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0" r:id="rId4"/>
    <p:sldId id="272" r:id="rId5"/>
    <p:sldId id="271" r:id="rId6"/>
    <p:sldId id="273" r:id="rId7"/>
    <p:sldId id="275" r:id="rId8"/>
    <p:sldId id="277" r:id="rId9"/>
    <p:sldId id="276" r:id="rId10"/>
    <p:sldId id="278" r:id="rId11"/>
    <p:sldId id="274" r:id="rId12"/>
    <p:sldId id="283" r:id="rId13"/>
    <p:sldId id="280" r:id="rId14"/>
    <p:sldId id="279" r:id="rId15"/>
    <p:sldId id="284" r:id="rId16"/>
    <p:sldId id="285" r:id="rId17"/>
    <p:sldId id="281" r:id="rId18"/>
    <p:sldId id="282" r:id="rId19"/>
    <p:sldId id="286" r:id="rId20"/>
    <p:sldId id="287" r:id="rId21"/>
    <p:sldId id="288" r:id="rId22"/>
    <p:sldId id="289"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56"/>
  </p:normalViewPr>
  <p:slideViewPr>
    <p:cSldViewPr snapToGrid="0">
      <p:cViewPr>
        <p:scale>
          <a:sx n="70" d="100"/>
          <a:sy n="70" d="100"/>
        </p:scale>
        <p:origin x="-636" y="-1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C764DE79-268F-4C1A-8933-263129D2AF90}" type="datetimeFigureOut">
              <a:rPr lang="en-US" dirty="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smtClean="0"/>
              <a:t>Asıl başlık stili için tıklatın</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5/21/2023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5/21/2023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C764DE79-268F-4C1A-8933-263129D2AF90}" type="datetimeFigureOut">
              <a:rPr lang="en-US" dirty="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C764DE79-268F-4C1A-8933-263129D2AF90}" type="datetimeFigureOut">
              <a:rPr lang="en-US" dirty="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1" y="-86430"/>
            <a:ext cx="2325467" cy="2325467"/>
          </a:xfrm>
          <a:prstGeom prst="rect">
            <a:avLst/>
          </a:prstGeom>
        </p:spPr>
      </p:pic>
      <p:sp>
        <p:nvSpPr>
          <p:cNvPr id="11" name="TextBox 10">
            <a:extLst>
              <a:ext uri="{FF2B5EF4-FFF2-40B4-BE49-F238E27FC236}">
                <a16:creationId xmlns:a16="http://schemas.microsoft.com/office/drawing/2014/main" xmlns="" id="{00CC22B5-8500-2C45-91DE-A596A6DF1C3B}"/>
              </a:ext>
            </a:extLst>
          </p:cNvPr>
          <p:cNvSpPr txBox="1"/>
          <p:nvPr/>
        </p:nvSpPr>
        <p:spPr>
          <a:xfrm>
            <a:off x="934566" y="1888145"/>
            <a:ext cx="10449052" cy="4462760"/>
          </a:xfrm>
          <a:prstGeom prst="rect">
            <a:avLst/>
          </a:prstGeom>
          <a:solidFill>
            <a:srgbClr val="3B3B3B"/>
          </a:solidFill>
        </p:spPr>
        <p:txBody>
          <a:bodyPr wrap="square" rtlCol="0">
            <a:spAutoFit/>
          </a:bodyPr>
          <a:lstStyle/>
          <a:p>
            <a:pPr algn="ctr"/>
            <a:r>
              <a:rPr lang="en-US" sz="6000" dirty="0">
                <a:solidFill>
                  <a:srgbClr val="FF6600"/>
                </a:solidFill>
                <a:latin typeface="Angsana New" pitchFamily="18" charset="-34"/>
                <a:cs typeface="Angsana New" pitchFamily="18" charset="-34"/>
              </a:rPr>
              <a:t>G2M </a:t>
            </a:r>
            <a:r>
              <a:rPr lang="tr-TR" sz="6000" dirty="0" smtClean="0">
                <a:solidFill>
                  <a:srgbClr val="FF6600"/>
                </a:solidFill>
                <a:latin typeface="Angsana New" pitchFamily="18" charset="-34"/>
                <a:cs typeface="Angsana New" pitchFamily="18" charset="-34"/>
              </a:rPr>
              <a:t>I</a:t>
            </a:r>
            <a:r>
              <a:rPr lang="en-US" sz="6000" dirty="0" err="1" smtClean="0">
                <a:solidFill>
                  <a:srgbClr val="FF6600"/>
                </a:solidFill>
                <a:latin typeface="Angsana New" pitchFamily="18" charset="-34"/>
                <a:cs typeface="Angsana New" pitchFamily="18" charset="-34"/>
              </a:rPr>
              <a:t>nsight</a:t>
            </a:r>
            <a:r>
              <a:rPr lang="en-US" sz="6000" dirty="0" smtClean="0">
                <a:solidFill>
                  <a:srgbClr val="FF6600"/>
                </a:solidFill>
                <a:latin typeface="Angsana New" pitchFamily="18" charset="-34"/>
                <a:cs typeface="Angsana New" pitchFamily="18" charset="-34"/>
              </a:rPr>
              <a:t> </a:t>
            </a:r>
            <a:r>
              <a:rPr lang="en-US" sz="6000" dirty="0">
                <a:solidFill>
                  <a:srgbClr val="FF6600"/>
                </a:solidFill>
                <a:latin typeface="Angsana New" pitchFamily="18" charset="-34"/>
                <a:cs typeface="Angsana New" pitchFamily="18" charset="-34"/>
              </a:rPr>
              <a:t>for Cab Investment </a:t>
            </a:r>
            <a:r>
              <a:rPr lang="tr-TR" sz="6000" dirty="0">
                <a:solidFill>
                  <a:srgbClr val="FF6600"/>
                </a:solidFill>
                <a:latin typeface="Angsana New" pitchFamily="18" charset="-34"/>
                <a:cs typeface="Angsana New" pitchFamily="18" charset="-34"/>
              </a:rPr>
              <a:t>F</a:t>
            </a:r>
            <a:r>
              <a:rPr lang="en-US" sz="6000" dirty="0" err="1" smtClean="0">
                <a:solidFill>
                  <a:srgbClr val="FF6600"/>
                </a:solidFill>
                <a:latin typeface="Angsana New" pitchFamily="18" charset="-34"/>
                <a:cs typeface="Angsana New" pitchFamily="18" charset="-34"/>
              </a:rPr>
              <a:t>irm</a:t>
            </a:r>
            <a:endParaRPr lang="tr-TR" sz="6000" dirty="0" smtClean="0">
              <a:solidFill>
                <a:srgbClr val="FF6600"/>
              </a:solidFill>
              <a:latin typeface="Angsana New" pitchFamily="18" charset="-34"/>
              <a:cs typeface="Angsana New" pitchFamily="18" charset="-34"/>
            </a:endParaRPr>
          </a:p>
          <a:p>
            <a:pPr algn="ctr"/>
            <a:r>
              <a:rPr lang="en-US" sz="3600" dirty="0" smtClean="0">
                <a:solidFill>
                  <a:srgbClr val="FF6600"/>
                </a:solidFill>
                <a:latin typeface="Angsana New" pitchFamily="18" charset="-34"/>
                <a:cs typeface="Angsana New" pitchFamily="18" charset="-34"/>
              </a:rPr>
              <a:t>Virtual</a:t>
            </a:r>
            <a:r>
              <a:rPr lang="en-US" sz="3600" dirty="0" smtClean="0">
                <a:latin typeface="Angsana New" pitchFamily="18" charset="-34"/>
                <a:cs typeface="Angsana New" pitchFamily="18" charset="-34"/>
              </a:rPr>
              <a:t> </a:t>
            </a:r>
            <a:r>
              <a:rPr lang="en-US" sz="3600" dirty="0">
                <a:solidFill>
                  <a:srgbClr val="FF6600"/>
                </a:solidFill>
                <a:latin typeface="Angsana New" pitchFamily="18" charset="-34"/>
                <a:cs typeface="Angsana New" pitchFamily="18" charset="-34"/>
              </a:rPr>
              <a:t>Internship</a:t>
            </a:r>
          </a:p>
          <a:p>
            <a:endParaRPr lang="tr-TR" sz="3600" dirty="0" smtClean="0">
              <a:solidFill>
                <a:srgbClr val="FF6600"/>
              </a:solidFill>
              <a:latin typeface="Angsana New" pitchFamily="18" charset="-34"/>
              <a:cs typeface="Angsana New" pitchFamily="18" charset="-34"/>
            </a:endParaRPr>
          </a:p>
          <a:p>
            <a:endParaRPr lang="tr-TR" sz="3600" dirty="0">
              <a:solidFill>
                <a:srgbClr val="FF6600"/>
              </a:solidFill>
              <a:latin typeface="Angsana New" pitchFamily="18" charset="-34"/>
              <a:cs typeface="Angsana New" pitchFamily="18" charset="-34"/>
            </a:endParaRPr>
          </a:p>
          <a:p>
            <a:pPr algn="ctr"/>
            <a:r>
              <a:rPr lang="tr-TR" sz="4400" dirty="0" smtClean="0">
                <a:solidFill>
                  <a:srgbClr val="FF6600"/>
                </a:solidFill>
                <a:latin typeface="Angsana New" pitchFamily="18" charset="-34"/>
                <a:cs typeface="Angsana New" pitchFamily="18" charset="-34"/>
              </a:rPr>
              <a:t>Ece Yavuzyılmaz</a:t>
            </a:r>
            <a:endParaRPr lang="tr-TR" sz="4400" dirty="0">
              <a:solidFill>
                <a:srgbClr val="FF6600"/>
              </a:solidFill>
              <a:latin typeface="Angsana New" pitchFamily="18" charset="-34"/>
              <a:cs typeface="Angsana New" pitchFamily="18" charset="-34"/>
            </a:endParaRPr>
          </a:p>
          <a:p>
            <a:pPr algn="ctr"/>
            <a:endParaRPr lang="en-US" sz="4400" dirty="0">
              <a:solidFill>
                <a:srgbClr val="FF6600"/>
              </a:solidFill>
              <a:latin typeface="Angsana New" pitchFamily="18" charset="-34"/>
              <a:cs typeface="Angsana New" pitchFamily="18" charset="-34"/>
            </a:endParaRPr>
          </a:p>
          <a:p>
            <a:pPr algn="ctr"/>
            <a:r>
              <a:rPr lang="tr-TR" sz="2800" dirty="0" smtClean="0">
                <a:solidFill>
                  <a:srgbClr val="FF6600"/>
                </a:solidFill>
                <a:latin typeface="Angsana New" pitchFamily="18" charset="-34"/>
                <a:cs typeface="Angsana New" pitchFamily="18" charset="-34"/>
              </a:rPr>
              <a:t>21-May-2023</a:t>
            </a:r>
            <a:endParaRPr lang="en-US" sz="2800" dirty="0">
              <a:solidFill>
                <a:srgbClr val="FF6600"/>
              </a:solidFill>
              <a:latin typeface="Angsana New" pitchFamily="18" charset="-34"/>
              <a:cs typeface="Angsana New" pitchFamily="18" charset="-34"/>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xmlns="" id="{C39E92EF-EA57-D14F-879A-1E01FCAE5C7C}"/>
              </a:ext>
            </a:extLst>
          </p:cNvPr>
          <p:cNvSpPr>
            <a:spLocks noGrp="1"/>
          </p:cNvSpPr>
          <p:nvPr>
            <p:ph type="title"/>
          </p:nvPr>
        </p:nvSpPr>
        <p:spPr>
          <a:xfrm>
            <a:off x="420758" y="364180"/>
            <a:ext cx="10515600" cy="636104"/>
          </a:xfrm>
        </p:spPr>
        <p:txBody>
          <a:bodyPr>
            <a:noAutofit/>
          </a:bodyPr>
          <a:lstStyle/>
          <a:p>
            <a:pPr lvl="1">
              <a:lnSpc>
                <a:spcPct val="150000"/>
              </a:lnSpc>
            </a:pPr>
            <a:r>
              <a:rPr lang="en-US" sz="6000" b="1" dirty="0" smtClean="0">
                <a:solidFill>
                  <a:srgbClr val="FF6600"/>
                </a:solidFill>
                <a:latin typeface="Angsana New" pitchFamily="18" charset="-34"/>
                <a:cs typeface="Angsana New" pitchFamily="18" charset="-34"/>
              </a:rPr>
              <a:t>Exploratory Data Analysis</a:t>
            </a:r>
            <a:r>
              <a:rPr lang="tr-TR" sz="6000" b="1" dirty="0" smtClean="0">
                <a:solidFill>
                  <a:srgbClr val="FF6600"/>
                </a:solidFill>
                <a:latin typeface="Angsana New" pitchFamily="18" charset="-34"/>
                <a:cs typeface="Angsana New" pitchFamily="18" charset="-34"/>
              </a:rPr>
              <a:t> (</a:t>
            </a:r>
            <a:r>
              <a:rPr lang="en-US" sz="6000" b="1" dirty="0" smtClean="0">
                <a:solidFill>
                  <a:srgbClr val="FF6600"/>
                </a:solidFill>
                <a:latin typeface="Angsana New" pitchFamily="18" charset="-34"/>
                <a:cs typeface="Angsana New" pitchFamily="18" charset="-34"/>
              </a:rPr>
              <a:t>EDA</a:t>
            </a:r>
            <a:r>
              <a:rPr lang="tr-TR" sz="6000" b="1" dirty="0" smtClean="0">
                <a:solidFill>
                  <a:srgbClr val="FF6600"/>
                </a:solidFill>
                <a:latin typeface="Angsana New" pitchFamily="18" charset="-34"/>
                <a:cs typeface="Angsana New" pitchFamily="18" charset="-34"/>
              </a:rPr>
              <a:t>)</a:t>
            </a:r>
            <a:endParaRPr lang="en-US" sz="6000" b="1" dirty="0">
              <a:solidFill>
                <a:srgbClr val="FF6600"/>
              </a:solidFill>
              <a:latin typeface="Angsana New" pitchFamily="18" charset="-34"/>
              <a:cs typeface="Angsana New" pitchFamily="18" charset="-34"/>
            </a:endParaRPr>
          </a:p>
        </p:txBody>
      </p:sp>
      <p:sp>
        <p:nvSpPr>
          <p:cNvPr id="2" name="AutoShape 2" descr="data:image/png;base64,iVBORw0KGgoAAAANSUhEUgAABPAAAAPxCAYAAAB0OFMoAAAAOXRFWHRTb2Z0d2FyZQBNYXRwbG90bGliIHZlcnNpb24zLjcuMSwgaHR0cHM6Ly9tYXRwbG90bGliLm9yZy/bCgiHAAAACXBIWXMAAA9hAAAPYQGoP6dpAAEAAElEQVR4nOzdeXgN9/v/8ddJyCKRxBaRjyBF7btWg1KVr1hqX2opSipdkhJK0Q+xtopaS/loayuplqItGlJrkVpC1FZFKS2xJ2ksCcn8/nBlfk4TJG2WQ5+P6zrX5cz7npl75hyX231m3mMxDMMQAAAAAAAAAJtkl9cJAAAAAAAAALg/GngAAAAAAACADaOBBwAAAAAAANgwGngAAAAAAACADaOBBwAAAAAAANgwGngAAAAAAACADaOBBwAAAAAAANgwGngAAAAAAACADaOBBwAAAAAAANgwGngA0tmyZYssFou2bNmS16k8kl5++WWVKVMmr9PI0OjRo2WxWHT58uW8TgUAANgoasF/hlrQtvH9xqOKBh5gIywWS6ZemfmH5r333tPq1asfmXwfRefOndPo0aMVExOT16nYtFWrVqlFixYqWrSoHBwc5O3trS5dumjTpk15nRoAADaFWvDRQi2YOd9++61at26t4sWLy8HBQYULF1ajRo00ZcoUJSQk5HV6wCMlX14nAOCuzz77zOr94sWLFRkZmW55pUqVHrqt9957T506dVK7du2yM0Ur2Znvo+jcuXMaM2aMypQpo5o1a1qNffzxx0pNTc2bxGyEYRjq27evFi5cqFq1amnQoEHy8vLS+fPntWrVKjVt2lQ7duxQ/fr18zpVAABsArXgo4Va8MFSU1MVGBiohQsXqlq1anrjjTfk4+OjP//8U1FRURoxYoTWrVunjRs35nWqwCODBh5gI1566SWr9z/++KMiIyPTLbcVfzffGzduqECBAjmZWp7Lnz9/XqeQ56ZMmaKFCxcqNDRUU6dOlcViMcf++9//6rPPPlO+fPwTBABAGmrBxwe1oDRp0iQtXLhQAwcO1JQpU6xqwQEDBuj8+fNavHhxHmaYfa5fvy4XF5e8TgP/AtxCCzxCrl+/rrfeeks+Pj5ydHRUhQoV9MEHH8gwDDPGYrHo+vXrWrRokXnrwssvvyxJ+u233/TGG2+oQoUKcnZ2VpEiRdS5c2edPn06R/J97rnnVLVqVUVHR6tRo0YqUKCA3nnnHUnS119/rVatWsnb21uOjo4qW7asxo0bp5SUlAy3ceTIETVp0kQFChTQf/7zH02aNCnd/j788ENVqVJFBQoUUKFChVS3bl2Fh4eb41k5/ri4OA0cOFBlypSRo6OjSpYsqV69euny5cvasmWLnnrqKUlSnz59zPO8cOFCSRnPe5KZz066+/mFhIRo9erVqlq1qhwdHVWlShVFRERYxf35558KDQ018/P09NT//d//ad++fZn6bC5fvqwuXbrIzc1NRYoU0YABA3Tr1i1zvHHjxqpRo0aG61aoUEEBAQH33fbNmzc1YcIEVaxYUR988IFVwZamZ8+eevrpp833v/76qzp37qzChQurQIECeuaZZ7R27VqrddLmK/nyyy81ZswY/ec//1HBggXVqVMnxcfHKykpSaGhofL09JSrq6v69OmjpKQkq22knd+lS5eqQoUKcnJyUp06dbRt2zaruMx+VxYuXCiLxaIdO3Zo0KBBKlasmFxcXNS+fXtdunTJjOvdu7eKFi2q27dvpzsXzZo1U4UKFe57PgEASEMtSC2YxpZrwRs3bmjixImqUqWKJk+enGEtWKJECQ0dOjTd8iVLlqhOnTpydnZW4cKF1bVrV509e9YqJivfid9//13t2rWTi4uLPD09NXDgwHT1YZpdu3apefPmcnd3V4ECBdS4cWPt2LHDKiZtDsEjR46oe/fuKlSokBo2bHjfcwFkJy5/AB4RhmGoTZs22rx5swIDA1WzZk2tX79eQ4YM0R9//KFp06ZJuns7wyuvvKKnn35aQUFBkqSyZctKkvbs2aOdO3eqa9euKlmypE6fPq05c+boueee05EjR3Lk19ArV66oRYsW6tq1q1566SUVL15c0t3Gh6urqwYNGiRXV1dt2rRJYWFhSkhI0OTJk622ce3aNTVv3lwdOnRQly5dtGLFCg0dOlTVqlVTixYtJN29VaF///7q1KmTWYD89NNP2rVrl7p3756l409MTNSzzz6ro0ePqm/fvqpdu7YuX76sb775Rr///rsqVaqksWPHKiwsTEFBQXr22Wcl6b63g2b2s0uzfft2rVy5Um+88YYKFiyomTNnqmPHjjpz5oyKFCkiSXrttde0YsUKhYSEqHLlyrpy5Yq2b9+uo0ePqnbt2g/9XLp06aIyZcpowoQJ+vHHHzVz5kxdu3bN/CW0Z8+e6tevnw4dOqSqVaua6+3Zs0e//PKLRowYcd9tb9++XVevXlVoaKjs7e0fmsuFCxdUv3593bhxQ/3791eRIkW0aNEitWnTRitWrFD79u2t4idMmCBnZ2cNGzZMJ06c0Icffqj8+fPLzs5O165d0+jRo/Xjjz9q4cKF8vX1VVhYmNX6W7du1RdffKH+/fvL0dFRH330kZo3b67du3ebx5rVvytvvvmmChUqpFGjRun06dOaPn26QkJC9MUXX5jnc/HixVq/fr1eeOEFc73Y2Fht2rRJo0aNeuh5AgD8u1ELUgs+SrVgXFycBg8enKlaMM27776rkSNHqkuXLnrllVd06dIlffjhh2rUqJH2798vDw8PMzYz34mbN2+qadOmOnPmjPr37y9vb2999tlnGc7FvGnTJrVo0UJ16tTRqFGjZGdnpwULFuj555/XDz/8YPXDsyR17txZ5cuX13vvvZeuCQvkGAOATQoODjbu/Su6evVqQ5Ixfvx4q7hOnToZFovFOHHihLnMxcXF6N27d7pt3rhxI92yqKgoQ5KxePFic9nmzZsNScbmzZv/dr6GYRiNGzc2JBlz587NVC6vvvqqUaBAAePWrVvptnFvfklJSYaXl5fRsWNHc1nbtm2NKlWqPDDHzB5/WFiYIclYuXJluvjU1FTDMAxjz549hiRjwYIF6WJ69+5tlC5d2nyflc9OkuHg4GC17MCBA4Yk48MPPzSXubu7G8HBwQ883oyMGjXKkGS0adPGavkbb7xhSDIOHDhgGIZhxMXFGU5OTsbQoUOt4vr372+4uLgYiYmJ993HjBkzDEnGqlWrMpVTaGioIcn44YcfzGV//vmn4evra5QpU8ZISUkxDOP/fy+rVq1qJCcnm7HdunUzLBaL0aJFC6vt+vn5WX0OhnH3/Eoy9u7day777bffDCcnJ6N9+/bmssx+VxYsWGBIMvz9/c3vhmEYxsCBAw17e3sjLi7OMAzDSElJMUqWLGm8+OKLVtucOnWqYbFYjF9//fWh5wkA8O9CLWi9DWrBR68WXL16tdXyO3fuGJcuXbJ6pZ3P06dPG/b29sa7775rtc7BgweNfPnyWS3P7Hdi+vTphiTjyy+/NJddv37dKFeunNX3OzU11ShfvrwREBBgVc/duHHD8PX1Nf7v//4v3fnr1q3bfY8fyCncQgs8ItatWyd7e3v179/favlbb70lwzD03XffPXQbzs7O5p9v376tK1euqFy5cvLw8Mj05fZZ5ejoqD59+jwwlz///FOXL1/Ws88+qxs3bujnn3+2inV1dbWaT8XBwUFPP/20fv31V3OZh4eHfv/9d+3Zs+e+uWT2+L/66ivVqFEj3ZVfkjK8BeBhsvrZ+fv7m7+US1L16tXl5uaW7nh37dqlc+fOZTkfSQoODrZ6/+abb5q5SpK7u7vatm2rzz//3PxVMSUlRV988YV5G8L9pD1RrGDBgpnKZd26dXr66aetbj9wdXVVUFCQTp8+rSNHjljF9+rVy2pumXr16pkPzbhXvXr1dPbsWd25c8dquZ+fn+rUqWO+L1WqlNq2bav169ebt+1k9e9KUFCQ1Xfj2WefVUpKin777TdJkp2dnXr06KFvvvlGf/75pxm3dOlS1a9fX76+vg8/UQCAfzVqQWrBR60WdHV1tVp+8OBBFStWzOp15coVSdLKlSuVmpqqLl266PLly+bLy8tL5cuX1+bNm622lZnvxLp161SiRAl16tTJXFagQAHzytQ0MTExOn78uLp3764rV66Y+75+/bqaNm2qbdu2pXsoyWuvvXbf4wdyCg084BHx22+/ydvbO11TJO3JXmmNgge5efOmwsLCzLk3ihYtqmLFiikuLk7x8fE5kvd//vMfOTg4pFt++PBhtW/fXu7u7nJzc1OxYsXMf4T/mkvJkiXTFUuFChXStWvXzPdDhw6Vq6urnn76aZUvX17BwcHp5qzI7PGfPHnS6laBfyqrn12pUqXSbeOvxztp0iQdOnRIPj4+evrppzV69GirguVhypcvb/W+bNmysrOzs5oDplevXjpz5ox++OEHSdL333+vCxcuqGfPng/ctpubmyRZNaoe5LfffstwDrjMnh93d3dJko+PT7rlqamp6b5Pfz12SXryySd148YNc966rP5d+WtOhQoVkiSrz6xXr166efOmVq1aJUk6duyYoqOjH3o+AQCQqAWpBR+dWjDtOBMTE62WlytXTpGRkYqMjEy3jePHj8swDJUvXz5dk+/o0aO6ePGiVXxmvhO//fabypUrly7ur3Xn8ePHJd2ds/iv+/7kk0+UlJSU7jvJj6/IC8yBB/yLvPnmm1qwYIFCQ0Pl5+cnd3d3WSwWde3aNccedX/vL51p4uLi1LhxY7m5uWns2LEqW7asnJyctG/fPg0dOjRdLvebO8O4Z76JSpUq6dixY1qzZo0iIiL01Vdf6aOPPlJYWJjGjBkjKW+O/+/IzPF26dJFzz77rFatWqUNGzZo8uTJmjhxolauXGnO+5EVGf2aHBAQoOLFi2vJkiVq1KiRlixZIi8vL/n7+z9wWxUrVpR091fWdu3aZTmXh7nf+cnMecusrH5XMrPvypUrq06dOlqyZIl69eqlJUuWyMHBQV26dMlyfgAA/B3UgtSC95MTteChQ4fUtm1bc7mrq6u57vbt263WSU1NlcVi0XfffZfh8f/1ar7srPvSPvvJkyerZs2aGcb8df8Zfa+BnEYDD3hElC5dWt9//73+/PNPq1/v0m4xKF26tLnsfpf2r1ixQr1799aUKVPMZbdu3VJcXFzOJH0fW7Zs0ZUrV7Ry5Uo1atTIXH7q1Kl/tF0XFxe9+OKLevHFF5WcnKwOHTro3Xff1fDhw+Xk5JTp4y9btqwOHTr0wH1l5faJrHx2WVGiRAm98cYbeuONN3Tx4kXVrl1b7777bqaKtuPHj1v9cnjixAmlpqZaPTHN3t5e3bt318KFCzVx4kStXr1a/fr1e+hkxA0bNlShQoX0+eef65133nlofOnSpXXs2LF0y//p+bmftF9Z7/XLL7+oQIECKlasmKSc+7vSq1cvDRo0SOfPn1d4eLhatWplXq0HAMCDUAs+HLWgbdSCzz77rNzd3bVs2TINHz5cdnYPv/GvbNmyMgxDvr6+evLJJx8anxmlS5fWoUOHZBiG1ef117oz7XZlNze3hzYngbzELbTAI6Jly5ZKSUnRrFmzrJZPmzZNFovF6h9qFxeXDAsxe3v7dL9Kffjhh+a8X7kl7R/9e3NJTk7WRx999Le3mTZ/RhoHBwdVrlxZhmHo9u3b5n4zc/wdO3bUgQMHzFsd75W2ftq8H5kpeLPy2WVGSkpKusv4PT095e3traSkpExtY/bs2VbvP/zwQ0lKl0vPnj117do1vfrqq0pMTLSaa+R+ChQooKFDh+ro0aMaOnRohr+ELlmyRLt375Z09/zs3r1bUVFR5vj169c1b948lSlTRpUrV87UMWVWVFSU1Tw3Z8+e1ddff61mzZqZ382c+rvSrVs3WSwWDRgwQL/++mumzicAABK14MNQC9pWLfj222/r0KFDGjZsWIa14F+XdejQQfb29hozZky6McMw0n2+mdGyZUudO3dOK1asMJfduHFD8+bNs4qrU6eOypYtqw8++CDdbb+SzClWgLzGFXjAI6J169Zq0qSJ/vvf/+r06dOqUaOGNmzYoK+//lqhoaFWE93WqVNH33//vaZOnSpvb2/5+vqqXr16euGFF/TZZ5/J3d1dlStXVlRUlL7//nvzcfS5pX79+ipUqJB69+6t/v37y2Kx6LPPPvtHj2Bv1qyZvLy81KBBAxUvXlxHjx7VrFmz1KpVK/OXzswe/5AhQ7RixQp17txZffv2VZ06dXT16lV98803mjt3rmrUqKGyZcvKw8NDc+fOVcGCBeXi4qJ69eplOB9GVj67zPjzzz9VsmRJderUSTVq1JCrq6u+//577dmzx+oX5Qc5deqU2rRpo+bNmysqKkpLlixR9+7dVaNGDau4WrVqqWrVqlq+fLkqVaqk2rVrZ2r7Q4YM0eHDhzVlyhRt3rxZnTp1kpeXl2JjY7V69Wrt3r1bO3fulCQNGzZMn3/+uVq0aKH+/furcOHCWrRokU6dOqWvvvoqU7/aZkXVqlUVEBCg/v37y9HR0fzPQtrtNVLmvytZVaxYMTVv3lzLly+Xh4eHWrVq9Y+2BwD496AWfDBqQduqBYcNG6ajR49q8uTJ2rBhgzp27KiSJUvq2rVr2rdvn5YvXy5PT085OTlJunsV3Pjx4zV8+HCdPn1a7dq1U8GCBXXq1CmtWrVKQUFBGjx4cJbOU79+/TRr1iz16tVL0dHRKlGihD777DMVKFDAKs7Ozk6ffPKJWrRooSpVqqhPnz76z3/+oz/++EObN2+Wm5ubvv322yztG8gROfyUWwB/U3BwsPHXv6J//vmnMXDgQMPb29vInz+/Ub58eWPy5MlWjzs3DMP4+eefjUaNGhnOzs6GJKN3796GYRjGtWvXjD59+hhFixY1XF1djYCAAOPnn382SpcubcYYhmFs3rzZ6tHqfzffxo0bG1WqVMkwfseOHcYzzzxjODs7G97e3sbbb79trF+/Pt1+77eN3r17G6VLlzbf/+9//zMaNWpkFClSxHB0dDTKli1rDBkyxIiPjzdjMnv8hmEYV65cMUJCQoz//Oc/hoODg1GyZEmjd+/exuXLl82Yr7/+2qhcubKRL18+Q5KxYMGCDHMzjMx/dpKM4ODgdMd7b45JSUnGkCFDjBo1ahgFCxY0XFxcjBo1ahgfffRRhuf6XqNGjTIkGUeOHDE6depkFCxY0ChUqJAREhJi3Lx5M8N1Jk2aZEgy3nvvvYdu/69WrFhhNGvWzChcuLCRL18+o0SJEsaLL75obNmyxSru5MmTRqdOnQwPDw/DycnJePrpp401a9ZYxaR9L5cvX261fMGCBYYkY8+ePRke66VLl8xlaed3yZIlRvny5Q1HR0ejVq1a6b7rmf2u3G/fD/o79OWXXxqSjKCgoIedPgDAvxi14IO3QS34aNSCq1atMlq2bGkUK1bMyJcvn+Hh4WE0bNjQmDx5shEXF5cu/quvvjIaNmxouLi4GC4uLkbFihWN4OBg49ixY2ZMZr8ThmEYv/32m9GmTRujQIECRtGiRY0BAwYYERERGX6/9+/fb3To0MH8DpUuXdro0qWLsXHjRjMmo/oSyC0Ww/gHP3MAAB57M2bM0MCBA3X69OkMn4r2KLFYLAoODk53C0tu+vrrr9WuXTtt27ZNzz77bJ7lAQAAkBmPUy0IPMqYAw8AcF+GYejTTz9V48aNKdiyyccff6wnnnhCDRs2zOtUAAAAHohaELAdzIEHAEjn+vXr+uabb7R582YdPHhQX3/9dV6n9MhbtmyZfvrpJ61du1YzZszI0tPrAAAAchO1IGB7aOABANK5dOmSunfvLg8PD73zzjtq06ZNXqf0yOvWrZtcXV0VGBioN954I6/TAQAAuC9qQcD2MAceAAAAAAAAYMOYAw8AAAAAAACwYTTwAAAAAAAAABvGHHi5KDU1VefOnVPBggWZvBwAAGSKYRj6888/5e3tLTs7fnu1VdR5AADg78hsrUcDLxedO3dOPj4+eZ0GAAB4BJ09e1YlS5bM6zRwH9R5AADgn3hYrUcDLxcVLFhQ0t0Pxc3NLY+zAQAAj4KEhAT5+PiYdQRsE3UeAAD4OzJb69HAy0Vpt1O4ublR2AEAgCzhtkzbRp0HAAD+iYfVekykAgAAAAAAANgwGngAAAAAAACADaOBBwAAAAAAANgw5sADAAAAcoFhGLpz545SUlLyOpV/tfz588ve3j6v0wAAIEto4AEAkEUTJkzQypUr9fPPP8vZ2Vn169fXxIkTVaFCBUnS6dOn5evrm+G6X375pTp37my17MqVK6pRo4b++OMPXbt2TR4eHuZYUlKSxo4dqyVLlig2NlYlSpRQWFiY+vbta8ZMnz5dc+bM0ZkzZ1S0aFF16tRJEyZMkJOTkyRp27Ztmjx5sqKjo3X+/HmtWrVK7dq1y96TAuCBkpOTdf78ed24cSOvU/nXs1gsKlmypFxdXfM6FQDIFQ+rBV9++WUtWrTIap2AgABFRESY73/55RcNGTJEO3bsUHJysqpXr65x48apSZMmVustXLhQU6dO1S+//CI3Nzd17txZs2fPNsfXr1+vUaNG6fDhw3JyclKjRo00ZcoUlSlTRpJ0/vx5vfXWW9q7d69OnDih/v37a/r06dl+Th5FNPAAAMiirVu3Kjg4WE899ZTu3Lmjd955R82aNdORI0fk4uIiHx8fnT9/3mqdefPmafLkyWrRokW67QUGBqp69er6448/0o116dJFFy5c0Keffqpy5crp/PnzSk1NNcfDw8M1bNgwzZ8/X/Xr19cvv/yil19+WRaLRVOnTpUkXb9+XTVq1FDfvn3VoUOHbD4bAB4mNTVVp06dkr29vby9veXg4MBThfOIYRi6dOmSfv/9d5UvX54r8QD8K2SmFmzevLkWLFhgvnd0dLQaf+GFF1S+fHlt2rRJzs7Omj59ul544QWdPHlSXl5ekqSpU6dqypQpmjx5surVq6fr16/r9OnT5jZOnTqltm3batCgQVq6dKni4+M1cOBAdejQQfv27ZN098frYsWKacSIEZo2bVo2n4lHGw08AACy6N5fI6W7vzR6enoqOjpajRo1kr29vVnIpFm1apW6dOmS7oqPOXPmKC4uTmFhYfruu+/S7Wfr1q369ddfVbhwYUkyf51Ms3PnTjVo0EDdu3c3x7t166Zdu3aZMS1atMiwcQggdyQnJys1NVU+Pj4qUKBAXqfzr1esWDGdPn1at2/fpoEH4F8hM7Wgo6Njuvo1zeXLl3X8+HF9+umnql69uiTp/fff10cffaRDhw7Jy8tL165d04gRI/Ttt9+qadOm5rpp8ZIUHR2tlJQUjR8/XnZ2dx/JMHjwYLVt21a3b99W/vz5VaZMGc2YMUOSNH/+/H903I8bHmIBAMA/FB8fL0lmk+2voqOjFRMTo8DAQKvlR44c0dixY7V48WKziLnXN998o7p162rSpEn6z3/+oyeffFKDBw/WzZs3zZj69esrOjpau3fvliT9+uuvWrdunVq2bJldhwcgm2T09xy5j6sfASC9LVu2yNPTUxUqVNDrr7+uK1eumGNFihRRhQoVtHjxYl2/fl137tzR//73P3l6eqpOnTqSpMjISKWmpuqPP/5QpUqVVLJkSXXp0kVnz541t1OnTh3Z2dlpwYIFSklJUXx8vD777DP5+/srf/78uX7MjxquwAMA4B9ITU1VaGioGjRooKpVq2YY8+mnn6pSpUqqX7++uSwpKUndunXT5MmTVapUKf3666/p1vv111+1fft2OTk5adWqVbp8+bLeeOMNXblyxbzFoXv37rp8+bIaNmxoTpD/2muv6Z133smZAwYAAMBjpXnz5urQoYN8fX118uRJvfPOO2rRooWioqJkb28vi8Wi77//Xu3atVPBggVlZ2cnT09PRUREqFChQpLu1q2pqal67733NGPGDLm7u2vEiBH6v//7P/30009ycHCQr6+vNmzYoC5duujVV19VSkqK/Pz8tG7dujw+A48GfgYEAOAfCA4O1qFDh7Rs2bIMx2/evKnw8PB0V98NHz5clSpV0ksvvXTfbaempspisWjp0qV6+umn1bJlS02dOlWLFi0yr8LbsmWL3nvvPX300Ufat2+fVq5cqbVr12rcuHHZd5AAAAB4bHXt2lVt2rRRtWrV1K5dO61Zs0Z79uzRli1bJN2dPzQ4OFienp764YcftHv3brVr106tW7c2531OTU3V7du3NXPmTAUEBOiZZ57R559/ruPHj2vz5s2SpNjYWPXr10+9e/fWnj17tHXrVjk4OKhTp04yDCOvDv+RQQMPAIC/KSQkRGvWrNHmzZtVsmTJDGNWrFihGzduqFevXlbLN23apOXLlytfvnzKly+fOVdI0aJFNWrUKElSiRIl9J///Efu7u7mepUqVZJhGPr9998lSSNHjlTPnj31yiuvqFq1amrfvr3ee+89TZgwwephF0Bu27Ztm1q3bi1vb29ZLBatXr06XczRo0fVpk0bubu7y8XFRU899ZTOnDljjt+6dUvBwcEqUqSIXF1d1bFjR124cMFqG2fOnFGrVq1UoEABeXp6asiQIbpz545VzJYtW1S7dm05OjqqXLlyWrhwYbpcZs+erTJlysjJyUn16tUzb0tH1jz33HMKDQ3N6zQAAP/AE088oaJFi+rEiROS7tata9as0bJly9SgQQPVrl1bH330kZydnc2n15YoUUKSVLlyZXM7xYoVU9GiRc1/22fPni13d3dNmjRJtWrVUqNGjbRkyRJt3LjRav5mZIwGHgAAWWQYhkJCQrRq1Spt2rRJvr6+94399NNP1aZNGxUrVsxq+VdffaUDBw4oJiZGMTEx+uSTTyRJP/zwg4KDgyVJDRo00Llz55SYmGiu98svv8jOzs5sGN64cSPdvFppk7LzSybyUtoT72bPnp3h+MmTJ9WwYUNVrFhRW7Zs0U8//aSRI0fKycnJjBk4cKC+/fZbLV++XFu3btW5c+esnp6XkpKiVq1aKTk5WTt37tSiRYu0cOFChYWFmTGnTp1Sq1at1KRJE8XExCg0NFSvvPKK1q9fb8Z88cUXGjRokEaNGqV9+/apRo0aCggI0MWLF3PgzOS82NhYDRgwQOXKlZOTk5OKFy+uBg0aaM6cObpx40ZepwcAsHG///67rly5Yjbl0v7t+GvNaWdnZ/5g3KBBA0nSsWPHzPGrV6/q8uXLKl26tLmd+9Wt/PCcCQZyTXx8vCHJiI+Pz+tUAAD/wOuvv264u7sbW7ZsMc6fP2++bty4YRV3/Phxw2KxGN99991Dt7l582ZDknHt2jVz2Z9//mmULFnS6NSpk3H48GFj69atRvny5Y1XXnnFjBk1apRRsGBB4/PPPzd+/fVXY8OGDUbZsmWNLl26WG1n//79xv79+w1JxtSpU439+/cbv/322z8/Gchxj0P9IMlYtWqV1bIXX3zReOmll+67TlxcnJE/f35j+fLl5rKjR48akoyoqCjDMAxj3bp1hp2dnREbG2vGzJkzx3BzczOSkpIMwzCMt99+26hSpUq6fQcEBJjvn376aSM4ONh8n5KSYnh7exsTJky4b363bt0y4uPjzdfZs2fv+zndvHnTOHLkiHHz5s37bi+7nDx50vDy8jIqVqxofPHFF8aRI0eMkydPGqtXrzZatmxpfP311zm6/8aNGxsDBgz42+vfuXPHSElJyb6EMpCbnwcA2IIH1YJ//vmnMXjwYCMqKso4deqU8f333xu1a9c2ypcvb9y6dcswDMO4dOmSUaRIEaNDhw5GTEyMcezYMWPw4MFG/vz5jZiYGHM/bdu2NapUqWLs2LHDOHjwoPHCCy8YlStXNpKTkw3DMIyNGzcaFovFGDNmjPHLL78Y0dHRRkBAgFG6dGmrOjot1zp16hjdu3c39u/fbxw+fDh3T1ouymytRwMvFz0OBTgA4G4zIqPXggULrOKGDx9u+Pj4ZOo/oxk18AzjbsPC39/fcHZ2NkqWLGkMGjTIqsC5ffu2MXr0aKNs2bKGk5OT4ePjY7zxxhtW20nb9l9fvXv3/gdnAbnlcagf/trAS0lJMVxdXY2xY8cazZo1M4oVK2Y8/fTTVjEbN27M8O9EqVKljKlTpxqGYRgjR440atSoYTX+66+/GpKMffv2GYZhGM8++2y6htL8+fMNNzc3wzAMIykpybC3t0/XYOzVq5fRpk2b+x7TqFGjMvx7ldcNvICAAKNkyZJGYmJihuOpqamGYRjGtWvXjMDAQKNo0aJGwYIFjSZNmlj9J2zUqFFGjRo1jMWLFxulS5c23NzcjBdffNFISEgwYxITE42ePXsaLi4uhpeXl/HBBx+ka+DdunXLeOuttwxvb2+jQIECxtNPP21s3rzZHF+wYIHh7u5ufP3110alSpUMe3t749SpU9l6Tv6KBh6Af5sH1YI3btww/y3Onz+/Ubp0aaNfv35WP44ZhmHs2bPHaNasmVG4cGGjYMGCxjPPPGOsW7fOKiY+Pt7o27ev4eHhYRQuXNho3769cebMGauYzz//3KhVq5bh4uJiFCtWzGjTpo1x9OhRq5iMci1dunSOnBtbkNlaj6fQAgCQRUYmb01977339N5772Uq9rnnnstwuxUrVlRkZOR918uXL59GjRplzpuXlW0DeeXixYtKTEzU+++/r/Hjx2vixImKiIhQhw4dtHnzZjVu3FixsbFycHCQh4eH1brFixdXbGyspLu3ihYvXjzdeNrYg2ISEhJ08+ZNXbt2TSkpKRnG/Pzzz/c9huHDh2vQoEHm+4SEBPn4+GTtRGSzK1euaMOGDXrvvffk4uKSYYzFYpEkde7cWc7Ozvruu+/k7u6u//3vf2ratKl++eUXFS5cWNLd25xXr16tNWvW6Nq1a+rSpYvef/99vfvuu5KkIUOGaOvWrfr666/l6empd955R/v27VPNmjXN/YWEhOjIkSNatmyZvL29tWrVKjVv3lwHDx5U+fLlJd29pWrixIn65JNPVKRIEXl6eubgWQKAf5+H1YL3TitxP3Xr1n1onJubmz799FN9+umn943p2rWrunbt+sDtULdmjAYeAAAAclXaPDdt27bVwIEDJUk1a9bUzp07NXfuXDVu3Dgv08sUR0dHOTo65nUaVk6cOCHDMFShQgWr5UWLFtWtW7ck3X1yduvWrbV7925dvHjRPIYPPvhAq1ev1ooVKxQUFCTp7ue0cOFCFSxYUJLUs2dPbdy4Ue+++64SExP16aefasmSJeZDeBYtWmT1QJ8zZ85owYIFOnPmjLy9vSVJgwcPVkREhBYsWGD+wHH79m199NFHqlGjRg6eHQAAHm008AAAAJCrihYtqnz58lk9qU66+5Tl7du3S5K8vLyUnJysuLg4q6vwLly4IC8vLzPmr0+LTXtK7b0xf31y7YULF+Tm5iZnZ2fZ29vL3t4+w5i0bTzqdu/erdTUVPXo0UNJSUk6cOCAEhMTVaRIEau4mzdv6uTJk+b7MmXKmM076e4TBtMe7HHy5EklJyerXr165njhwoWtmocHDx5USkqKnnzySav9JCUlWe3bwcFB1atXz56DBQDgMUUDDwD+hYZV7ZbXKQCPhfcPfZ7XKTySHBwc9NRTT1k9qU66+5TltCfV1alTR/nz59fGjRvVsWNHSXefbHfmzBn5+flJkvz8/PTuu+/q4sWL5m2XkZGRcnNzM5uDfn5+WrdundV+IiMjzW04ODioTp062rhxo9q1ayfp7pVnGzduVEhISM6cgBxSrlw5WSyWdOf1iSeekCQ5OztLkhITE1WiRAlt2bIl3TbubZbmz5/fasxisWTpKYGJiYmyt7dXdHS0+ZTBNK6uruafnZ2dzVt7AeDf4MSA7nmdAjKh3IzwvE7BCg08AAAAZLvExESdOHHCfH/q1CnFxMSocOHCKlWqlIYMGaIXX3xRjRo1UpMmTRQREaFvv/3WbCq5u7srMDBQgwYNUuHCheXm5qY333xTfn5+euaZZyRJzZo1U+XKldWzZ09NmjRJsbGxGjFihIKDg81bQ1977TXNmjVLb7/9tvr27atNmzbpyy+/1Nq1a83cBg0apN69e6tu3bp6+umnNX36dF2/fl19+vTJvROWDYoUKaL/+7//06xZs/Tmm2/edx682rVrKzY2Vvny5VOZMmX+1r7Kli2r/Pnza9euXSpVqpQk6dq1a/rll1/MW6Br1aqllJQUXbx4Uc8+++zf2g8AALiLBh4AAACy3d69e9WkSRPzfdoDH3r37q2FCxeqffv2mjt3riZMmKD+/furQoUK+uqrr9SwYUNznWnTpsnOzk4dO3ZUUlKSAgIC9NFHH5nj9vb2WrNmjV5//XX5+fnJxcVFvXv31tixY80YX19frV27VgMHDtSMGTNUsmRJffLJJwoICDBjXnzxRV26dElhYWGKjY1VzZo1FRERke7BFo+Cjz76SA0aNFDdunU1evRoVa9eXXZ2dtqzZ49+/vln1alTR/7+/vLz81O7du00adIkPfnkkzp37pzWrl2r9u3bq27dug/dj6urqwIDAzVkyBDzwRP//e9/ZWdnZ8Y8+eST6tGjh3r16qUpU6aoVq1aunTpkjZu3Kjq1aurVatWOXkqAAB4rNDAAwAAQLbLzNOP+/btq759+9533MnJSbNnz9bs2bPvG1O6dOl0t8hmlMv+/fsfGBMSEvLI3TKbkbJly2r//v167733NHz4cP3+++9ydHRU5cqVNXjwYL3xxhuyWCxat26d/vvf/6pPnz66dOmSvLy81KhRoyw1LSdPnqzExES1bt1aBQsW1FtvvaX4+HirmAULFmj8+PF666239Mcff6ho0aJ65pln9MILL2T3oQMA8FizGDyfN9ckJCTI3d1d8fHxcnNzy+t0APyLMQcekD1yYw486odHw4M+p1u3bunUqVPy9fWVk5NTHmWINHweAPIac+A9GnJrDrzM1np29x0BAAAAAAAAkOdo4AEAAAAAAAA2jAYeAAAAAAAAYMNo4AEAAAAAAAA2jAYeAAAAAAAAYMNo4AEAAAAAAAA2jAYeAAAAAAAAYMNo4AEAAAAAAAA2jAYeAAAAAAAAYMPy5XUCAAAAwL/VsKrdcm1f7x/6PNf2lZPKlCmj0NBQhYaG5nUqAADkGq7AAwAAAJChl19+WRaLJd3rxIkTeZ0aAAD/KlyBBwAAAOC+mjdvrgULFlgtK1asWB5lAwDAvxNX4AEAAAC4L0dHR3l5eVm97O3t9fXXX6t27dpycnLSE088oTFjxujOnTvmehaLRf/73//0wgsvqECBAqpUqZKioqJ04sQJPffcc3JxcVH9+vV18uRJc52TJ0+qbdu2Kl68uFxdXfXUU0/p+++/f2B+cXFxeuWVV1SsWDG5ubnp+eef14EDB3LsfAAAkBdo4AEAAADIkh9++EG9evXSgAEDdOTIEf3vf//TwoUL9e6771rFjRs3Tr169VJMTIwqVqyo7t2769VXX9Xw4cO1d+9eGYahkJAQMz4xMVEtW7bUxo0btX//fjVv3lytW7fWmTNn7ptL586ddfHiRX333XeKjo5W7dq11bRpU129ejXHjh8AgNzGLbQAAAAA7mvNmjVydXU137do0ULXrl3TsGHD1Lt3b0nSE088oXHjxuntt9/WqFGjzNg+ffqoS5cukqShQ4fKz89PI0eOVEBAgCRpwIAB6tOnjxlfo0YN1ahRw3w/btw4rVq1St98841Voy/N9u3btXv3bl28eFGOjo6SpA8++ECrV6/WihUrFBQUlI1nAgCAvEMDDwAAAMB9NWnSRHPmzDHfu7i4qHr16tqxY4fVFXcpKSm6deuWbty4oQIFCkiSqlevbo4XL15cklStWjWrZbdu3VJCQoLc3NyUmJio0aNHa+3atTp//rzu3Lmjmzdv3vcKvAMHDigxMVFFihSxWn7z5k2rW3MBAHjU0cADAAAAcF8uLi4qV66c1bLExESNGTNGHTp0SBfv5ORk/jl//vzmny0Wy32XpaamSpIGDx6syMhIffDBBypXrpycnZ3VqVMnJScnZ5hbYmKiSpQooS1btqQb8/DwyNwBAgDwCKCBBwAAACBLateurWPHjqVr7P1TO3bs0Msvv6z27dtLutugO3369APziI2NVb58+VSmTJlszQUAAFtCAw8AAABAloSFhemFF15QqVKl1KlTJ9nZ2enAgQM6dOiQxo8f/7e3W758ea1cuVKtW7eWxWLRyJEjzavzMuLv7y8/Pz+1a9dOkyZN0pNPPqlz585p7dq1at++verWrfu3cwEAwJbQwAMAAADyyPuHPs/rFP6WgIAArVmzRmPHjtXEiROVP39+VaxYUa+88so/2u7UqVPVt29f1a9fX0WLFtXQoUOVkJBw33iLxaJ169bpv//9r/r06aNLly7Jy8tLjRo1MufcAwDgcWAxDMPI6yT+LRISEuTu7q74+Hi5ubnldToA/sWGVe2W1ykAj4XcaL5QPzwaHvQ53bp1S6dOnZKvr6/V/HDIG3weAPLaiQHd8zoFZEK5GeG5sp/M1np2uZINAAAAAAAAgL+FBh4AAAAAAABgw2jgAQAAAAAAADaMBh4AAAAAAABgw2jgAQAAAAAAADaMBh4AAAAAAABgw/K0gTdhwgQ99dRTKliwoDw9PdWuXTsdO3bMKua5556TxWKxer322mtWMWfOnFGrVq1UoEABeXp6asiQIbpz545VzJYtW1S7dm05OjqqXLlyWrhwYbp8Zs+erTJlysjJyUn16tXT7t27rcZv3bql4OBgFSlSRK6ururYsaMuXLiQPScDAAAAAAAAyECeNvC2bt2q4OBg/fjjj4qMjNTt27fVrFkzXb9+3SquX79+On/+vPmaNGmSOZaSkqJWrVopOTlZO3fu1KJFi7Rw4UKFhYWZMadOnVKrVq3UpEkTxcTEKDQ0VK+88orWr19vxnzxxRcaNGiQRo0apX379qlGjRoKCAjQxYsXzZiBAwfq22+/1fLly7V161adO3dOHTp0yMEzBAAAAAAAgH+7fHm584iICKv3CxculKenp6Kjo9WoUSNzeYECBeTl5ZXhNjZs2KAjR47o+++/V/HixVWzZk2NGzdOQ4cO1ejRo+Xg4KC5c+fK19dXU6ZMkSRVqlRJ27dv17Rp0xQQECBJmjp1qvr166c+ffpIkubOnau1a9dq/vz5GjZsmOLj4/Xpp58qPDxczz//vCRpwYIFqlSpkn788Uc988wz2X5+AAAAAAAAgDxt4P1VfHy8JKlw4cJWy5cuXaolS5bIy8tLrVu31siRI1WgQAFJUlRUlKpVq6bixYub8QEBAXr99dd1+PBh1apVS1FRUfL397faZkBAgEJDQyVJycnJio6O1vDhw81xOzs7+fv7KyoqSpIUHR2t27dvW22nYsWKKlWqlKKiojJs4CUlJSkpKcl8n5CQ8HdOCwAAAB5TJwZ0z7V9lZsRnmv7ysjp06fl6+ur/fv3q2bNmnmaCwAAjxqbeYhFamqqQkND1aBBA1WtWtVc3r17dy1ZskSbN2/W8OHD9dlnn+mll14yx2NjY62ad5LM97GxsQ+MSUhI0M2bN3X58mWlpKRkGHPvNhwcHOTh4XHfmL+aMGGC3N3dzZePj08WzggAAACQt15++eUM56CWpODgYFksFr388su5nxgAAP8yNnMFXnBwsA4dOqTt27dbLQ8KCjL/XK1aNZUoUUJNmzbVyZMnVbZs2dxOM0uGDx+uQYMGme8TEhJo4gEAAOCR4uPjo2XLlmnatGlydnaWdPfhbuHh4SpVqlQeZwcAwL+DTVyBFxISojVr1mjz5s0qWbLkA2Pr1asnSTpx4oQkycvLK92TYNPep82bd78YNzc3OTs7q2jRorK3t88w5t5tJCcnKy4u7r4xf+Xo6Cg3NzerFwAAAPAoqV27tnx8fLRy5Upz2cqVK1WqVCnVqlXLXBYREaGGDRvKw8NDRYoU0QsvvKCTJ08+cNuHDh1SixYt5OrqquLFi6tnz566fPlyjh0LAACPqjxt4BmGoZCQEK1atUqbNm2Sr6/vQ9eJiYmRJJUoUUKS5Ofnp4MHD1o9LTYyMlJubm6qXLmyGbNx40ar7URGRsrPz0+S5ODgoDp16ljFpKamauPGjWZMnTp1lD9/fquYY8eO6cyZM2YMAAAA8Djq27evFixYYL6fP3+++fC3NNevX9egQYO0d+9ebdy4UXZ2dmrfvr1SU1Mz3GZcXJyef/551apVS3v37lVERIQuXLigLl265OixAADwKMrTW2iDg4MVHh6ur7/+WgULFjTnknN3d5ezs7NOnjyp8PBwtWzZUkWKFNFPP/2kgQMHqlGjRqpevbokqVmzZqpcubJ69uypSZMmKTY2ViNGjFBwcLAcHR0lSa+99ppmzZqlt99+W3379tWmTZv05Zdfau3atWYugwYNUu/evVW3bl09/fTTmj59uq5fv24WJu7u7goMDNSgQYNUuHBhubm56c0335Sfnx9PoAUAAMBj7aWXXtLw4cP122+/SZJ27NihZcuWacuWLWZMx44drdaZP3++ihUrpiNHjljNcZ1m1qxZqlWrlt577z2rdXx8fPTLL7/oySefzJmDAQDgEZSnDbw5c+ZIkp577jmr5QsWLNDLL78sBwcHff/992YzzcfHRx07dtSIESPMWHt7e61Zs0avv/66/Pz85OLiot69e2vs2LFmjK+vr9auXauBAwdqxowZKlmypD755BMFBASYMS+++KIuXbqksLAwxcbGqmbNmoqIiLB6sMW0adNkZ2enjh07KikpSQEBAfroo49y6OwAAAAAtqFYsWJq1aqVFi5cKMMw1KpVKxUtWtQq5vjx4woLC9OuXbt0+fJl88q7M2fOZNjAO3DggDZv3ixXV9d0YydPnqSBBwDAPfK0gWcYxgPHfXx8tHXr1odup3Tp0lq3bt0DY5577jnt37//gTEhISEKCQm577iTk5Nmz56t2bNnPzQnAAAA4HHSt29fs1bOqB5u3bq1SpcurY8//lje3t5KTU1V1apVlZycnOH2EhMT1bp1a02cODHdWNp0OQAA4C6beIgFAAAAHi/btm1T69at5e3tLYvFotWrV9839rXXXpPFYtH06dOtll+9elU9evSQm5ubPDw8FBgYqMTERKuYn376Sc8++6ycnJzk4+OjSZMmpdv+8uXLVbFiRTk5OalatWrpfvg1DENhYWEqUaKEnJ2d5e/vr+PHj//tY39cNW/eXMnJybp9+7bVnSySdOXKFR07dkwjRoxQ06ZNValSJV27du2B26tdu7YOHz6sMmXKqFy5clYvFxeXnDwUAAAeOTTwAAAAkO2uX7+uGjVqPPTOhVWrVunHH3+Ut7d3urEePXro8OHDioyM1Jo1a7Rt2zYFBQWZ4wkJCWrWrJlKly6t6OhoTZ48WaNHj9a8efPMmJ07d6pbt24KDAzU/v371a5dO7Vr106HDh0yYyZNmqSZM2dq7ty52rVrl1xcXBQQEKBbt25lw5l4fNjb2+vo0aM6cuSI7O3trcYKFSqkIkWKaN68eTpx4oQ2bdqkQYMGPXB7wcHBunr1qrp166Y9e/bo5MmTWr9+vfr06aOUlJScPBQAAB45eXoLLQAAAB5PLVq0UIsWLR4Y88cff+jNN9/U+vXr1apVK6uxo0ePKiIiQnv27FHdunUlSR9++KFatmypDz74QN7e3lq6dKmSk5M1f/58OTg4qEqVKoqJidHUqVPNRt+MGTPUvHlzDRkyRJI0btw4RUZGatasWZo7d64Mw9D06dM1YsQItW3bVpK0ePFiFS9eXKtXr1bXrl2z+9RYKTcjPEe3n93c3NwyXG5nZ6dly5apf//+qlq1qipUqKCZM2emm+v6Xt7e3tqxY4eGDh2qZs2aKSkpSaVLl1bz5s1lZ8d1BgAA3IsGHgAAAHJdamqqevbsqSFDhqhKlSrpxqOiouTh4WE27yTJ399fdnZ22rVrl9q3b6+oqCg1atRIDg4OZkxAQIAmTpyoa9euqVChQoqKikp3JVhAQIB5S++pU6cUGxsrf39/c9zd3V316tVTVFTUfRt4SUlJSkpKMt8nJCT8rfNg6xYuXPjA8Xtvjfb399eRI0esxu+d87pMmTLp5sAuX768Vq5c+Y/zBADgccdPWwAAAMh1EydOVL58+dS/f/8Mx2NjY+Xp6Wm1LF++fCpcuLBiY2PNmOLFi1vFpL1/WMy94/eul1FMRiZMmCB3d3fz5ePj88DjBQAA+Cdo4AEAACBXRUdHa8aMGVq4cKEsFktep/O3DB8+XPHx8ebr7NmzeZ0SAAB4jNHAAwAAQK764YcfdPHiRZUqVUr58uVTvnz59Ntvv+mtt95SmTJlJEleXl66ePGi1Xp37tzR1atX5eXlZcZcuHDBKibt/cNi7h2/d72MYjLi6OgoNzc3qxcAAEBOoYEHAACAXNWzZ0/99NNPiomJMV/e3t4aMmSI1q9fL0ny8/NTXFycoqOjzfU2bdqk1NRU1atXz4zZtm2bbt++bcZERkaqQoUKKlSokBmzceNGq/1HRkbKz89PkuTr6ysvLy+rmISEBO3atcuMAQAAyGs8xAIAAADZLjExUSdOnDDfnzp1SjExMSpcuLBKlSqlIkWKWMXnz59fXl5eqlChgiSpUqVKat68ufr166e5c+fq9u3bCgkJUdeuXeXt7S1J6t69u8aMGaPAwEANHTpUhw4d0owZMzRt2jRzuwMGDFDjxo01ZcoUtWrVSsuWLdPevXs1b948SZLFYlFoaKjGjx+v8uXLy9fXVyNHjpS3t7fatWuXrefkrw9wQN7gcwAAPIpo4AEAACDb7d27V02aNDHfpz0Jtnfv3g99smmapUuXKiQkRE2bNpWdnZ06duyomTNnmuPu7u7asGGDgoODVadOHRUtWlRhYWEKCgoyY+rXr6/w8HCNGDFC77zzjsqXL6/Vq1eratWqZszbb7+t69evKygoSHFxcWrYsKEiIiLk5OT0D8/CXfnz55ck3bhxQ87OztmyTfx9ycnJkiR7e/s8zgQAgMyzGPwElWsSEhLk7u6u+Ph45kkBkKeGVe2W1ykAj4X3D32e4/ugfng0POxzOn/+vOLi4uTp6akCBQo8sg/veNSlpqbq3Llzyp8/v0qVKsXnACBPnBjQPa9TQCaUmxGeK/vJbK3HFXgAAABADkt7IMZfH8yB3GdnZ0fzDgDwyKGBBwAAAOQwi8WiEiVKyNPT0+qhG8h9Dg4OsrPjWX4AgEcLDTwAAAAgl9jb2zP3GgAAyDJ+egI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EC227Ztm1q3bi1vb29ZLBatXr3aHLt9+7aGDh2qatWqycXFRd7e3urVq5fOnTtntY2rV6+qR48ecnNzk4eHhwIDA5WYmGgV89NPP+nZZ5+Vk5OTfHx8NGnSpHS5LF++XBUrVpSTk5OqVaumdevWWY0bhqGwsDCVKFFCzs7O8vf31/Hjx7PvZAAAAPxDNPAAAACQ7a5fv64aNWpo9uzZ6cZu3Lihffv2aeTIkdq3b59WrlypY8eOqU2bNlZxPXr00OHDhxUZGak1a9Zo27ZtCgoKMscTEhLUrFkzlS5dWtHR0Zo8ebJGjx6tefPmmTE7d+5Ut27dFBgYqP3796tdu3Zq166dDh06ZMZMmjRJM2fO1Ny5c7Vr1y65uLgoICBAt27dyoEzAwAAkHU08AAAAJDtWrRoofHjx6t9+/bpxtzd3RUZGakuXbqoQoUKeuaZZzRr1ixFR0frzJkzkqSjR48qIiJCn3zyierVq6eGDRvqww8/1LJly8wr9ZYuXark5GTNnz9fVapUUdeuXdW/f39NnTrV3NeMGTPUvHlzDRkyRJUqVdK4ceNUu3ZtzZo1S9Ldq++mT5+uESNGqG3btqpevboWL16sc+fOWV01CADI2IOuuJaklStXqlmzZipSpIgsFotiYmIy3E5UVJSef/55ubi4yM3NTY0aNdLNmzfN8dy6KhuwVTTwAAAAkOfi4+NlsVjk4eEh6e5/5Dw8PFS3bl0zxt/fX3Z2dtq1a5cZ06hRIzk4OJgxAQEBOnbsmK5du2bG+Pv7W+0rICBAUVFRkqRTp04pNjbWKsbd3V316tUzYzKSlJSkhIQEqxcA/Bs96IrrtPGGDRtq4sSJ991GVFSUmjdvrmbNmmn37t3as2ePQkJCZGf3/1sWuXVVNmCr8uV1AgAAAPh3u3XrloYOHapu3brJzc1NkhQbGytPT0+ruHz58qlw4cKKjY01Y3x9fa1iihcvbo4VKlRIsbGx5rJ7Y+7dxr3rZRSTkQkTJmjMmDFZPVQAeOy0aNFCLVq0uO94z549JUmnT5++b8zAgQPVv39/DRs2zFxWoUIF889pV2Xv2bPH/GHnww8/VMuWLfXBBx/I29vb6qpsBwcHValSRTExMZo6darZ6Lv3qmxJGjdunCIjIzVr1izNnTv3b58DIDdwBR4AAADyzO3bt9WlSxcZhqE5c+bkdTqZNnz4cMXHx5uvs2fP5nVKAPBIunjxonbt2iVPT0/Vr19fxYsXV+PGjbV9+3YzJreuygZsGQ08AAAA5Im05t1vv/2myMhI8+o7SfLy8tLFixet4u/cuaOrV6/Ky8vLjLlw4YJVTNr7h8XcO37vehnFZMTR0VFubm5WLwBA1v3666+SpNGjR6tfv36KiIhQ7dq11bRpU/OJ4Jm9Kjujq6nTxh4U86ArrgFbQQMPAAAAuS6teXf8+HF9//33KlKkiNW4n5+f4uLiFB0dbS7btGmTUlNTVa9ePTNm27Ztun37thkTGRmpChUqqFChQmbMxo0brbYdGRkpPz8/SZKvr6+8vLysYhISErRr1y4zBgCQc1JTUyVJr776qvr06aNatWpp2rRpqlChgubPn5/H2QG2gwYeAAAAsl1iYqJiYmLMpw2eOnVKMTExOnPmjG7fvq1OnTpp7969Wrp0qVJSUhQbG6vY2FglJydLkipVqqTmzZurX79+2r17t3bs2KGQkBB17dpV3t7ekqTu3bvLwcFBgYGBOnz4sL744gvNmDFDgwYNMvMYMGCAIiIiNGXKFP38888aPXq09u7dq5CQEEmSxWJRaGioxo8fr2+++UYHDx5Ur1695O3trXbt2uXqOQOAf6MSJUpIkipXrmy1vFKlSuaTyXPrqmzAltHAAwAAQLbbu3evatWqpVq1akmSBg0apFq1aiksLEx//PGHvvnmG/3++++qWbOmSpQoYb527txpbmPp0qWqWLGimjZtqpYtW6phw4ZWTxN0d3fXhg0bdOrUKdWpU0dvvfWWwsLCrJ5KWL9+fYWHh2vevHmqUaOGVqxYodWrV6tq1apmzNtvv60333xTQUFBeuqpp5SYmKiIiAg5OTnlwpkCgH+3MmXKyNvbW8eOHbNa/ssvv6h06dKScu+qbMCW8RRaAAAAZLvnnntOhmHcd/xBY2kKFy6s8PDwB8ZUr15dP/zwwwNjOnfurM6dO9933GKxaOzYsRo7duxDcwIAWEtMTNSJEyfM92lXXBcuXFilSpXS1atXdebMGZ07d06SzEadl5eXvLy8ZLFYNGTIEI0aNUo1atRQzZo1tWjRIv38889asWKFJOursufOnavbt29neFX2mDFjFBgYqKFDh+rQoUOaMWOGpk2bZuY2YMAANW7cWFOmTFGrVq20bNky7d271+rHIcBW0cADAAAAAAB/y969e9WkSRPzfdo0Br1799bChQv1zTffqE+fPuZ4165dJUmjRo3S6NGjJUmhoaG6deuWBg4cqKtXr6pGjRqKjIxU2bJlzfWWLl2qkJAQNW3aVHZ2durYsaNmzpxpjqddlR0cHKw6deqoaNGi970qe8SIEXrnnXdUvnz5dFdlA7YqT2+hnTBhgp566ikVLFhQnp6eateuXbrLZm/duqXg4GAVKVJErq6u6tixY7p71s+cOaNWrVqpQIEC8vT01JAhQ3Tnzh2rmC1btqh27dpydHRUuXLltHDhwnT5zJ49W2XKlJGTk5Pq1aun3bt3ZzkXAAAAAAD+LdKuuP7rK+3/3C+//HKG42nNuzTDhg3T2bNndf36de3cuVMNGza0Gk+7KvvPP/9UfHy85s+fL1dXV6uYtKuyb926pd9//11Dhw5Nl2/nzp117NgxJSUl6dChQ2rZsmW2ng8gp+RpA2/r1q0KDg7Wjz/+qMjISN2+fVvNmjXT9evXzZiBAwfq22+/1fLly7V161adO3dOHTp0MMdTUlLUqlUrJScna+fOnVq0aJEWLlyosLAwM+bUqVNq1aqVmjRpopiYGIWGhuqVV17R+vXrzZgvvvhCgwYN0qhRo7Rv3z7VqFFDAQEBVhNlPiwXAAAAAAAAILtZjMxMQJJLLl26JE9PT23dulWNGjVSfHy8ihUrpvDwcHXq1EmS9PPPP6tSpUqKiorSM888o++++04vvPCCzp07p+LFi0uS5s6dq6FDh+rSpUtycHDQ0KFDtXbtWh06dMjcV9euXRUXF6eIiAhJUr169fTUU09p1qxZku4+ytrHx0dvvvmmhg0blqlc/iopKUlJSUnm+4SEBPn4+Cg+Pl5ubm45cxIBIBOGVe2W1ykAj4X3D32e4/tISEiQu7s79YON43MCYCuo82zfK00teZ0CMqHcjAfPw5tdMltD2NRTaOPj4yXdvTRWkqKjo3X79m35+/ubMRUrVlSpUqUUFRUlSYqKilK1atXM5p0kBQQEKCEhQYcPHzZj7t1GWkzaNpKTkxUdHW0VY2dnJ39/fzMmM7n81YQJE+Tu7m6+fHx8/t6JAQAAAAAAwL+WzTTwUlNTFRoaqgYNGpgTSMbGxsrBwUEeHh5WscWLF1dsbKwZc2/zLm08bexBMQkJCbp586YuX76slJSUDGPu3cbDcvmr4cOHKz4+3nydPXs2k2cDAAAAAAAAuMtmnkIbHBysQ4cOafv27XmdSrZxdHSUo6NjXqcBAAAAAACAR5hNXIEXEhKiNWvWaPPmzSpZsqS53MvLS8nJyYqLi7OKv3Dhgry8vMyYvz4JNu39w2Lc3Nzk7OysokWLyt7ePsOYe7fxsFwAAAAAAACA7JanDTzDMBQSEqJVq1Zp06ZN8vX1tRqvU6eO8ufPr40bN5rLjh07pjNnzsjPz0+S5Ofnp4MHD1o9LTYyMlJubm6qXLmyGXPvNtJi0rbh4OCgOnXqWMWkpqZq48aNZkxmcgEAAAAAAACyW57eQhscHKzw8HB9/fXXKliwoDmXnLu7u5ydneXu7q7AwEANGjRIhQsXlpubm9588035+fmZT31t1qyZKleurJ49e2rSpEmKjY3ViBEjFBwcbN6++tprr2nWrFl6++231bdvX23atElffvml1q5da+YyaNAg9e7dW3Xr1tXTTz+t6dOn6/r16+rTp4+Z08NyAQAAAAAAALJbnjbw5syZI0l67rnnrJYvWLBAL7/8siRp2rRpsrOzU8eOHZWUlKSAgAB99NFHZqy9vb3WrFmj119/XX5+fnJxcVHv3r01duxYM8bX11dr167VwIEDNWPGDJUsWVKffPKJAgICzJgXX3xRly5dUlhYmGJjY1WzZk1FRERYPdjiYbkAAAAAAAAA2c1iGIaR10n8WyQkJMjd3V3x8fFyc3PL63QA/IsNq9otr1MAHgvvH/o8x/dB/fBo4HMCYCuo82zfK00teZ0CMqHcjPBc2U9mawibeIgFAAAAAAAAgIz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ly0pwamqqFi5cqJUrV+r06dOyWCzy9fVVp06d1LNnT1kslpzKEwAAADmIOg8AAMB2ZfoKPMMw1KZNG73yyiv6448/VK1aNVWpUkW//fabXn75ZbVv3z4n8wQAAEAOyYk6b9u2bWrdurW8vb1lsVi0evXqdPsMCwtTiRIl5OzsLH9/fx0/ftwq5urVq+rRo4fc3Nzk4eGhwMBAJSYmWsX89NNPevbZZ+Xk5CQfHx9NmjQpXS7Lly9XxYoV5eTkpGrVqmndunVZzgUAACAvZbqBt3DhQm3btk0bN27U/v379fnnn2vZsmU6cOCAvv/+e23atEmLFy/OyVwBAACQA3Kizrt+/bpq1Kih2bNnZzg+adIkzZw5U3PnztWuXbvk4uKigIAA3bp1y4zp0aOHDh8+rMjISK1Zs0bbtm1TUFCQOZ6QkKBmzZqpdOnSio6O1uTJkzV69GjNmzfPjNm5c6e6deumwMBA7d+/X+3atVO7du106NChLOUCAACQlyyGYRiZCWzWrJmef/55DRs2LMPx9957T1u3btX69euzNcHHSUJCgtzd3RUfHy83N7e8TgfAv9iwqt3yOgXgsfD+oc9zfB+5UT/kdJ1nsVi0atUqtWvXTtLdK968vb311ltvafDgwZKk+Ph4FS9eXAsXLlTXrl119OhRVa5cWXv27FHdunUlSREREWrZsqV+//13eXt7a86cOfrvf/+r2NhYOTg4SJKGDRum1atX6+eff5Ykvfjii7p+/brWrFlj5vPMM8+oZs2amjt3bqZyyQzqPAC2gjrP9r3SlGkpHgXlZoTnyn4yW0Nk+gq8n376Sc2bN7/veIsWLXTgwIGsZQkAAIA8l9t13qlTpxQbGyt/f39zmbu7u+rVq6eoqChJUlRUlDw8PMzmnST5+/vLzs5Ou3btMmMaNWpkNu8kKSAgQMeOHdO1a9fMmHv3kxaTtp/M5JKRpKQkJSQkWL0AAABySqYbeFevXlXx4sXvO168eHGzUAIAAMCjI7frvNjYWHO7f91P2lhsbKw8PT2txvPly6fChQtbxWS0jXv3cb+Ye8cflktGJkyYIHd3d/Pl4+PzkKMGAAD4+zLdwEtJSVG+fPd/aK29vb3u3LmTLUkBAAAg91DnZd3w4cMVHx9vvs6ePZvXKQEAgMfY/Su1vzAMQy+//LIcHR0zHE9KSsq2pAAAAJB7crvO8/LykiRduHBBJUqUMJdfuHBBNWvWNGMuXrxotd6dO3d09epVc30vLy9duHDBKibt/cNi7h1/WC4ZcXR0vO/5AgAAyG6ZvgKvd+/e8vT0tLpV4N6Xp6enevXqlZO5AgAAIAfkdp3n6+srLy8vbdy40VyWkJCgXbt2yc/PT5Lk5+enuLg4RUdHmzGbNm1Samqq6tWrZ8Zs27ZNt2/fNmMiIyNVoUIFFSpUyIy5dz9pMWn7yUwuAAAAeS3TV+AtWLAgJ/MAAABAHsmJOi8xMVEnTpww3586dUoxMTEqXLiwSpUqpdDQUI0fP17ly5eXr6+vRo4cKW9vb/NJtZUqVVLz5s3Vr18/zZ07V7dv31ZISIi6du0qb29vSVL37t01ZswYBQYGaujQoTp06JBmzJihadOmmfsdMGCAGjdurClTpqhVq1ZatmyZ9u7dq3nz5km6+4Tch+UCAACQ1zLdwAMAAAAya+/evWrSpIn5ftCgQZLuXu23cOFCvf3227p+/bqCgoIUFxenhg0bKiIiQk5OTuY6S5cuVUhIiJo2bSo7Ozt17NhRM2fONMfd3d21YcMGBQcHq06dOipatKjCwsIUFBRkxtSvX1/h4eEaMWKE3nnnHZUvX16rV69W1apVzZjM5AIAAJCXLIZhGJkJ7NChQ6Y2uHLlyn+U0OMsISFB7u7uio+Pl5ubW16nA+BfbFjVbnmdAvBYeP/Q5zm+j9yoH6jz/jnqPAC2gjrP9r3S1JLXKSATys0Iz5X9ZLaGyPQVeO7u7tmSGAAAAGwLdR4AAIBtYw48AACAfznqPAAAANuW6afQAgAAAAAAAMh9NPAAAAAAAAAAG0YDDwAAAAAAALBhNPAAAAAAAAAAG0YDDwAAAAAAALBhmX4K7b2OHz+uzZs36+LFi0pNTbUaCwsLy5bEAAAAkPuo8wAAAGxPlht4H3/8sV5//XUVLVpUXl5eslgs5pjFYqGwAwAAeERR5wEAANimLDfwxo8fr3fffVdDhw7NiXwAAACQR6jzAAAAbFOW58C7du2aOnfunBO5AAAAIA9R5wEAANimLDfwOnfurA0bNuRELgAAAMhD1HkAAAC2Kcu30JYrV04jR47Ujz/+qGrVqil//vxW4/3798+25AAAAJB7qPMAAABsU5YbePPmzZOrq6u2bt2qrVu3Wo1ZLBYKOwAAgEcUdR4AAIBtynID79SpUzmRBwAAAPIYdR4AAIBtyvIcePcyDEOGYWRXLgAAALAR1HkAAAC242818BYvXqxq1arJ2dlZzs7Oql69uj777LPszg0AAAC5jDoPAADA9mT5FtqpU6dq5MiRCgkJUYMGDSRJ27dv12uvvabLly9r4MCB2Z4kAAAAch51HgAAgG3KcgPvww8/1Jw5c9SrVy9zWZs2bVSlShWNHj2awg4AAOARRZ0HAABgm7J8C+358+dVv379dMvr16+v8+fPZ0tSAAAAyH3UeQAAALYpyw28cuXK6csvv0y3/IsvvlD58uWzJSkAAADkPuo8AAAA25TlW2jHjBmjF198Udu2bTPnRtmxY4c2btyYYcEHAACARwN1HgAAgG3K8hV4HTt21K5du1S0aFGtXr1aq1evVtGiRbV79261b98+S9vatm2bWrduLW9vb1ksFq1evdpq/OWXX5bFYrF6NW/e3Crm6tWr6tGjh9zc3OTh4aHAwEAlJiZaxfz000969tln5eTkJB8fH02aNCldLsuXL1fFihXl5OSkatWqad26dVbjhmEoLCxMJUqUkLOzs/z9/XX8+PEsHS8AAIAty846DwAAANkny1fgSVKdOnW0ZMmSf7zz69evq0aNGurbt686dOiQYUzz5s21YMEC872jo6PVeI8ePXT+/HlFRkbq9u3b6tOnj4KCghQeHi5JSkhIULNmzeTv76+5c+fq4MGD6tu3rzw8PBQUFCRJ2rlzp7p166YJEybohRdeUHh4uNq1a6d9+/apatWqkqRJkyZp5syZWrRokXx9fTVy5EgFBAToyJEjcnJy+sfnAgAAwBZkV50HAACA7JOpBl5CQoLc3NzMPz9IWlxmtGjRQi1atHhgjKOjo7y8vDIcO3r0qCIiIrRnzx7VrVtX0t2np7Vs2VIffPCBvL29tXTpUiUnJ2v+/PlycHBQlSpVFBMTo6lTp5oNvBkzZqh58+YaMmSIJGncuHGKjIzUrFmzNHfuXBmGoenTp2vEiBFq27atJGnx4sUqXry4Vq9era5du2b6mAEAAGxJTtV5AAAAyD6ZuoW2UKFCunjxoiTJw8NDhQoVSvdKW57dtmzZIk9PT1WoUEGvv/66rly5Yo5FRUXJw8PDbN5Jkr+/v+zs7LRr1y4zplGjRnJwcDBjAgICdOzYMV27ds2M8ff3t9pvQECAoqKiJEmnTp1SbGysVYy7u7vq1atnxmQkKSlJCQkJVi8AAABbkpd1HgAAADInU1fgbdq0SYULF5Ykbd68OUcTulfz5s3VoUMH+fr66uTJk3rnnXfUokULRUVFyd7eXrGxsfL09LRaJ1++fCpcuLBiY2MlSbGxsfL19bWKKV68uDlWqFAhxcbGmsvujbl3G/eul1FMRiZMmKAxY8b8jSMHAADIHXlV5wEAACDzMtXAa9y4sflnX19f+fj4yGKxWMUYhqGzZ89ma3L33pparVo1Va9eXWXLltWWLVvUtGnTbN1XThg+fLgGDRpkvk9ISJCPj08eZgQAAGAtr+o8AAAAZF6Wn0Lr6+urS5cupVt+9erVdFe6ZbcnnnhCRYsW1YkTJyRJXl5e5i0fae7cuaOrV6+a8+Z5eXnpwoULVjFp7x8Wc+/4vetlFJMRR0dHubm5Wb0AAABsVV7WeQAAALi/LDfwDMNI96usJCUmJub401h///13XblyRSVKlJAk+fn5KS4uTtHR0WbMpk2blJqaqnr16pkx27Zt0+3bt82YyMhIVahQwZzLxc/PTxs3brTaV2RkpPz8/CTdLWa9vLysYhISErRr1y4zBgAA4FGXl3UeAAAA7i9Tt9BKMm8FtVgsGjlypAoUKGCOpaSkaNeuXapZs2aWdp6YmGheTSfdfVhETEyMChcurMKFC2vMmDHq2LGjvLy8dPLkSb399tsqV66cAgICJEmVKlVS8+bN1a9fP82dO1e3b99WSEiIunbtKm9vb0lS9+7dNWbMGAUGBmro0KE6dOiQZsyYoWnTppn7HTBggBo3bqwpU6aoVatWWrZsmfbu3at58+aZxxwaGqrx48erfPny8vX11ciRI+Xt7a127dpl6ZgBAABsTU7UeQAAAMg+mW7g7d+/X9LdX2YPHjxo9VRXBwcH1ahRQ4MHD87Szvfu3asmTZqY79OKx969e2vOnDn66aeftGjRIsXFxcnb21vNmjXTuHHj5OjoaK6zdOlShYSEqGnTprKzs1PHjh01c+ZMc9zd3V0bNmxQcHCw6tSpo6JFiyosLExBQUFmTP369RUeHq4RI0bonXfeUfny5bV69WpVrVrVjHn77bd1/fp1BQUFKS4uTg0bNlRERAS/RgMAgEdeTtR5AAAAyD4WwzCMrKzQp08fzZgxg/nc/oaEhAS5u7srPj6e8wcgTw2r2i2vUwAeC+8f+jzH95Gb9QN13t9HnQfAVlDn2b5XmqafrgK2p9yM8FzZT2ZriCzPgTd9+nTduXMn3fKrV68qISEhq5sDAACAjaDOAwAAsE1ZbuB17dpVy5YtS7f8yy+/VNeuXbMlKQAAAOQ+6jwAAADblOUG3q5du6zmrUvz3HPPadeuXdmSFAAAAHIfdR4AAIBtynIDLykpKcNbK27fvq2bN29mS1IAAADIfdR5AAAAtinLDbynn35a8+bNS7d87ty5qlOnTrYkBQAAgNxHnQcAAGCb8mV1hfHjx8vf318HDhxQ06ZNJUkbN27Unj17tGHDhmxPEAAAALmDOg8AAMA2ZfkKvAYNGigqKko+Pj768ssv9e2336pcuXL66aef9Oyzz+ZEjgAAAMgFuV3npaSkaOTIkfL19ZWzs7PKli2rcePGyTAMM8YwDIWFhalEiRJydnaWv7+/jh8/brWdq1evqkePHnJzc5OHh4cCAwOVmJhoFZN2DE5OTvLx8dGkSZPS5bN8+XJVrFhRTk5OqlatmtatW5ftxwwAAPB3ZPkKPEmqWbOmli5dmt25AAAAII/lZp03ceJEzZkzR4sWLVKVKlW0d+9e9enTR+7u7urfv78kadKkSZo5c6YWLVokX19fjRw5UgEBATpy5IicnJwkST169ND58+cVGRmp27dvq0+fPgoKClJ4eLgkKSEhQc2aNZO/v7/mzp2rgwcPqm/fvvLw8FBQUJAkaefOnerWrZsmTJigF154QeHh4WrXrp327dunqlWr5sr5AAAAuJ+/1cBLc+vWLSUnJ1stc3Nz+0cJAQAAIO/lRp23c+dOtW3bVq1atZIklSlTRp9//rl2794t6e7Vd9OnT9eIESPUtm1bSdLixYtVvHhxrV69Wl27dtXRo0cVERGhPXv2qG7dupKkDz/8UC1bttQHH3wgb29vLV26VMnJyZo/f74cHBxUpUoVxcTEaOrUqWYDb8aMGWrevLmGDBkiSRo3bpwiIyM1a9YszZ07N1uPGwAAIKuyfAvtjRs3FBISIk9PT7m4uKhQoUJWLwAAADyacrvOq1+/vjZu3KhffvlFknTgwAFt375dLVq0kCSdOnVKsbGx8vf3N9dxd3dXvXr1FBUVJUmKioqSh4eH2byTJH9/f9nZ2WnXrl1mTKNGjeTg4GDGBAQE6NixY7p27ZoZc+9+0mLS9vNXSUlJSkhIsHoBAADklCw38IYMGaJNmzZpzpw5cnR01CeffKIxY8bI29tbixcvzokcAQAAkAtyu84bNmyYunbtqooVKyp//vyqVauWQkND1aNHD0lSbGysJKl48eJW6xUvXtwci42Nlaenp9V4vnz5VLhwYauYjLZx7z7uF5M2/lcTJkyQu7u7+fLx8cny8QMAAGRWlm+h/fbbb7V48WI999xz6tOnj5599lmVK1dOpUuX1tKlS82CCwAAAI+W3K7zvvzySy1dulTh4eHmba2hoaHy9vZW7969s3Vf2W348OEaNGiQ+T4hIYEmHgAAyDFZvgLv6tWreuKJJyTdnQfl6tWrkqSGDRtq27Zt2ZsdAAAAck1u13lDhgwxr8KrVq2aevbsqYEDB2rChAmSJC8vL0nShQsXrNa7cOGCOebl5aWLFy9ajd+5c0dXr161isloG/fu434xaeN/5ejoKDc3N6sXAABATslyA++JJ57QqVOnJEkVK1bUl19+KenuL7YeHh7ZmhwAAAByT27XeTdu3JCdnXU5am9vr9TUVEmSr6+vvLy8tHHjRnM8ISFBu3btkp+fnyTJz89PcXFxio6ONmM2bdqk1NRU1atXz4zZtm2bbt++bcZERkaqQoUK5tx+fn5+VvtJi0nbDwAAQF7KcgOvT58+OnDggKS785bMnj1bTk5OGjhwoPnULgAAADx6crvOa926td59912tXbtWp0+f1qpVqzR16lS1b99ekmSxWBQaGqrx48frm2++0cGDB9WrVy95e3urXbt2kqRKlSqpefPm6tevn3bv3q0dO3YoJCREXbt2lbe3tySpe/fucnBwUGBgoA4fPqwvvvhCM2bMsLoFdsCAAYqIiNCUKVP0888/a/To0dq7d69CQkKy/bgBAACyKstz4A0cOND8s7+/v37++WdFR0erXLlyql69erYmBwAAgNyT23Xehx9+qJEjR+qNN97QxYsX5e3trVdffVVhYWFmzNtvv63r168rKChIcXFxatiwoSIiIuTk5GTGLF26VCEhIWratKns7OzUsWNHzZw50xx3d3fXhg0bFBwcrDp16qho0aIKCwtTUFCQGVO/fn2Fh4drxIgReuedd1S+fHmtXr1aVatWzfbjBgAAyCqLYRjGP91IXFwct89mQkJCgtzd3RUfH888KQDy1LCq3fI6BeCx8P6hz3N8H3ldP1DnZU5ef04AkIY6z/a90tSS1ykgE8rNCM+V/WS2hsjyLbQTJ07UF198Yb7v0qWLihQpov/85z/mLRcAAAB49FDnAQAA2KYsN/Dmzp0rHx8fSXcn9o2MjNR3332nFi1aMAceAADAI4w6DwAAwDZleQ682NhYs7Bbs2aNunTpombNmqlMmTLmk74AAADw6KHOAwAAsE1ZvgKvUKFCOnv2rCQpIiJC/v7+kiTDMJSSkpK92QEAACDXUOcBAADYpixfgdehQwd1795d5cuX15UrV9SiRQtJ0v79+1WuXLlsTxAAAAC5gzoPAADANmW5gTdt2jSVKVNGZ8+e1aRJk+Tq6ipJOn/+vN54441sTxAAAAC5gzoPAADANmW5gZc/f34NHjw43fKBAwdmS0IAAADIG9R5AAAAtinLDTxJOn78uDZv3qyLFy8qNTXVaiwsLCxbEgMAAEDuo84DAACwPVlu4H388cd6/fXXVbRoUXl5eclisZhjFouFwg4AAOARRZ0HAABgm7LcwBs/frzeffddDR06NCfyAQAAQB6hzgMAALBNdlld4dq1a+rcuXNO5AIAAIA8RJ0HAABgm7LcwOvcubM2bNiQE7kAAAAgD1HnAQAA2KYs30Jbrlw5jRw5Uj/++KOqVaum/PnzW433798/25IDAABA7qHOAwAAsE1ZbuDNmzdPrq6u2rp1q7Zu3Wo1ZrFYKOwAAAAeUdR5AAAAtinLDbxTp07lRB4AAADIY9R5AAAAtinLc+ABAAAAAAAAyD1ZvgJPkn7//Xd98803OnPmjJKTk63Gpk6dmi2JAQAAIPdR5wEAANieLDfwNm7cqDZt2uiJJ57Qzz//rKpVq+r06dMyDEO1a9fOiRwBAACQC6jzAAAAbFOWb6EdPny4Bg8erIMHD8rJyUlfffWVzp49q8aNG6tz5845kSMAAAByAXUeAACAbcpyA+/o0aPq1auXJClfvny6efOmXF1dNXbsWE2cODHbEwQAAEDuoM4DAACwTVlu4Lm4uJjzoZQoUUInT540xy5fvpx9mQEAACBXUecBAADYpizPgffMM89o+/btqlSpklq2bKm33npLBw8e1MqVK/XMM8/kRI4AAADIBdR5AAAAtinLDbypU6cqMTFRkjRmzBglJibqiy++UPny5XkyGQAAwCOMOg8AAMA2ZamBl5KSot9//13Vq1eXdPc2i7lz5+ZIYgAAAMg91HkAAAC2K0tz4Nnb26tZs2a6du1aTuUDAACAPECdBwAAYLuy/BCLqlWr6tdff82JXAAAAJCHqPMAAABsU5YbeOPHj9fgwYO1Zs0anT9/XgkJCVYvAAAAPJqo8wAAAGxTpufAGzt2rN566y21bNlSktSmTRtZLBZz3DAMWSwWpaSkZH+WAAAAyDHUeQAAALYt0w28MWPG6LXXXtPmzZtzMh8AAADkMuo8AAAA25bpBp5hGJKkxo0b51gyAAAAyH3UeQAAALYtS3Pg3XsrBQAAAB4f1HkAAAC2K9NX4EnSk08++dDi7urVq/8oIQAAAOQ+6jwAAADblaUG3pgxY+Tu7p5TuQAAACCPUOcBAADYriw18Lp27SpPT8+cygUAAAB5hDoPAADAdmV6DjzmRQEAAHg8UecBAADYtkw38NKeTgYAAIDHC3UeAACAbcv0LbSpqak5mQcAAADyCHUeAACAbcv0FXgAAAAAAAAAch8NPAAAAAAAAMCG0cADAAAAAAAAbBgNPAAAAOSZP/74Qy+99JKKFCkiZ2dnVatWTXv37jXHDcNQWFiYSpQoIWdnZ/n7++v48eNW27h69ap69OghNzc3eXh4KDAwUImJiVYxP/30k5599lk5OTnJx8dHkyZNSpfL8uXLVbFiRTk5OalatWpat25dzhw0AABAFtHAAwAAQJ64du2aGjRooPz58+u7777TkSNHNGXKFBUqVMiMmTRpkmbOnKm5c+dq165dcnFxUUBAgG7dumXG9OjRQ4cPH1ZkZKTWrFmjbdu2KSgoyBxPSEhQs2bNVLp0aUVHR2vy5MkaPXq05s2bZ8bs3LlT3bp1U2BgoPbv36927dqpXbt2OnToUO6cDAAAgAewGIZh5HUS/xYJCQlyd3dXfHy83Nzc8jodAP9iw6p2y+sUgMfC+4c+z/F9PM71w7Bhw7Rjxw798MMPGY4bhiFvb2+99dZbGjx4sCQpPj5exYsX18KFC9W1a1cdPXpUlStX1p49e1S3bl1JUkREhFq2bKnff/9d3t7emjNnjv773/8qNjZWDg4O5r5Xr16tn3/+WZL04osv6vr161qzZo25/2eeeUY1a9bU3Llz0+WWlJSkpKQk831CQoJ8fHwey88JwKOFOs/2vdLUktcpIBPKzQjPlf1kttbjCjwAAADkiW+++UZ169ZV586d5enpqVq1aunjjz82x0+dOqXY2Fj5+/uby9zd3VWvXj1FRUVJkqKiouTh4WE27yTJ399fdnZ22rVrlxnTqFEjs3knSQEBATp27JiuXbtmxty7n7SYtP381YQJE+Tu7m6+fHx8/uHZAAAAuD8aeAAAAMgTv/76q+bMmaPy5ctr/fr1ev3119W/f38tWrRIkhQbGytJKl68uNV6xYsXN8diY2Pl6elpNZ4vXz4VLlzYKiajbdy7j/vFpI3/1fDhwxUfH2++zp49m+XjBwAAyKw8beBt27ZNrVu3lre3tywWi1avXm01bkuTFmcmFwAAAGReamqqateurffee0+1atVSUFCQ+vXrl+Etq7bG0dFRbm5uVi8AAICckqcNvOvXr6tGjRqaPXt2huO2NGlxZnIBAABA5pUoUUKVK1e2WlapUiWdOXNGkuTl5SVJunDhglXMhQsXzDEvLy9dvHjRavzOnTu6evWqVUxG27h3H/eLSRsHAADIS3nawGvRooXGjx+v9u3bpxszDEPTp0/XiBEj1LZtW1WvXl2LFy/WuXPnzCv1jh49qoiICH3yySeqV6+eGjZsqA8//FDLli3TuXPnJElLly5VcnKy5s+frypVqqhr167q37+/pk6dau5rxowZat68uYYMGaJKlSpp3Lhxql27tmbNmpXpXAAAAJA1DRo00LFjx6yW/fLLLypdurQkydfXV15eXtq4caM5npCQoF27dsnPz0+S5Ofnp7i4OEVHR5sxmzZtUmpqqurVq2fGbNu2Tbdv3zZjIiMjVaFCBfOJt35+flb7SYtJ2w8AAEBestk58Gxp0uLM5JKRpKQkJSQkWL0AAABw18CBA/Xjjz/qvffe04kTJxQeHq558+YpODhYkmSxWBQaGqrx48frm2++0cGDB9WrVy95e3urXbt2ku5esde8eXP169dPu3fv1o4dOxQSEqKuXbvK29tbktS9e3c5ODgoMDBQhw8f1hdffKEZM2Zo0KBBZi4DBgxQRESEpkyZop9//lmjR4/W3r17FRISkuvnBQAA4K9stoFnS5MWZyaXjPB0MgAAgPt76qmntGrVKn3++eeqWrWqxo0bp+nTp6tHjx5mzNtvv60333xTQUFBeuqpp5SYmKiIiAg5OTmZMUuXLlXFihXVtGlTtWzZUg0bNrSaLsXd3V0bNmzQqVOnVKdOHb311lsKCwuzmnalfv36ZgOxRo0aWrFihVavXq2qVavmzskAAAB4gHx5ncDjbPjw4Va/7CYkJNDEAwAAuMcLL7ygF1544b7jFotFY8eO1dixY+8bU7hwYYWHhz9wP9WrV9cPP/zwwJjOnTurc+fOD04YAAAgD9jsFXi2NGlxZnLJCE8nAwAAAAAAwD9lsw08W5q0ODO5AAAAAAAAADkhTxt4iYmJiomJUUxMjKS7D4uIiYnRmTNnbGrS4szkAgAAAAAAAOSEPJ0Db+/evWrSpIn5Pq2p1rt3by1cuFBvv/22rl+/rqCgIMXFxalhw4YZTlocEhKipk2bys7OTh07dtTMmTPN8bRJi4ODg1WnTh0VLVr0vpMWjxgxQu+8847Kly+fbtLizOQCAAAAAAAAZDeLYRhGXifxb5GQkCB3d3fFx8czHx6APDWsare8TgF4LLx/6PMc3wf1w6OBzwmAraDOs32vNLXkdQrIhHIzHvyArOyS2RrCZufAAwAAAAAAAEADDwAAAAAAALBpNPAAAAAAAAAAG0YDD8iklJQUjRw5Ur6+vnJ2dlbZsmU1btw43W8ayddee00Wi0XTp083l23ZskUWiyXD1549eyRJt27d0ssvv6xq1aopX758GT7p+Pz58+revbuefPJJ2dnZKTQ0NAeOGAAAAAAA2II8fQot8CiZOHGi5syZo0WLFqlKlSrau3ev+vTpI3d3d/Xv398qdtWqVfrxxx/l7e1ttbx+/fo6f/681bKRI0dq48aNqlu3rqS7jUJnZ2f1799fX331VYa5JCUlqVixYhoxYoSmTZuWjUcJAAAAAABsDQ08IJN27typtm3bqlWrVpKkMmXK6PPPP9fu3but4v744w+9+eabWr9+vRmbxsHBQV5eXub727dv6+uvv9abb74pi+Xuk4hcXFw0Z84cSdKOHTsUFxeXLpcyZcpoxowZkqT58+dn2zECAAAAAADbwy20QCbVr19fGzdu1C+//CJJOnDggLZv364WLVqYMampqerZs6eGDBmiKlWqPHSb33zzja5cuaI+ffrkWN4AAAAAAODRRgMPyKRhw4apa9euqlixovLnz69atWopNDRUPXr0MGMmTpyofPnypbul9n4+/fRTBQQEqGTJkjmVNgAAAKD3339fFovFnDv59OnT952befny5ZLu/mDdrVs3+fj4yNnZWZUqVTLvAkmzfft2NWjQQEWKFJGzs7MqVqyYboqXbdu2qXXr1vL29pbFYtHq1atz45AB4LHCLbRAJn355ZdaunSpwsPDVaVKFcXExCg0NFTe3t7q3bu3oqOjNWPGDO3bt8+8HfZBfv/9d61fv15ffvllLmQPAACAf6s9e/bof//7n6pXr24u8/HxSTc387x58zR58mTzDpPo6Gh5enpqyZIl8vHx0c6dOxUUFCR7e3uFhIRIujv9S0hIiKpXry4XFxdt375dr776qlxcXBQUFCRJun79umrUqKG+ffuqQ4cOuXTUAPB4oYEHZNKQIUPMq/AkqVq1avrtt980YcIE9e7dWz/88IMuXryoUqVKmeukpKTorbfe0vTp03X69Gmr7S1YsEBFihRRmzZtcvMwAAAA8C+SmJioHj166OOPP9b48ePN5fb29lZzM0t3H8TWpUsXubq6SpL69u1rNf7EE08oKipKK1euNBt4tWrVUq1atcyYMmXKaOXKlfrhhx/MBl6LFi2spp0BAGQdt9ACmXTjxg3Z2Vn/lbG3t1dqaqokqWfPnvrpp58UExNjvry9vTVkyBCtX7/eaj3DMLRgwQL16tVL+fPnz7VjAAAAwL9LcHCwWrVqJX9//wfGRUdHKyYmRoGBgQ+Mi4+PV+HChe87vn//fu3cuVONGzf+W/kCADLGFXhAJrVu3VrvvvuuSpUqpSpVqmj//v2aOnWq+ctkkSJFVKRIEat18ufPLy8vL1WoUMFq+aZNm3Tq1Cm98sorGe7ryJEjSk5O1tWrV/Xnn38qJiZGklSzZk0zJm1ZYmKiLl26pJiYGDk4OKhy5crZc8AAAAB4pC1btkz79u3Tnj17Hhr76aefqlKlSqpfv/59Y3bu3KkvvvhCa9euTTdWsmRJXbp0SXfu3NHo0aPvW+cCAP4eGnhAJn344YcaOXKk3njjDV28eFHe3t569dVXFRYWluVtffrpp6pfv74qVqyY4XjLli3122+/me/TbkswDCPdMunuL6bh4eEqXbp0ult1AQAA8O9z9uxZDRgwQJGRkXJycnpg7M2bNxUeHq6RI0feN+bQoUNq27atRo0apWbNmqUb/+GHH5SYmKgff/xRw4YNU7ly5dStW7d/fBwAgLto4AGZVLBgQU2fPl3Tp0/P9Dr3a6aFh4f/rfXudW8zDwAAALhXdHS0Ll68qNq1a5vLUlJStG3bNs2aNUtJSUmyt7eXJK1YsUI3btxQr169MtzWkSNH1LRpUwUFBWnEiBEZxvj6+kq6O0/0hQsXNHr0aBp4AJCNaOABAAAAwGOmadOmOnjwoNWyPn36qGLFiho6dKjZvJPu3h3Spk0bFStWLN12Dh8+rOeff169e/fWu+++m6l9p6amKikp6Z8dAADACg28x9SJAd3zOgXgsVFuxoOvmAQAALA1BQsWVNWqVa2Wubi4qEiRIlbLT5w4oW3btmndunXptnHo0CE9//zzCggI0KBBgxQbGyvp7oPc0pp9s2fPVqlSpcypYbZt26YPPvhA/fv3N7eTmJioEydOmO9PnTqlmJgYFS5cWKVKlcq+gwaAxxgNPAAAAAD4l5o/f75KliyZ4bx2K1as0KVLl7RkyRItWbLEXH7vvMupqakaPny4Tp06pXz58qls2bKaOHGiXn31VTN+7969atKkifl+0KBBkqTevXtr4cKFOXNgAPCYsRhMpJVrEhIS5O7urvj4eLm5ueXovrgCD8g+j+MVeMOqMicNkB3eP/R5ju8jN+sH/H18TgBsBXWe7XulqSWvU0Am5Nb/AzNbQ9jlSjYAAAAAAAAA/hYaeAAAAAAAAIANYw48AAAAAMhmTGnzaHgcp0oB8HjiCjwAAAAAAADAhtHAAwAAAAAAAGwYDTwAAAAAAADAhtHAAwAAAAAAAGwYDTwAAAAAAADAhtHAAwAAAAAAAGwYDTwAAAAAAADAhtHAAwAAAAAAAGwYDTwAAAAAAADAhtHAAwAAAAAAAGwYDTwAAAAAAADAhtHAAwAAAJAlc+bMUfXq1eXm5iY3Nzf5+fnpu+++kySdPn1aFoslw9fy5cvTbevKlSsqWbKkLBaL4uLirMaWLl2qGjVqqECBAipRooT69u2rK1euWMUsX75cFStWlJOTk6pVq6Z169bl2HEDAJBXaOABAAAAyJKSJUvq/fffV3R0tPbu3avnn39ebdu21eHDh+Xj46Pz589bvcaMGSNXV1e1aNEi3bYCAwNVvXr1dMt37NihXr16KTAwUIcPH9by5cu1e/du9evXz4zZuXOnunXrpsDAQO3fv1/t2rVTu3btdOjQoRw9fgAAchsNPAAAAOS5999/XxaLRaGhoeayW7duKTg4WEWKFJGrq6s6duyoCxcuWK135swZtWrVSgUKFJCnp6eGDBmiO3fuWMVs2bJFtWvXlqOjo8qVK6eFCxem2//s2bNVpkwZOTk5qV69etq9e3dOHOZjo3Xr1mrZsqXKly+vJ598Uu+++65cXV31448/yt7eXl5eXlavVatWqUuXLnJ1dbXazpw5cxQXF6fBgwen20dUVJTKlCmj/v37y9fXVw0bNtSrr75q9dnMmDFDzZs315AhQ1SpUiWNGzdOtWvX1qxZs3L8HAAAkJto4AEAACBP7dmzR//73//SXYU1cOBAffvtt1q+fLm2bt2qc+fOqUOHDuZ4SkqKWrVqpeTkZO3cuVOLFi3SwoULFRYWZsacOnVKrVq1UpMmTRQTE6PQ0FC98sorWr9+vRnzxRdfaNCgQRo1apT27dunGjVqKCAgQBcvXsz5g38MpKSkaNmyZbp+/br8/PzSjUdHRysmJkaBgYFWy48cOaKxY8dq8eLFsrNL/98SPz8/nT17VuvWrZNhGLpw4YJWrFihli1bmjFRUVHy9/e3Wi8gIEBRUVHZdHQAANgGGngAAADIM4mJierRo4c+/vhjFSpUyFweHx+vTz/9VFOnTtXzzz+vOnXqaMGCBdq5c6d+/PFHSdKGDRt05MgRLVmyRDVr1lSLFi00btw4zZ49W8nJyZKkuXPnytfXV1OmTFGlSpUUEhKiTp06adq0aea+pk6dqn79+qlPnz6qXLmy5s6dqwIFCmj+/Pm5ezIeMQcPHpSrq6scHR312muvadWqVapcuXK6uE8//VSVKlVS/fr1zWVJSUnq1q2bJk+erFKlSmW4/QYNGmjp0qV68cUX5eDgIC8vL7m7u2v27NlmTGxsrIoXL261XvHixRUbG5tNRwkAgG2ggQcAAIA8ExwcrFatWqW7iio6Olq3b9+2Wl6xYkWVKlXKvLoqKipK1apVs2rgBAQEKCEhQYcPHzZjHnSFVnJysqKjo61i7Ozs5O/v/8CruJKSkpSQkGD1+repUKGCYmJitGvXLr3++uvq3bu3jhw5YhVz8+ZNhYeHp7v6bvjw4apUqZJeeuml+27/yJEjGjBggMLCwhQdHa2IiAidPn1ar732Wo4cDwAAtowGHgAAAPLEsmXLtG/fPk2YMCHdWGxsrBwcHOTh4WG1/N6rq+539VXa2INiEhISdPPmTV2+fFkpKSlZvoprwoQJcnd3N18+Pj6ZO+jHiIODg8qVK6c6depowoQJqlGjhmbMmGEVs2LFCt24cUO9evWyWr5p0yYtX75c+fLlU758+dS0aVNJUtGiRTVq1ChJd89xgwYNNGTIEFWvXl0BAQH66KOPNH/+fJ0/f16S5OXllW5exAsXLsjLyyunDhsAgDxBAw8AAAC57uzZsxowYICWLl0qJyenvE4ny4YPH674+Hjzdfbs2bxOKc+lpqYqKSnJatmnn36qNm3aqFixYlbLv/rqKx04cEAxMTGKiYnRJ598Ikn64YcfFBwcLEm6ceNGurnx7O3tJUmGYUi6O0/exo0brWIiIyMznIsPAIBHWb68TgAAAAD/PtHR0bp48aJq165tLktJSdG2bds0a9YsrV+/XsnJyYqLi7O6Cu/eq6u8vLzSPS027Wqse2MyukLLzc1Nzs7Osre3l729fZav4nJ0dJSjo2PWD/wxMXz4cLVo0UKlSpXSn3/+qfDwcG3ZssXq4SAnTpzQtm3btG7dunTrly1b1ur95cuXJUmVKlUyP+/WrVurX79+mjNnjgICAnT+/HmFhobq6af/H3v3HZ/T/f9//HlFJJFEEjtCELVXqBlao1KxKYrysUsRu7U60FZr1ZbSgaD2bItGbW2pEaL2jC02aYIkkvP7wzfn52qCqJEr9bjfbtft5rzP67zP65wT8fa6znmfCvLy8pIk9e7dW9WqVdPYsWNVr149LViwQLt27dK33377nI4cAIDUwR14AAAAeOFq1qypffv2mXdghYWFqVy5cmrdurX55/Tp01vdXXXkyBGdOXPGvLvKz89P+/bts3pb7Nq1a+Xm5ma+TOFxd2g5ODiobNmyVjEJCQlav349d3E9wuXLl9W2bVsVLlxYNWvW1M6dO7VmzRq9+eabZsyMGTOUO3du1apV61/to3379ho3bpymTJmiEiVK6O2331bhwoW1bNkyM6Zy5cqaN2+evv32W/n6+mrJkiVasWKFSpQo8dTHCACALeEOPAAAALxwGTNmTFJkcXFxUZYsWcz2Tp06qV+/fsqcObPc3NzUs2dP+fn5qVKlSpKkWrVqqVixYmrTpo1Gjx6tiIgIffzxxwoMDDTvjuvataumTJmiAQMGqGPHjtqwYYMWLVqkVatWmfvt16+f2rVrp3LlyqlChQqaMGGCoqOj1aFDhxd0NtKe6dOnPzbmyy+/1Jdffpmi/qpXr24+Fvugnj17qmfPno/c9u2339bbb7+dov0AAJBWUcADAACATRo/frzs7OzUtGlTxcTEmC8xSJQuXTqtXLlS3bp1k5+fn1xcXNSuXTt99tlnZoyPj49WrVqlvn37auLEicqdO7e+//57BQQEmDEtWrTQlStXNGTIEEVERKh06dIKCQlJ8mILAACA1EIBDwAAADZh06ZNVstOTk4KCgpSUFDQQ7fJmzdvsnOsPah69eras2fPI2N69OihHj16pDjX1DaoxDupnQIe492altROAQDwH8IceAAAAAAAAIANo4AHAAAAAAAA2DAKeAAAAAAAAIANo4AHAAAAAAAA2DAKeAAAAAAAAIANo4AHAAAAAAAA2DAKeAAAAAAAAIANo4AHAAAAAAAA2DAKeAAAAAAAAIANo4AHAAAAAAAA2DAKeAAAAAAAAIANo4AHAAAAAAAA2DAKeAAAAAAAAIANo4AHAAAAAAAA2DAKeAAAAAAAAIANo4AHAAAAAAAA2DAKeAAAAAAAAIANs/kC3rBhw2SxWKw+RYoUMdffvXtXgYGBypIli1xdXdW0aVNdunTJqo8zZ86oXr16cnZ2Vvbs2dW/f3/du3fPKmbTpk169dVX5ejoqAIFCig4ODhJLkFBQcqXL5+cnJxUsWJF7dix47kcMwAAAAAAAJDI5gt4klS8eHFdvHjR/Pz+++/mur59++rnn3/W4sWLtXnzZl24cEFNmjQx18fHx6tevXqKjY3V1q1bNWvWLAUHB2vIkCFmTHh4uOrVq6caNWooLCxMffr00bvvvqs1a9aYMQsXLlS/fv00dOhQ7d69W76+vgoICNDly5dfzEkAAAAAAADASylNFPDs7e3l6elpfrJmzSpJunXrlqZPn65x48bpjTfeUNmyZTVz5kxt3bpVf/75pyTp119/1cGDB/XDDz+odOnSqlOnjj7//HMFBQUpNjZWkjRt2jT5+Pho7NixKlq0qHr06KFmzZpp/PjxZg7jxo1T586d1aFDBxUrVkzTpk2Ts7OzZsyY8eJPCAAAAAAAAF4aaaKAd+zYMXl5eSl//vxq3bq1zpw5I0kKDQ1VXFyc/P39zdgiRYooT5482rZtmyRp27ZtKlmypHLkyGHGBAQEKDIyUgcOHDBjHuwjMSaxj9jYWIWGhlrF2NnZyd/f34xJTkxMjCIjI60+AAAAAAAAwJOw+QJexYoVFRwcrJCQEE2dOlXh4eF6/fXX9ffffysiIkIODg7y8PCw2iZHjhyKiIiQJEVERFgV7xLXJ657VExkZKTu3Lmjq1evKj4+PtmYxD6SM2LECLm7u5sfb2/vf3UOAAAAAAAA8PKyT+0EHqdOnTrmn0uVKqWKFSsqb968WrRokTJkyJCKmT3e4MGD1a9fP3M5MjKSIh4AAAAAAACeiM3fgfdPHh4eKlSokI4fPy5PT0/Fxsbq5s2bVjGXLl2Sp6enJMnT0zPJW2kTlx8X4+bmpgwZMihr1qxKly5dsjGJfSTH0dFRbm5uVh8AAAAAAADgSaS5Al5UVJROnDihnDlzqmzZskqfPr3Wr19vrj9y5IjOnDkjPz8/SZKfn5/27dtn9bbYtWvXys3NTcWKFTNjHuwjMSaxDwcHB5UtW9YqJiEhQevXrzdjAAAAAAAAgOfB5gt4H3zwgTZv3qxTp05p69ateuutt5QuXTq98847cnd3V6dOndSvXz9t3LhRoaGh6tChg/z8/FSpUiVJUq1atVSsWDG1adNGe/fu1Zo1a/Txxx8rMDBQjo6OkqSuXbvq5MmTGjBggA4fPqyvv/5aixYtUt++fc08+vXrp++++06zZs3SoUOH1K1bN0VHR6tDhw6pcl4AAAAAAADwcrD5OfDOnTund955R9euXVO2bNn02muv6c8//1S2bNkkSePHj5ednZ2aNm2qmJgYBQQE6Ouvvza3T5cunVauXKlu3brJz89PLi4uateunT777DMzxsfHR6tWrVLfvn01ceJE5c6dW99//70CAgLMmBYtWujKlSsaMmSIIiIiVLp0aYWEhCR5sQUAAAAAAADwLNl8AW/BggWPXO/k5KSgoCAFBQU9NCZv3rxavXr1I/upXr269uzZ88iYHj16qEePHo+MAQAAAAAAAJ4lm3+EFgAAAAAAAHiZUcADAAAAAAAAbBgFPAAAAAAAAMCGUcADAAAAAAAAbBgFPAAAAAAAAMCGUcADAAAAAAAAbBgFPAAAAAAAAMCGUcADAAAAAAAAbBgFPAAAAAAAAMCGUcADAAAAAAAAbBgFPAAAAAAAAMCGUcADAABAqhgxYoTKly+vjBkzKnv27GrcuLGOHDliFXP37l0FBgYqS5YscnV1VdOmTXXp0iWrmDNnzqhevXpydnZW9uzZ1b9/f927d88qZtOmTXr11Vfl6OioAgUKKDg4OEk+QUFBypcvn5ycnFSxYkXt2LHjmR8zAADAv0EBDwAAAKli8+bNCgwM1J9//qm1a9cqLi5OtWrVUnR0tBnTt29f/fzzz1q8eLE2b96sCxcuqEmTJub6+Ph41atXT7Gxsdq6datmzZql4OBgDRkyxIwJDw9XvXr1VKNGDYWFhalPnz569913tWbNGjNm4cKF6tevn4YOHardu3fL19dXAQEBunz58os5GQAAAI9gn9oJAAAA4OUUEhJitRwcHKzs2bMrNDRUVatW1a1btzR9+nTNmzdPb7zxhiRp5syZKlq0qP78809VqlRJv/76qw4ePKh169YpR44cKl26tD7//HMNHDhQw4YNk4ODg6ZNmyYfHx+NHTtWklS0aFH9/vvvGj9+vAICAiRJ48aNU+fOndWhQwdJ0rRp07Rq1SrNmDFDgwYNeoFnBQAAICnuwAMAAIBNuHXrliQpc+bMkqTQ0FDFxcXJ39/fjClSpIjy5Mmjbdu2SZK2bdumkiVLKkeOHGZMQECAIiMjdeDAATPmwT4SYxL7iI2NVWhoqFWMnZ2d/P39zZh/iomJUWRkpNUHAADgeaGABwAAgFSXkJCgPn36qEqVKipRooQkKSIiQg4ODvLw8LCKzZEjhyIiIsyYB4t3iesT1z0qJjIyUnfu3NHVq1cVHx+fbExiH/80YsQIubu7mx9vb+9/d+AAAAApQAEPAAAAqS4wMFD79+/XggULUjuVFBk8eLBu3bplfs6ePZvaKQEAgP8w5sADAABAqurRo4dWrlypLVu2KHfu3Ga7p6enYmNjdfPmTau78C5duiRPT08z5p9vi018S+2DMf98c+2lS5fk5uamDBkyKF26dEqXLl2yMYl9/JOjo6McHR3/3QEDAAA8Ie7AAwAAQKowDEM9evTQ8uXLtWHDBvn4+FitL1u2rNKnT6/169ebbUeOHNGZM2fk5+cnSfLz89O+ffus3ha7du1aubm5qVixYmbMg30kxiT24eDgoLJly1rFJCQkaP369WYMAABAauIOPAAAAKSKwMBAzZs3Tz/++KMyZsxozjfn7u6uDBkyyN3dXZ06dVK/fv2UOXNmubm5qWfPnvLz81OlSpUkSbVq1VKxYsXUpk0bjR49WhEREfr4448VGBho3iHXtWtXTZkyRQMGDFDHjh21YcMGLVq0SKtWrTJz6devn9q1a6dy5cqpQoUKmjBhgqKjo8230gIAAKQmCngAAABIFVOnTpUkVa9e3ap95syZat++vSRp/PjxsrOzU9OmTRUTE6OAgAB9/fXXZmy6dOm0cuVKdevWTX5+fnJxcVG7du302WefmTE+Pj5atWqV+vbtq4kTJyp37tz6/vvvFRAQYMa0aNFCV65c0ZAhQxQREaHSpUsrJCQkyYstAAAAUgMFPAAAAKQKwzAeG+Pk5KSgoCAFBQU9NCZv3rxavXr1I/upXr269uzZ88iYHj16qEePHo/NCQAA4EVjDj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bwnFBQUpHz58snJyUkVK1bUjh07UjslAAAAPCOM9QAAgC2igPcEFi5cqH79+mno0KHavXu3fH19FRAQoMuXL6d2agAAAHhKjPUAAICtooD3BMaNG6fOnTurQ4cOKlasmKZNmyZnZ2fNmDEjtVMDAADAU2KsBwAAbJV9aieQVsTGxio0NFSDBw822+zs7OTv769t27Ylu01MTIxiYmLM5Vu3bkmSIiMjn2+ykv6OiXvu+wBeFi/i7+yLFhPP7wjgWXgRvx8S92EYxnPf18vsScd6qTnOk/g9nhb8HWNJ7RSQAozzkBr4/ZA2vKjfDykd61HAS6GrV68qPj5eOXLksGrPkSOHDh8+nOw2I0aM0Keffpqk3dvb+7nkCOA5+WZJamcAwEZNcF/6wvb1999/y93d/YXt72XzpGM9xnl4nAnJ/xcBtoZxHlIBvx/SiBf8++FxYz0KeM/R4MGD1a9fP3M5ISFB169fV5YsWWSxUHF/2UVGRsrb21tnz56Vm5tbaqcDwIbw+wEPMgxDf//9t7y8vFI7FTyAcR4ehd/jAB6G3w/4p5SO9SjgpVDWrFmVLl06Xbp0yar90qVL8vT0THYbR0dHOTo6WrV5eHg8rxSRRrm5ufGLG0Cy+P2ARNx59/w96ViPcR5Sgt/jAB6G3w94UErGerzEIoUcHBxUtmxZrV+/3mxLSEjQ+vXr5efnl4qZAQAA4Gkx1gMAALaMO/CeQL9+/dSuXTuVK1dOFSpU0IQJExQdHa0OHTqkdmoAAAB4Soz1AACAraKA9wRatGihK1euaMiQIYqIiFDp0qUVEhKSZLJjICUcHR01dOjQJI/fAAC/H4DUwVgPzwq/xwE8DL8f8G9ZjMe9pxYAAAAAAABAqmEOPAAAAAAAAMCGUcADAAAAAAAAbBgFPAAAAAAAAMCGUcADUqh9+/Zq3LjxE21jsVi0YsWK55LPo5w6dUoWi0VhYWEvfN/Ay6h69erq06ePuZwvXz5NmDAh1fL5t4KDg+Xh4ZHaaQDAC8c4D8DDMM6DraCAB/yf9u3by2KxyGKxyMHBQQUKFNBnn32me/fuSZImTpyo4ODg555HbGysRo8eLV9fXzk7Oytr1qyqUqWKZs6cqbi4uOe+f+BlZBiG/P39FRAQkGTd119/LQ8PD507dy4VMku5iIgI9ezZU/nz55ejo6O8vb3VoEEDrV+/PrVTA4BUxzgPeHkxzsN/hX1qJwDYktq1a2vmzJmKiYnR6tWrFRgYqPTp02vw4MFyd3d/7vuPjY1VQECA9u7dq88//1xVqlSRm5ub/vzzT3311VcqU6aMSpcu/dzzAF42FotFM2fOVMmSJfXNN9/ovffekySFh4drwIABmjp1qnLnzp3KWT7cqVOnVKVKFXl4eGjMmDEqWbKk4uLitGbNGgUGBurw4cOpnSIApDrGecDLiXEe/iu4Aw94gKOjozw9PZU3b15169ZN/v7++umnnyQlfbSievXq6tWrlwYMGKDMmTPL09NTw4YNe2T/Q4cOVc6cOfXXX38lu37ChAnasmWL1q9fr8DAQJUuXVr58+dXq1attH37dhUsWFCSFBISotdee00eHh7KkiWL6tevrxMnTiTp7/Dhw6pcubKcnJxUokQJbd68+d+dGOAl4O3trYkTJ+qDDz5QeHi4DMNQp06dVKtWLZUpU0Z16tSRq6urcuTIoTZt2ujq1asp7vvMmTNq1KiRXF1d5ebmpubNm+vSpUuSpFu3bildunTatWuXJCkhIUGZM2dWpUqVzO1/+OEHeXt7P7T/7t27y2KxaMeOHWratKkKFSqk4sWLq1+/fvrzzz/NuHHjxqlkyZJycXGRt7e3unfvrqioqCT9rVixQgULFpSTk5MCAgJ09uzZFB8rANgqxnnAy4tx3v/HOC/tooAHPEKGDBkUGxv70PWzZs2Si4uLtm/frtGjR+uzzz7T2rVrk8QZhqGePXtq9uzZ+u2331SqVKlk+5s7d678/f1VpkyZJOvSp08vFxcXSVJ0dLT69eunXbt2af369bKzs9Nbb72lhIQEq2369++v999/X3v27JGfn58aNGiga9euPckpAF4q7dq1U82aNdWxY0dNmTJF+/fv1zfffKM33nhDZcqU0a5duxQSEqJLly6pefPmKeozISFBjRo10vXr17V582atXbtWJ0+eVIsWLSRJ7u7uKl26tDZt2iRJ2rdvnywWi/bs2WMOujZv3qxq1aol2//169cVEhKiwMBA83fEgx6c68TOzk6TJk3SgQMHNGvWLG3YsEEDBgywir99+7a++OILzZ49W3/88Ydu3rypli1bpuhYASAtYZwHvFwY5zHOS/MMAIZhGEa7du2MRo0aGYZhGAkJCcbatWsNR0dH44MPPkiy3jAMo1q1asZrr71m1Uf58uWNgQMHmsuSjMWLFxutWrUyihYtapw7d+6ROWTIkMHo1avXE+d+5coVQ5Kxb98+wzAMIzw83JBkjBw50oyJi4szcufObYwaNeqJ+wdeJpcuXTKyZs1q2NnZGcuXLzc+//xzo1atWlYxZ8+eNSQZR44cMQzj/u+D3r17m+vz5s1rjB8/3jAMw/j111+NdOnSGWfOnDHXHzhwwJBk7NixwzAMw+jXr59Rr149wzAMY8KECUaLFi0MX19f45dffjEMwzAKFChgfPvtt8nmu337dkOSsWzZsic+1sWLFxtZsmQxl2fOnGlIMv7880+z7dChQ4YkY/v27U/cPwDYCsZ5AAyDcR7jvLSNO/CAB6xcuVKurq5ycnJSnTp11KJFi0c+LvHPb1hz5sypy5cvW7X17dtX27dv15YtW5QrV65H7t8wjBTleezYMb3zzjvKnz+/3NzclC9fPkn3b99+kJ+fn/lne3t7lStXTocOHUrRPoCXVfbs2fXee++paNGiaty4sfbu3auNGzfK1dXV/BQpUkSSkn2k6Z8OHTokb29vq0cjihUrJg8PD/PvY7Vq1fT7778rPj5emzdvVvXq1VW9enVt2rRJFy5c0PHjx1W9evVk+0/p7w1JWrdunWrWrKlcuXIpY8aMatOmja5du6bbt2+bMfb29ipfvry5XKRIEatcASCtYpwHgHEe47y0jAIe8IAaNWooLCxMx44d0507d8xHJx4mffr0VssWiyXJ4w1vvvmmzp8/rzVr1jx2/4UKFUrRJKQNGjTQ9evX9d1332n79u3avn27JD3yMRAAKWdvby97+/vveYqKilKDBg0UFhZm9Tl27JiqVq36TPZXtWpV/f3339q9e7e2bNliNbDbvHmzvLy8zLmR/qlgwYKyWCyP/d1x6tQp1a9fX6VKldLSpUsVGhqqoKAgSfzuAPByYJwHQGKch7SLAh7wABcXFxUoUEB58uQxf6k/rYYNG2revHl69913tWDBgkfGtmrVSuvWrdOePXuSrIuLi1N0dLSuXbumI0eO6OOPP1bNmjVVtGhR3bhxI9n+HpzU9N69ewoNDVXRokWf7oCAl8yrr76qAwcOKF++fCpQoIDV51H/8UtUtGhRnT171mqC4IMHD+rmzZsqVqyYpPvzl5QqVUpTpkxR+vTpVaRIEVWtWlV79uzRypUrHzoviiRlzpxZAQEBCgoKUnR0dJL1N2/elCSFhoYqISFBY8eOVaVKlVSoUCFduHAhSfy9e/fMiZYl6ciRI7p58ya/OwCkeYzzAPwT4zzGeWkJBTzgBXjrrbc0Z84cdejQQUuWLHloXJ8+fVSlShXVrFlTQUFB2rt3r06ePKlFixapUqVKOnbsmDJlyqQsWbLo22+/1fHjx7Vhwwb169cv2f6CgoK0fPlyHT58WIGBgbpx44Y6duz4vA4T+E8KDAzU9evX9c4772jnzp06ceKE1qxZow4dOig+Pv6x2/v7+6tkyZJq3bq1du/erR07dqht27aqVq2aypUrZ8ZVr15dc+fONQdxmTNnVtGiRbVw4cJHDuyk+3/X4+PjVaFCBS1dulTHjh3ToUOHNGnSJPMRqwIFCiguLk6TJ0/WyZMnNWfOHE2bNi1JX+nTp1fPnj21fft2hYaGqn379qpUqZIqVKjwJKcNAF4ajPOAtItxHuO8tIQCHvCCNGvWTLNmzVKbNm20bNmyZGMcHR21du1aDRgwQN98840qVaqk8uXLa9KkSerVq5dKlCghOzs7LViwQKGhoSpRooT69u2rMWPGJNvfyJEjNXLkSPn6+ur333/XTz/9pKxZsz7PwwT+c7y8vPTHH38oPj5etWrVUsmSJdWnTx95eHjIzu7x/4xaLBb9+OOPypQpk6pWrSp/f3/lz59fCxcutIqrVq2a4uPjreZAqV69epK25OTPn1+7d+9WjRo19P7776tEiRJ68803tX79ek2dOlWS5Ovrq3HjxmnUqFEqUaKE5s6dqxEjRiTpy9nZWQMHDlSrVq1UpUoVubq6JskVAGCNcR6QNjHOY5yXlliMJ5kVEQAAAAAAAMALxR14AAAAAAAAgA2jgAcAAAAAAADYMAp4AAAAAAAAgA2jgAcAAAAAAADYMAp4AAAAAAAAgA2jgAcAAAAAAADYMAp4AAAAAAAAgA2jgAcAAAAAAADYMAp4AAAAAAAAgA2jgAcA/xAREaGePXsqf/78cnR0lLe3txo0aKD169endmoAAAB4CozzAKRV9qmdAADYklOnTqlKlSry8PDQmDFjVLJkScXFxWnNmjUKDAzU4cOHUztFAAAA/AuM8wCkZdyBBwAP6N69uywWi3bs2KGmTZuqUKFCKl68uPr166c///xTknTmzBk1atRIrq6ucnNzU/PmzXXp0iWzj2HDhql06dKaMWOG8uTJI1dXV3Xv3l3x8fEaPXq0PD09lT17dn3xxRdW+7ZYLJo6darq1KmjDBkyKH/+/FqyZIlVzMCBA1WoUCE5Ozsrf/78+uSTTxQXF5dk33PmzFG+fPnk7u6uli1b6u+//5YkzZ49W1myZFFMTIxVv40bN1abNm2e6bkEAACwJYzzAKRlFPAA4P9cv35dISEhCgwMlIuLS5L1Hh4eSkhIUKNGjXT9+nVt3rxZa9eu1cmTJ9WiRQur2BMnTuiXX35RSEiI5s+fr+nTp6tevXo6d+6cNm/erFGjRunjjz/W9u3brbb75JNP1LRpU+3du1etW7dWy5YtdejQIXN9xowZFRwcrIMHD2rixIn67rvvNH78+CT7XrFihVauXKmVK1dq8+bNGjlypCTp7bffVnx8vH766Scz/vLly1q1apU6duz41OcQAADAFjHOY5wHpHkGAMAwDMPYvn27IclYtmzZQ2N+/fVXI126dMaZM2fMtgMHDhiSjB07dhiGYRhDhw41nJ2djcjISDMmICDAyJcvnxEfH2+2FS5c2BgxYoS5LMno2rWr1f4qVqxodOvW7aH5jBkzxihbtqy5nNy++/fvb1SsWNFc7tatm1GnTh1zeezYsUb+/PmNhISEh+4HAAAgLWOcxzgPSOuYAw8A/o9hGI+NOXTokLy9veXt7W22FStWTB4eHjp06JDKly8vScqXL58yZsxoxuTIkUPp0qWTnZ2dVdvly5et+vfz80uyHBYWZi4vXLhQkyZN0okTJxQVFaV79+7Jzc3Napt/7jtnzpxW++ncubPKly+v8+fPK1euXAoODlb79u1lsVgee/wAAABpEeM8xnlAWscjtADwfwoWLCiLxfJMJjBOnz691bLFYkm2LSEhIcV9btu2Ta1bt1bdunW1cuVK7dmzRx999JFiY2Mfu+8H91OmTBn5+vpq9uzZCg0N1YEDB9S+ffsU5wEAAJDWMM4DkNZRwAOA/5M5c2YFBAQoKChI0dHRSdbfvHlTRYsW1dmzZ3X27Fmz/eDBg7p586aKFSv21DkkTqD84HLRokUlSVu3blXevHn10UcfqVy5cipYsKBOnz79r/bz7rvvKjg4WDNnzpS/v7/VN80AAAD/NYzzAKR1FPAA4AFBQUGKj49XhQoVtHTpUh07dkyHDh3SpEmT5OfnJ39/f5UsWVKtW7fW7t27tWPHDrVt21bVqlVTuXLlnnr/ixcv1owZM3T06FENHTpUO3bsUI8ePSTd/+b4zJkzWrBggU6cOKFJkyZp+fLl/2o/rVq10rlz5/Tdd98xqTEAAHgpMM4DkJZRwAOAB+TPn1+7d+9WjRo19P7776tEiRJ68803tX79ek2dOlUWi0U//vijMmXKpKpVq8rf31/58+fXwoULn8n+P/30Uy1YsEClSpXS7NmzNX/+fPMb34YNG6pv377q0aOHSpcura1bt+qTTz75V/txd3dX06ZN5erqqsaNGz+T3AEAAGwZ4zwAaZnFSMlsngCA585isWj58uUvbKBVs2ZNFS9eXJMmTXoh+wMAAHhZMc4D8LR4Cy0AvGRu3LihTZs2adOmTfr6669TOx0AAAA8I4zzgP8uCngA8JIpU6aMbty4oVGjRqlw4cKpnQ4AAACeEcZ5wH8Xj9ACAAAAAAAANoyXWAAAAAAAAAA2jAIeAAAAAAAAYMMo4AEAAAAAAAA2jAIeAAAAAAAAYMMo4AEAAAAAAAA2jAIeAAAAAAAAYMMo4AEAAAAAAAA2jAIeAAAAAAAAYMMo4AEAAAAAAAA2jAIeAAAAAAAAYMMo4AEAAAAAAAA2jAIeAAAAAAAAYMMo4AEAAAAAAAA2jAIeAAAAAAAAYMMo4AEAAAAAAAA2jAIeAAAAAAAAYMMo4AEAAAAAAAA2jAIekIZt2rRJFotFmzZtSu1U0qT27dsrX758qZ1GsoYNGyaLxaKrV6+mdiqwIfydBwCkZbb479i9e/c0YMAAeXt7y87OTo0bN5YkWSwWDRs27F/3W716dZUoUeLZJAkAooAHPDGLxZKiT0oGJl9++aVWrFiRZvJNiy5cuKBhw4YpLCwstVOxSdWrV7f6OcicObPKly+vGTNmKCEhIbXTe2G2bt2qYcOG6ebNmymKb9++vSwWi9zc3HTnzp0k648dO2ae06+++uoZZwsAQMqltbGrJAUHB1vl5uTkpEKFCqlHjx66dOnSM93XjBkzNGbMGDVr1kyzZs1S3759k4170rHCi3T37l2NHz9eFStWlLu7u9X5Onr0aGqnB+AZsU/tBIC0Zs6cOVbLs2fP1tq1a5O0Fy1a9LF9ffnll2rWrJn5Td/z8CzzTYsuXLigTz/9VPny5VPp0qWt1n333XcvVZHqYXLnzq0RI0ZIkq5cuaLZs2erU6dOOnr0qEaOHJnK2b0YW7du1aeffqr27dvLw8MjRdvY29vr9u3b+vnnn9W8eXOrdXPnzpWTk5Pu3r37HLIFACDl0trY9UGfffaZfHx8dPfuXf3++++aOnWqVq9erf3798vZ2fmZ7GPDhg3KlSuXxo8fb9V+584d2dv///8u/5uxwotw9epV1a5dW6Ghoapfv75atWolV1dXHTlyRAsWLNC3336r2NjY1E4TwDNAAQ94Qv/73/+slv/880+tXbs2Sbut+Lf53r59+5kNjGxV+vTpUzsFm+Du7m718/Dee++pcOHCmjJlij7//HPO00M4OjqqSpUqmj9/fpIC3rx581SvXj0tXbo0lbIDAOC+tDZ2fVCdOnVUrlw5SdK7776rLFmyaNy4cfrxxx/1zjvvJLtNdHS0XFxcUryPy5cvJ1uQc3Jy+lc5v2jt27fXnj17tGTJEjVt2tRq3eeff66PPvoolTID8KzxCC3wHERHR+v999+Xt7e3HB0dVbhwYX311VcyDMOMsVgsio6O1qxZs8zHA9q3by9JOn36tLp3767ChQsrQ4YMypIli95++22dOnXqueSbOEdHaGioqlatKmdnZ3344YeSpB9//FH16tWTl5eXHB0d9corr+jzzz9XfHx8sn0cPHhQNWrUkLOzs3LlyqXRo0cn2d/kyZNVvHhxOTs7K1OmTCpXrpzmzZtnrn+S479586b69u2rfPnyydHRUblz51bbtm119epVbdq0SeXLl5ckdejQwTzPwcHBkpKfAy8l1066f/169OihFStWqESJEnJ0dFTx4sUVEhJiFff333+rT58+Zn7Zs2fXm2++qd27d6fo2ly9elXNmzeXm5ubsmTJot69e1vd1VWtWjX5+vomu23hwoUVEBCQov08yNnZWZUqVVJ0dLSuXLmSoutx8uRJWSyWJN9eS/e/sbZYLJo/f76k/z+/39GjR/W///1P7u7uypYtmz755BMZhqGzZ8+qUaNGcnNzk6enp8aOHZukz5iYGA0dOlQFChSQo6OjvL29NWDAAMXExFjFpeQ6DRs2TP3795ck+fj4mD8nKfn71qpVK/3yyy9Wj9Ps3LlTx44dU6tWrZLd5uTJk3r77beVOXNm81yvWrUqSdy5c+fUuHFjubi4KHv27Orbt2+S40u0fft21a5dW+7u7nJ2dla1atX0xx9/PDZ/AACktDN2feONNyRJ4eHhku6P5VxdXXXixAnVrVtXGTNmVOvWrVN0TKdOnZLFYtHGjRt14MCBJI8SPzgH3tOMFUJDQ1W5cmVlyJBBPj4+mjZtmrkuKipKLi4u6t27d5Ltzp07p3Tp0plPSSRn+/btWrVqlTp16pSkeCfd/7Lxn1N5bNiwQa+//rpcXFzk4eGhRo0a6dChQ1YxTztWS5zrcOHChfrwww/l6ekpFxcXNWzYUGfPnrWK/e233/T2228rT5485piub9++SaYoSbzW58+fV+PGjeXq6qps2bLpgw8+MP9fYhiG8uXLp0aNGiU5F3fv3pW7u7vee++9h55PwNZxBx7wjBmGoYYNG2rjxo3q1KmTSpcurTVr1qh///46f/68WeCYM2eO3n33XVWoUEFdunSRJL3yyiuS7hcAtm7dqpYtWyp37tw6deqUpk6dqurVq+vgwYPP5c64a9euqU6dOmrZsqX+97//KUeOHJLuz0Hi6uqqfv36ydXVVRs2bNCQIUMUGRmpMWPGWPVx48YN1a5dW02aNFHz5s21ZMkSDRw4UCVLllSdOnUk3X9stVevXmrWrJlZjPrrr7+0fft2s+CR0uOPiorS66+/rkOHDqljx4569dVXdfXqVf300086d+6cihYtqs8++0xDhgxRly5d9Prrr0uSKleunOw5SOm1S/T7779r2bJl6t69uzJmzKhJkyapadOmOnPmjLJkySJJ6tq1q5YsWaIePXqoWLFiunbtmn7//XcdOnRIr7766mOvS/PmzZUvXz6NGDFCf/75pyZNmqQbN25o9uzZkqQ2bdqoc+fO2r9/v9VEyTt37tTRo0f18ccfP3YfyTl58qTSpUsnDw8PrV69+rHXI3/+/KpSpYrmzp2bZO6YuXPnKmPGjEkGUy1atFDRokU1cuRIrVq1SsOHD1fmzJn1zTff6I033tCoUaM0d+5cffDBBypfvryqVq0qSUpISFDDhg31+++/q0uXLipatKj27dun8ePH6+jRo0nm5nncdWrSpImOHj2q+fPna/z48cqaNaskKVu2bI89T02aNFHXrl21bNkydezYUdL9u++KFCmS7PW9dOmSKleurNu3b6tXr17KkiWLZs2apYYNG2rJkiV66623JN1/bKdmzZo6c+aMevXqJS8vL82ZM0cbNmxI0ueGDRtUp04dlS1bVkOHDpWdnZ1mzpypN954Q7/99psqVKjw2OMAALy80tLY9cSJE5JkjrOk+y+hCAgI0GuvvaavvvpKzs7OKTqmbNmyac6cOfriiy8UFRVlFsqSe5T4344Vbty4obp166p58+Z65513tGjRInXr1k0ODg7q2LGjXF1d9dZbb2nhwoUaN26c0qVLZ247f/58GYZhFiST89NPP0m6Px5MiXXr1qlOnTrKnz+/hg0bpjt37mjy5MmqUqWKdu/eneSL7X87Vkv0xRdfyGKxaODAgbp8+bImTJggf39/hYWFKUOGDJKkxYsX6/bt2+rWrZuyZMmiHTt2aPLkyTp37pwWL15s1V98fLwCAgJUsWJFffXVV1q3bp3Gjh2rV155Rd26dZPFYtH//vc/jR49WtevX1fmzJnNbX/++WdFRkamiTtPgYcyADyVwMBA48G/SitWrDAkGcOHD7eKa9asmWGxWIzjx4+bbS4uLka7du2S9Hn79u0kbdu2bTMkGbNnzzbbNm7caEgyNm7c+K/zNQzDqFatmiHJmDZtWopyee+99wxnZ2fj7t27Sfp4ML+YmBjD09PTaNq0qdnWqFEjo3jx4o/MMaXHP2TIEEOSsWzZsiTxCQkJhmEYxs6dOw1JxsyZM5PEtGvXzsibN6+5/CTXTpLh4OBg1bZ3715DkjF58mSzzd3d3QgMDHzk8SZn6NChhiSjYcOGVu3du3c3JBl79+41DMMwbt68aTg5ORkDBw60iuvVq5fh4uJiREVFPXI/1apVM4oUKWJcuXLFuHLlinHo0CGjV69ehiSjQYMGhmGk/Hp88803hiTj0KFDZltsbKyRNWtWq5/zxGPr0qWL2Xbv3j0jd+7chsViMUaOHGm237hxw8iQIYPV9nPmzDHs7OyM3377zSqnadOmGZKMP/74w2xL6XUaM2aMIckIDw9/5PlK1K5dO8PFxcUwjPs/HzVr1jQMwzDi4+MNT09P49NPPzXCw8MNScaYMWPM7fr06WNIssr977//Nnx8fIx8+fIZ8fHxhmEYxoQJEwxJxqJFi8y46Ohoo0CBAlZ/5xMSEoyCBQsaAQEB5s+8Ydy/Zj4+Psabb76ZouMBALw80sLYdebMmYYkY926dcaVK1eMs2fPGgsWLDCyZMliZMiQwTh37pxhGPf/PZZkDBo0yGr7JzmmatWqJTs2lWQMHTrUXH7SsULi2Hjs2LFmW0xMjFG6dGkje/bsRmxsrGEYhrFmzRpDkvHLL79YbV+qVCmjWrVqj9zHW2+9ZUgybty4kaKcEvd97do1s23v3r2GnZ2d0bZtW7Ptacdqidc5V65cRmRkpNm+aNEiQ5IxceJEsy25n50RI0YYFovFOH36tNmWeK0/++wzq9gyZcoYZcuWNZePHDliSDKmTp1qFdewYUMjX758VuMlIK3hEVrgGVu9erXSpUunXr16WbW///77MgxDv/zyy2P7SPxGSpLi4uJ07do1FShQQB4eHil+9PJJOTo6qkOHDo/M5e+//9bVq1f1+uuv6/bt2zp8+LBVrKurq9W3Wg4ODqpQoYJOnjxptnl4eOjcuXPauXPnQ3NJ6fEvXbpUvr6+5l1LD7JYLI854qSe9Nr5+/ub3zxLUqlSpeTm5pbkeLdv364LFy48cT6SFBgYaLXcs2dPM1fp/vx1jRo1Mr+lle5/O7lw4ULz8cvHOXz4sLJly6Zs2bKpaNGimjx5surVq6cZM2ZISvn1aN68uZycnDR37lyzbc2aNbp69Wqy33a+++675p/TpUuncuXKyTAMderUyWz38PBQ4cKFrc7p4sWLVbRoURUpUkRXr141P4mP1WzcuNFqPym5Tk+jVatW2rRpkyIiIrRhwwZFREQ89PHZ1atXq0KFCnrttdfMNldXV3Xp0kWnTp3SwYMHzbicOXOqWbNmZpyzs7N5x0OisLAw83Hda9eumeciOjpaNWvW1JYtW3hRCwDgkWx57Orv769s2bLJ29tbLVu2lKurq5YvX65cuXJZxXXr1u2ZH9OzYG9vb/XIpoODg9577z1dvnxZoaGhku4fo5eXl9X4af/+/frrr78ee7dYZGSkJCljxoyPzeXixYsKCwtT+/btre5MK1WqlN58801zbPmgfztWS9S2bVur3Jo1a6acOXNa7evBn53o6GhdvXpVlStXlmEY2rNnT5I+u3btarX8+uuvW+27UKFCqlixotX5vH79un755Re1bt36X/0fAbAVFPCAZ+z06dPy8vJK8g9p4u34p0+ffmwfd+7c0ZAhQ8w5O7Jmzaps2bLp5s2bunXr1nPJO1euXHJwcEjSfuDAAb311ltyd3eXm5ubsmXLZg4m/plL7ty5k/yjmClTJt24ccNcHjhwoFxdXVWhQgUVLFhQgYGBSebqSunxnzhxwuqx0af1pNcuT548Sfr45/GOHj1a+/fvl7e3typUqKBhw4Y9UeGoYMGCVsuvvPKK7OzsrOZcadu2rc6cOaPffvtN0v3HIy5dupTixyny5cuntWvXat26dfr9998VERGhlStXmo+HpPR6eHh4qEGDBlbzGc6dO1e5cuUyi2sP+uf5c3d3l5OTk7nfB9sfPKfHjh3TgQMHzKJj4qdQoUKS7k9G/aj9SEmv09NInHNn4cKFmjt3rsqXL68CBQokG3v69GkVLlw4Sfs/f8ZOnz6tAgUKJPn79M9tjx07Jklq165dkvPx/fffKyYm5rn9zgDwcFu2bFGDBg3k5eUli8WS5NH+x0mcf+qfnyeZmB9IKVseuwYFBWnt2rXauHGjDh48qJMnTyaZ39fe3l65c+d+5sf0LHh5eSX5e5s4Xkkcy9nZ2al169ZasWKFbt++Len/v83+7bfffmT/bm5uku5/yf44icf8sHFI4heAD/q3Y7VE/xzHWiwWFShQwGoce+bMGbOomDivXbVq1SQl/b+Gk5NTkseWkxvTtW3bVn/88Yd5zIsXL1ZcXFyKx8aArWIOPMAG9ezZUzNnzlSfPn3k5+cnd3d3WSwWtWzZ8rndTfPgt1+Jbt68qWrVqsnNzU2fffaZXnnlFTk5OWn37t0aOHBgklwenLfjQYl3hkn3BwhHjhzRypUrFRISoqVLl+rrr7/WkCFD9Omnn0pKneP/N1JyvM2bN9frr7+u5cuX69dff9WYMWM0atQoLVu2zJwX8Ekk961hQECAcuTIoR9++EFVq1bVDz/8IE9PT/n7+6eoTxcXl0fGPsn1aNu2rRYvXqytW7eqZMmS+umnn9S9e3fZ2SX9vii585eSc5qQkKCSJUtq3LhxycZ6e3s/cZ9Pw9HRUU2aNNGsWbN08uRJc8LrFyHx/I8ZM0alS5dONsbV1fWF5QPgvujoaPn6+qpjx45q0qTJE2//wQcfJLnLpGbNmuaLmQBb87zGbhUqVDDfQvswjo6OyY4z0pK2bdtqzJgxWrFihd555x3NmzdP9evXl7u7+yO3K1KkiCRp37595lzPz9K/HaulVHx8vN58801dv35dAwcOVJEiReTi4qLz58+rffv2Kf6/xj+1bNlSffv21dy5c/Xhhx/qhx9+ULly5ZItXgJpCQU84BnLmzev1q1bp7///tvqW7/Ex03z5s1rtj3sFu4lS5aoXbt2Vm90unv3rtWbLl+ETZs26dq1a1q2bJnVpLSJb/76t1xcXNSiRQu1aNFCsbGxatKkib744gsNHjxYTk5OKT7+V155Rfv373/kvp7kNvknuXZPImfOnOrevbu6d++uy5cv69VXX9UXX3yRogLesWPH5OPjYy4fP35cCQkJVpMMp0uXTq1atVJwcLBGjRqlFStWqHPnzike5DzOk/w81q5dW9myZdPcuXNVsWJF3b59+5l/2/nKK69o7969qlmz5jN7DOJp+2nVqpVmzJghOzs7tWzZ8qFxefPm1ZEjR5K0//NnLG/evNq/f78Mw7DK7Z/bJj4a7ObmluKCLYDnr06dOo/8HR8TE6OPPvpI8+fP182bN1WiRAmNGjVK1atXl3S/8P5g8X3v3r06ePCg1dsrgWflvzR2TfQ8xnT/Zqxw4cIFRUdHW92Fd/ToUUmyGsuVKFFCZcqU0dy5c5U7d26dOXNGkydPfmz/DRo00IgRI/TDDz88toCXeMwPG4dkzZr1md/lm/ikQCLDMHT8+HGVKlVK0v3C49GjRzVr1iy1bdvWjFu7du1T7Tdz5syqV6+e5s6dq9atW+uPP/7QhAkTnqpPwBak7a8qABtUt25dxcfHa8qUKVbt48ePl8VisRrQu7i4JDuwSZcuXZJvsSZPnmy+Iv1FSSwAPZhLbGysvv7663/d57Vr16yWHRwcVKxYMRmGobi4OHO/KTn+pk2bau/evVq+fHmS/SRunzgQSckA8kmuXUrEx8cnufU/e/bs8vLyUkxMTIr6CAoKslpOHMz9M5c2bdroxo0beu+99xQVFfVM37D1JD+P9vb25lvWgoODVbJkSXOQ9qw0b95c58+f13fffZdk3Z07d5I8/pEST/JzkpwaNWro888/15QpU+Tp6fnQuLp162rHjh3atm2b2RYdHa1vv/1W+fLlU7Fixcy4CxcuaMmSJWbc7du39e2331r1V7ZsWb3yyiv66quvFBUVlWR/V65c+VfHA+D56tGjh7Zt26YFCxbor7/+0ttvv63atWsn+c9uou+//16FChV6LnfYAP+lsWuiZz2mk/7dWOHevXv65ptvzOXY2Fh98803ypYtm8qWLWsV26ZNG/3666+aMGGCsmTJkqIc/fz8VLt2bX3//ffJPqofGxurDz74QNL9L5RLly6tWbNmWR3D/v379euvv6pu3bopPq6Umj17ttXjvUuWLNHFixfNY0vu/xqGYWjixIlPve82bdro4MGD6t+/v9KlS/fIL1iBtII78IBnrEGDBqpRo4Y++ugjnTp1Sr6+vvr111/1448/qk+fPlaT6ZctW1br1q3TuHHj5OXlJR8fH1WsWFH169fXnDlz5O7urmLFimnbtm1at26dsmTJ8kKPpXLlysqUKZPatWunXr16yWKxaM6cOU/16GGtWrXk6empKlWqKEeOHDp06JCmTJmievXqmd+QpvT4+/fvryVLlujtt99Wx44dVbZsWV2/fl0//fSTpk2bJl9fX73yyivy8PDQtGnTlDFjRrm4uKhixYpWd7UlepJrlxJ///23cufOrWbNmsnX11eurq5at26ddu7cafUN9aOEh4erYcOGql27trZt26YffvhBrVq1kq+vr1VcmTJlVKJECfMFD6+++uoT5fooT/rz2LZtW02aNEkbN27UqFGjnlkeidq0aaNFixapa9eu2rhxo6pUqaL4+HgdPnxYixYt0po1ax77uM0/JQ6iP/roI7Vs2VLp06dXgwYNUvxNtJ2dnT7++OPHxg0aNEjz589XnTp11KtXL2XOnFmzZs1SeHi4li5daj4C1LlzZ02ZMkVt27ZVaGiocubMqTlz5sjZ2TnJfr///nvVqVNHxYsXV4cOHZQrVy6dP39eGzdulJubm37++ecnOhcAnq8zZ85o5syZOnPmjLy8vCTdf2Q2JCREM2fO1JdffmkVf/fuXc2dO1eDBg1KjXTxEvgvjV3/zTGl1L8ZK3h5eWnUqFE6deqUChUqpIULFyosLEzffvut0qdPbxXbqlUrDRgwQMuXL1e3bt2SrH+Y2bNnq1atWmrSpIkaNGigmjVrysXFRceOHdOCBQt08eJFffXVV5LuT7lRp04d+fn5qVOnTrpz544mT54sd3f35zIFSObMmfXaa6+pQ4cOunTpkiZMmKACBQqoc+fOku4/AvzKK6/ogw8+0Pnz5+Xm5qalS5c+k3mK69WrpyxZsmjx4sWqU6eOsmfP/tR9Aqnuhb3vFviPCgwMNP75V+nvv/82+vbta3h5eRnp06c3ChYsaIwZMybJa8sPHz5sVK1a1ciQIYMhyXz9+o0bN4wOHToYWbNmNVxdXY2AgADj8OHDRt68eZN9RfvGjRufKt9q1aoZxYsXTzb+jz/+MCpVqmRkyJDB8PLyMgYMGGC+7v7B/T6sj3bt2hl58+Y1l7/55hujatWqRpYsWQxHR0fjlVdeMfr372/cunXLjEnp8RuGYVy7ds3o0aOHkStXLsPBwcHInTu30a5dO+Pq1atmzI8//mgUK1bMsLe3NyQZM2fOTDY3w0j5tZNkBAYGJjneB3OMiYkx+vfvb/j6+hoZM2Y0XFxcDF9fX+Prr79O9lw/aOjQoYYk4+DBg0azZs2MjBkzGpkyZTJ69Ohh3LlzJ9ltRo8ebUgyvvzyy8f2n+hR1z7Rk1yPRMWLFzfs7OyMc+fOPfTYrly5YtXerl07w8XFJUU5xsbGGqNGjTKKFy9uODo6GpkyZTLKli1rfPrpp1Y/Sym5Tok+//xzI1euXIadnZ0hyQgPD3/IGXl4rg8KDw83JBljxoyxaj9x4oTRrFkzw8PDw3BycjIqVKhgrFy5Msn2p0+fNho2bGg4OzsbWbNmNXr37m2EhIQk+3d+z549RpMmTcy/V3nz5jWaN29urF+//pE5Anj+JBnLly83l1euXGlIMlxcXKw+9vb2RvPmzZNsP2/ePMPe3t6IiIh4gVnjvywtjF1nzpxpSDJ27tz5yLhH/Xuc0mN62FhIkjF06FCrticZKyT2u2vXLsPPz89wcnIy8ubNa0yZMuWh29StW9eQZGzduvXhB52M27dvG1999ZVRvnx5w9XV1XBwcDAKFixo9OzZ0zh+/LhV7Lp164wqVaoYGTJkMNzc3IwGDRoYBw8etIp52rFa4nWeP3++MXjwYCN79uxGhgwZjHr16hmnT5+22vbgwYOGv7+/4erqamTNmtXo3LmzsXfvXqsx+6P2nZhrcrp3725IMubNm5f8iQPSGIthPKNZvAEAqWrixInq27evTp06leybV1+kMmXKKHPmzFq/fn2q5gEAqc1isWj58uVq3LixJGnhwoVq3bq1Dhw4kGSuUldX1ySP4desWVNubm7JThcB4L/lrbfe0r59+3T8+PHUTuWpbNq0STVq1NDixYvVrFmzVMujb9++mj59uiIiIpI8xQCkRTxCCwD/AYZhaPr06apWrVqqF+927dqlsLAwBQcHp2oeAGCLypQpo/j4eF2+fPmxc9qFh4dr48aN+umnn15QdgBSy8WLF7Vq1Sp99NFHqZ3Kf8Ldu3f1ww8/qGnTphTv8J9BAQ8A0rDo6Gj99NNP2rhxo/bt26cff/wx1XLZv3+/QkNDNXbsWOXMmVMtWrRItVwAIDVFRUVZ3UETHh6usLAwZc6cWYUKFVLr1q3Vtm1bjR07VmXKlNGVK1e0fv16lSpVSvXq1TO3mzFjhnLmzPmvJtwHkDaEh4frjz/+0Pfff6/06dPrvffeS+2U0rTLly9r3bp1WrJkia5du6bevXundkrAM0MBDwDSsCtXrqhVq1by8PDQhx9+qIYNG6ZaLkuWLNFnn32mwoULa/78+XJyckq1XAAgNe3atUs1atQwl/v16ydJateunYKDgzVz5kwNHz5c77//vs6fP6+sWbOqUqVKql+/vrlNQkKCgoOD1b59+ySP2gL479i8ebM6dOigPHnyaNasWY98mz0e7+DBg2rdurWyZ8+uSZMmqXTp0qmdEvDMMAceAAAAAAAAYMPsUjsBAAAAAAAAAA9HAQ8AAAAAAACwYcyB9wIlJCTowoULypgxoywWS2qnAwAA0gDDMPT333/Ly8tLdnZ892qrGOcBAIB/I6VjPQp4L9CFCxfk7e2d2mkAAIA06OzZs8qdO3dqp4GHYJwHAACexuPGehTwXqCMGTNKun9R3NzcUjkbAACQFkRGRsrb29scR8A2Mc4DAAD/RkrHehTwXqDExync3NwY2AEAgCfCY5m2jXEeAAB4Go8b6zGRCgAAAAAAAGDDKOABAAAAAAAANowCHgAAAAAAAGDDmAMPAIA0LD4+XnFxcamdBp5S+vTplS5dutROAwAAADaKAh4A4LnbsmWLxowZo9DQUF28eFHLly9X48aNrWIOHTqkgQMHavPmzbp3756KFSumpUuXKk+ePFZxhmGobt26CgkJseonODhYHTp0SHb/ly5dUvbs2SVJc+fO1ejRo3Xs2DG5u7urTp06GjNmjLJkyfLQfhwdHXX37t1ncCaeraioKJ07d06GYaR2KnhKFotFuXPnlqura2qnAgBAmjVy5EgNHjxYvXv31oQJEx4bv2DBAr3zzjtq1KiRVqxYYbYbhqGhQ4fqu+++082bN1WlShVNnTpVBQsWlCSdOnVKn3/+uTZs2KCIiAh5eXnpf//7nz766CM5ODiY/fz1118KDAzUzp07lS1bNvXs2VMDBgx4olyeh6CgII0ZM0YRERHy9fXV5MmTVaFCBfPYfHx8kt1u0aJFevvtt59rbng4CngAgOcuOjpavr6+6tixo5o0aZJk/YkTJ/Taa6+pU6dO+vTTT+Xm5qYDBw7IyckpSeyECROSfUNTixYtVLt2bau29u3b6+7du2bx7o8//lDbtm01fvx4NWjQQOfPn1fXrl3VuXNnLVu2zNzOzc1NR44cMZdt8e2f8fHxOnfunJydnZUtWzabzBEpYxiGrly5onPnzqlgwYLciQcAwL+wc+dOffPNNypVqlSK4k+dOqUPPvhAr7/+epJ1o0eP1qRJkzRr1iz5+Pjok08+UUBAgA4ePCgnJycdPnxYCQkJ+uabb1SgQAHt379fnTt3VnR0tL766itJUmRkpGrVqiV/f39NmzZN+/btU8eOHeXh4aEuXbqkOJcnFRwcrODgYG3atCnZ9QsXLlS/fv00bdo0VaxYURMmTFBAQICOHDmi7Nmzy9vbWxcvXrTa5ttvv9WYMWNUp06dp84P/x4FPADAc1enTp1H/oP/0UcfqW7duho9erTZ9sorrySJCwsL09ixY7Vr1y7lzJnTal2GDBmUIUMGc/nKlSvasGGDpk+fbrZt27ZN+fLlU69evSRJPj4+eu+99zRq1CirviwWizw9PZ/sIF+wuLg4GYahbNmyWR030qZs2bLp1KlTiouLo4AHAMATioqKUuvWrfXdd99p+PDhj42Pj49X69at9emnn+q3337TzZs3zXWGYWjChAn6+OOP1ahRI0nS7NmzlSNHDq1YsUItW7ZU7dq1rb44zp8/v44cOaKpU6eaBby5c+cqNjZWM2bMkIODg4oXL66wsDCNGzfOqoD3qFwkKSYmRh999JHmz5+vmzdvqkSJEho1apSqV6/+r87VuHHj1LlzZ/OJk2nTpmnVqlWaMWOGBg0apHTp0iUZBy9fvlzNmzfnSYFUxkssAACpKiEhQatWrVKhQoUUEBCg7Nmzq2LFikkeHbh9+7ZatWqloKCgFBXXZs+eLWdnZzVr1sxs8/Pz09mzZ7V69WoZhqFLly5pyZIlqlu3rtW2UVFRyps3r7y9vdWoUSMdOHDgmRzr88Cdd/8NXEcAAP69wMBA1atXT/7+/imK/+yzz5Q9e3Z16tQpybrw8HBFRERY9eXu7q6KFStq27ZtD+3z1q1bypw5s7m8bds2Va1a1eqR2sQ73W7cuJGiXCSpR48e2rZtmxYsWKC//vpLb7/9tmrXrq1jx46l6FgfFBsbq9DQUKtjs7Ozk7+//0OPLTQ0VGFhYQ/NDy8OBTwAQKq6fPmyoqKiNHLkSNWuXVu//vqr3nrrLTVp0kSbN2824/r27avKlSub34Q+zvTp09WqVSuru9OqVKmiuXPnqkWLFnJwcJCnp6fc3d0VFBRkxhQuXFgzZszQjz/+qB9++EEJCQmqXLmyzp079+wOGgAAAM/EggULtHv3bo0YMSJF8b///rumT5+u7777Ltn1ERERkqQcOXJYtefIkcNc90/Hjx/X5MmT9d5771n1k1wfD+7jcbmcOXNGM2fO1OLFi/X666/rlVde0QcffKDXXntNM2fOTMHRWrt69ari4+Of6NimT5+uokWLqnLlyk+8PzxbPEILAEhVCQkJkqRGjRqpb9++kqTSpUtr69atmjZtmqpVq6affvpJGzZs0J49e1LU57Zt23To0CHNmTPHqv3gwYPq3bu3hgwZooCAAF28eFH9+/dX165dzUdt/fz85OfnZ25TuXJlFS1aVN98840+//zzZ3HIAAAAeAbOnj2r3r17a+3atcnOnfxPf//9t9q0aaPvvvtOWbNmfSY5nD9/XrVr19bbb7+tzp07p3i7lOSyb98+xcfHq1ChQlbtMTEx5gvYzpw5o2LFipnr7t27p7i4OKvHXT/88EN9+OGHT3JYkqQ7d+5o3rx5+uSTT554Wzx7FPAAAKkqa9assre3txp4SFLRokX1+++/S5I2bNigEydOyMPDwyqmadOmev3115NM0vv999+rdOnSKlu2rFX7iBEjVKVKFfXv31+SVKpUKbm4uOj111/X8OHDk8yrJ0np06dXmTJldPz48ac8UvyXBQcHq0+fPknmrQEAAM9PaGioLl++rFdffdVsi4+P15YtWzRlyhTFxMRYzS174sQJnTp1Sg0aNDDbEr9Mtre315EjR8ypWi5dumQ1Nrx06ZJKly5ttf8LFy6oRo0aqly5sr799lurdZ6enrp06ZJVW+Kyp6dninKJiopSunTpFBoammSO3MQCnZeXl8LCwsz2ZcuWaenSpZo7d67Zlvhob9asWZUuXbpk80puipolS5bo9u3batu2bZJ1ePF4hBYAkKocHBxUvnx5q7e+StLRo0eVN29eSdKgQYP0119/KSwszPxI0vjx45M8PhAVFaVFixYlO0/H7du3ZWdn/U9f4mDIMIxk84uPj9e+ffuSLe7Zsvbt28tischiscjBwUEFChTQZ599pnv37qV2ak8lODg4SSH3capXry6LxaKRI0cmWVevXj1ZLBYNGzbs2SQIAABemJo1a2rfvn1WY8Ry5cqpdevWCgsLS1L0KlKkSJL4hg0bqkaNGgoLC5O3t7d8fHzk6emp9evXm9tFRkZq+/btVk9pnD9/XtWrV1fZsmU1c+bMJGNMPz8/bdmyRXFxcWbb2rVrVbhwYWXKlClFuZQpU0bx8fG6fPmyChQoYPVJLLjZ29tbtWfPnl0ZMmSwakss4Dk4OKhs2bJWx5aQkKD169dbHVui6dOnq2HDhsqWLdtTXCU8K9yBBwB47qKioqzuYAsPD1dYWJgyZ86sPHnyqH///mrRooWqVq2qGjVqKCQkRD///LN5Z52np2ey3wrmyZNHPj4+Vm0LFy7UvXv39L///S9JfIMGDdS5c2dNnTrVfIS2T58+qlChgry8vCTdn0i4UqVKKlCggG7evKkxY8bo9OnTevfdd5/hGXkxateurZkzZyomJkarV69WYGCg0qdPr8GDB6d2ai+ct7e3goODNWjQILPt/PnzWr9+fZorzgIAgPsyZsyoEiVKWLW5uLgoS5YsZnvbtm2VK1cujRgxQk5OTkniE78YfLC9T58+Gj58uAoWLCgfHx998skn8vLyUuPGjSX9/+Jd3rx59dVXX+nKlSvmtolj1latWunTTz9Vp06dNHDgQO3fv18TJ07U+PHjJSlFuRQqVEitW7dW27ZtNXbsWJUpU0ZXrlzR+vXrVapUKdWrV++Jz1m/fv3Url07lStXThUqVNCECRMUHR1tvpU20fHjx7VlyxatXr36ifeB54M78AAAz92uXbtUpkwZlSlTRtL9gUOZMmU0ZMgQSdJbb72ladOmafTo0SpZsqS+//57LV26VK+99toT72v69Olq0qRJsndptW/fXuPGjdOUKVNUokQJvf322ypcuLCWLVtmxty4cUOdO3dW0aJFVbduXUVGRmrr1q1JHvFNCxwdHeXp6am8efOqW7du8vf3108//aRx48apZMmScnFxkbe3t7p3766oqChJUnR0tNzc3LRkyRKrvlasWCEXFxf9/fffOnXqlCwWixYtWqTXX39dGTJkUPny5XX06FHt3LlT5cqVk6urq+rUqWM1oJXuP95ctGhROTk5qUiRIvr666/NdYn9Llu2TDVq1JCzs7N8fX3Nt6Jt2rRJHTp00K1bt8y7C1N651z9+vV19epV/fHHH2bbrFmzVKtWLWXPnt0q9saNG2rbtq0yZcokZ2dn1alTJ8mb3oKDg5UnTx45Ozvrrbfe0rVr15Ls88cff9Srr74qJycn5c+fX59++mmavwMSAIC05syZM7p48eITbTNgwAD17NlTXbp0Ufny5RUVFaWQkBBznr21a9fq+PHjWr9+vXLnzq2cOXOan0Tu7u769ddfFR4errJly+r999/XkCFD1KVLlyfKZebMmWrbtq3ef/99FS5cWI0bN9bOnTuVJ0+eJ+onUYsWLfTVV19pyJAhKl26tMLCwhQSEpLkxRYzZsxQ7ty5VatWrX+1Hzx7FuNhzwzhmYuMjJS7u7tu3bolNze31E4HAJCG3b17V+Hh4fLx8Ul20ub27dvr5s2bWrFihdnWqFEjnTt3Tm3atJGvr698fHx08uRJde/eXW+88YZZTOvSpYvOnz+vVatWWW3r4eGhWbNm6dSpU/Lx8VGRIkU0YcIE5cmTRx07dlRcXJwyZsyo4cOHy9nZWc2bN5e/v7+mTp0qSZo7d6769++vKVOmqEyZMtqzZ486d+6scePGqV27dlb9fvXVVypYsKA++ugj7dy5U8ePH1dCQoKmTp2qIUOGmI9cu7q6Wk3SnJzq1aurdOnSMgxD0dHR+v777yXd/1Z79OjRGjZsmBo3bmwWAxs1aqRjx47pm2++kZubmwYOHKgTJ07o4MGDSp8+vbZv367KlStrxIgRaty4sUJCQjR06FAZhmHOgffbb7+pfv36mjRpkl5//XWdOHFCXbp0Ufv27TV06NAnup6MH9IGrhMAAPg3UjyGMPDC3Lp1y5Bk3Lp1K7VTAQCkcXfu3DEOHjxo3LlzJ9n17dq1Mxo1amQYhmEkJCQYa9euNRwdHY0PPvggSezixYuNLFmymMvbt2830qVLZ1y4cMEwDMO4dOmSYW9vb2zatMkwDMMIDw83JBnff/+9uc38+fMNScb69evNthEjRhiFCxc2l1955RVj3rx5Vvv+/PPPDT8/v4f2e+DAAUOScejQIcMwDGPmzJmGu7v7Y8/Pg6pVq2b07t3bCAsLMzJmzGhERUUZmzdvNrJnz27ExcUZvr6+xtChQw3DMIyjR48akow//vjD3P7q1atGhgwZjEWLFhmGYRjvvPOOUbduXat9tGjRwiqvmjVrGl9++aVVzJw5c4ycOXMmm+Ojrifjh7SB6wQAAP6NlI4hmAMPAID/qJUrV8rV1VVxcXFKSEhQq1atNGzYMK1bt04jRozQ4cOHFRkZqXv37unu3bu6ffu2nJ2dVaFCBRUvXlyzZs3SoEGD9MMPPyhv3ryqWrWqVf+lSpUy/5z42EXJkiWt2i5fvizp/qO5J06cUKdOndS5c2cz5t69e3J3d39ov4mPoly+fFlFihR5qvPh6+urggULasmSJdq4caPatGkje3vrodChQ4dkb2+vihUrmm1ZsmRR4cKFdejQITPmrbfestrOz89PISEh5vLevXv1xx9/6IsvvjDb4uPjrc4zAAAAkFIU8ADgJTSoxDupnQIeY+T++U/dR40aNTR16lQ5ODjIy8tL9vb2OnXqlOrXr69u3brpiy++UObMmfX777+rU6dOio2NNQtL7777roKCgjRo0CDNnDlTHTp0kMViseo/ffr05p8T1/2zLSEhQZLMOfa+++47q+KYpCRviEuu38R+nlbHjh0VFBSkgwcPaseOHc+kz+RERUXp008/VZMmTZKsS+6RZwAAnpXjvVuldgrAf0KBifNSOwUrFPAAAPiPcnFxUYECBazaQkNDlZCQoLFjx8rO7v67rBYtWpRk2//9738aMGCAJk2apIMHD6pdu3ZPlUuOHDnk5eWlkydPqnXr1v+6HwcHB8XHx//r7Vu1aqUPPvhAvr6+yb6YpGjRorp37545z50kXbt2TUeOHDHjixYtqu3bt1tt9+eff1otv/rqqzpy5EiS8w8AAAD8GxTwAAB4iRQoUEBxcXGaPHmyGjRooD/++EPTpk1LEpcpUyY1adJE/fv3V61atZQ7d+6n3venn36qXr16yd3dXbVr11ZMTIx27dqlGzduqF+/finqI1++fIqKitL69evl6+srZ2fnJ3ocNVOmTLp48aLVXX4PKliwoBo1aqTOnTvrm2++UcaMGTVo0CDlypVLjRo1kiT16tVLVapU0VdffaVGjRppzZo1Vo/PStKQIUNUv3595cmTR82aNZOdnZ327t2r/fv3a/jw4SnOFwAAAJAku9ROAAAAvDi+vr4aN26cRo0apRIlSmju3LkaMWJEsrGJj9V27Njxmez73Xff1ffff6+ZM2eqZMmSqlatmoKDg+Xj45PiPipXrqyuXbuqRYsWypYtm0aPHv3EeXh4eMjFxeWh62fOnKmyZcuqfv368vPzk2EYWr16tVn0q1Spkr777jtNnDhRvr6++vXXX/Xxxx9b9REQEKCVK1fq119/Vfny5VWpUiWNHz9eefPmfeJ8AQAAAIthGEZqJ/GySPGrgQHgOWMOPNv3uDnw7t69q/DwcPn4+Dy3OdXmzJmjvn376sKFC3JwcHgu+8B9j7qejB/SBq4TAFvBHHjAs/Gi5sBL6RiCR2gBAICV27dv6+LFixo5cqTee+89incAAABAKuMRWgAAYGX06NEqUqSIPD09NXjw4NRO55F+++03ubq6PvQDAAAA/BekagFvy5YtatCggby8vGSxWLRixYokMYcOHVLDhg3l7u4uFxcXlS9fXmfOnDHX3717V4GBgcqSJYtcXV3VtGlTXbp0yaqPM2fOqF69enJ2dlb27NnVv39/3bt3zypm06ZNevXVV+Xo6KgCBQooODg4SS5BQUHKly+fnJycVLFiRe3YseOZnAcAAGzJsGHDFBcXp/Xr19t8EaxcuXIKCwt76AcAAAD4L0jVAl50dLR8fX0VFBSU7PoTJ07otddeU5EiRbRp0yb99ddf+uSTT6zmhunbt69+/vlnLV68WJs3b9aFCxfUpEkTc318fLzq1aun2NhYbd26VbNmzVJwcLCGDBlixoSHh6tevXqqUaOGwsLC1KdPH7377rtas2aNGbNw4UL169dPQ4cO1e7du+Xr66uAgABdvnz5OZwZAACQEhkyZFCBAgUe+gEAAAD+C2zmJRYWi0XLly9X48aNzbaWLVsqffr0mjNnTrLb3Lp1S9myZdO8efPUrFkzSdLhw4dVtGhRbdu2TZUqVdIvv/yi+vXr68KFC8qRI4ckadq0aRo4cKCuXLkiBwcHDRw4UKtWrdL+/fut9n3z5k2FhIRIkipWrKjy5ctrypQpkqSEhAR5e3urZ8+eGjRoUIqOkcmNAdgKXmJh+2zhJRZ4cXiJRdrHdQJgK3iJBfBs2NpLLGx2DryEhAStWrVKhQoVUkBAgLJnz66KFStaPWYbGhqquLg4+fv7m21FihRRnjx5tG3bNknStm3bVLJkSbN4J0kBAQGKjIzUgQMHzJgH+0iMSewjNjZWoaGhVjF2dnby9/c3Y5ITExOjyMhIqw8AAAAAAADwJGy2gHf58mVFRUVp5MiRql27tn799Ve99dZbatKkiTZv3ixJioiIkIODgzw8PKy2zZEjhyIiIsyYB4t3iesT1z0qJjIyUnfu3NHVq1cVHx+fbExiH8kZMWKE3N3dzY+3t/eTnwgAAAAAAAC81Gy2gJeQkCBJatSokfr27avSpUtr0KBBql+/vqZNm5bK2aXM4MGDdevWLfNz9uzZ1E4JAAAAAAAAaYzNFvCyZs0qe3t7FStWzKq9aNGi5ltoPT09FRsbq5s3b1rFXLp0SZ6enmbMP99Km7j8uBg3NzdlyJBBWbNmVbp06ZKNSewjOY6OjnJzc7P6AAAAAAAAAE/CZgt4Dg4OKl++vI4cOWLVfvToUeXNm1eSVLZsWaVPn17r16831x85ckRnzpyRn5+fJMnPz0/79u2zelvs2rVr5ebmZhYH/fz8rPpIjEnsw8HBQWXLlrWKSUhI0Pr1680YAADw35QvXz5NmDAhtdMAAADAS8w+NXceFRWl48ePm8vh4eEKCwtT5syZlSdPHvXv318tWrRQ1apVVaNGDYWEhOjnn3/Wpk2bJEnu7u7q1KmT+vXrp8yZM8vNzU09e/aUn5+fKlWqJEmqVauWihUrpjZt2mj06NGKiIjQxx9/rMDAQDk6OkqSunbtqilTpmjAgAHq2LGjNmzYoEWLFmnVqlVmbv369VO7du1Urlw5VahQQRMmTFB0dLQ6dOjw4k4YAADP2Yt+Q/Hj3rb7MBEREfriiy+0atUqnT9/XtmzZ1fp0qXVp08f1axZ8xlnCQAAAKSuVC3g7dq1SzVq1DCX+/XrJ0lq166dgoOD9dZbb2natGkaMWKEevXqpcKFC2vp0qV67bXXzG3Gjx8vOzs7NW3aVDExMQoICNDXX39trk+XLp1Wrlypbt26yc/PTy4uLmrXrp0+++wzM8bHx0erVq1S3759NXHiROXOnVvff/+9AgICzJgWLVroypUrGjJkiCIiIlS6dGmFhIQkebEFAAB4vk6dOqUqVarIw8NDY8aMUcmSJRUXF6c1a9YoMDBQhw8ffuI+4+PjZbFYZGdnsw8nAAAA4CWWqgW86tWryzCMR8Z07NhRHTt2fOh6JycnBQUFKSgo6KExefPm1erVqx+by549ex4Z06NHD/Xo0eORMQAA4Pnq3r27LBaLduzYIRcXF7O9ePHi5phh3Lhxmjlzpk6ePKnMmTOrQYMGGj16tFxdXSVJwcHB6tOnj2bPnq1Bgwbp6NGjOn78uJydndWpUyetW7dOnp6eGj58eKocIwAAAPCgVC3gAQAAPInr168rJCREX3zxhVXxLpGHh4ckyc7OTpMmTZKPj49Onjyp7t27a8CAAVZ36d++fVujRo3S999/ryxZsih79uxq1qyZLly4oI0bNyp9+vTq1auX1Ty6AAAAQGqggAcAANKM48ePyzAMFSlS5JFxffr0Mf+cL18+DR8+XF27drUq4MXFxenrr7+Wr6+vpPsvyvrll1+0Y8cOlS9fXpI0ffp0FS1a9NkfCAAAAPAEKOABAIA043FTbyRat26dRowYocOHDysyMlL37t3T3bt3dfv2bTk7O0u6/5b5UqVKmdscOnRI9vb2Klu2rNlWpEgR864+AAAAILUwUzMAAEgzChYsKIvF8sgXVZw6dUr169dXqVKltHTpUoWGhppz5cbGxppxGTJkkMViee45AwAAAE+LAh4AAEgzMmfOrICAAAUFBSk6OjrJ+ps3byo0NFQJCQkaO3asKlWqpEKFCunChQuP7btIkSK6d++eQkNDzbYjR47o5s2bz/IQAAAAgCdGAQ8AAKQpQUFBio+PV4UKFbR06VIdO3ZMhw4d0qRJk+Tn56cCBQooLi5OkydP1smTJzVnzhxNmzbtsf0WLlxYtWvX1nvvvaft27crNDRU7777rjJkyPACjgoAAAB4OObAAwAAppH756d2Co+VP39+7d69W1988YXef/99Xbx4UdmyZVPZsmU1depU+fr6aty4cRo1apQGDx6sqlWrasSIEWrbtu1j+545c6beffddVatWTTly5NDw4cP1ySefvICjAgAAAB7OYqR0Nmg8tcjISLm7u+vWrVtyc3NL7XQAvMQGlXgntVPAYzyukHb37l2Fh4fLx8dHTk5OLygrPC+Pup6MH9IGrhMAW3G8d6vUTgH4Tygwcd4L2U9KxxA8QgsAAAAAAADYMAp4AAAAAAAAgA2jgAcAAAAAAADYMAp4AAAAAAAAgA2jgAcAAAAAAADYMAp4AAAAAAAAgA2jgAcAAAA8YOTIkbJYLOrTp09qpwIAACCJAh4AAABg2rlzp7755huVKlUqtVMBAAAwUcADAAAAJEVFRal169b67rvvlClTptROBwAAwEQBDwAA4AGbNm2SxWLRzZs3UzsVvGCBgYGqV6+e/P39HxsbExOjyMhIqw8AAMDzYp/aCQAAANtxvHerF7q/AhPn/avtIiIi9MUXX2jVqlU6f/68smfPrtKlS6tPnz6qWbPmM84SL4MFCxZo9+7d2rlzZ4riR4wYoU8//fQ5ZwUAAHAfBTwAAJCmnDp1SlWqVJGHh4fGjBmjkiVLKi4uTmvWrFFgYKAOHz6c2ikijTl79qx69+6ttWvXysnJKUXbDB48WP369TOXIyMj5e3t/bxSBAAALzkeoQUAAGlK9+7dZbFYtGPHDjVt2lSFChVS8eLF1a9fP/3555+SpHHjxqlkyZJycXGRt7e3unfvrqioKLOP06dPq0GDBsqUKZNcXFxUvHhxrV692mo/oaGhKleunJydnVW5cmUdOXLkhR4nXpzQ0FBdvnxZr776quzt7WVvb6/Nmzdr0qRJsre3V3x8fJJtHB0d5ebmZvUBAAB4XijgAQCANOP69esKCQlRYGCgXFxckqz38PCQJNnZ2WnSpEk6cOCAZs2apQ0bNmjAgAFmXGBgoGJiYrRlyxbt27dPo0aNkqurq1VfH330kcaOHatdu3bJ3t5eHTt2fK7HhtRTs2ZN7du3T2FhYeanXLlyat26tcLCwpQuXbrUThEAALzkeIQWAACkGcePH5dhGCpSpMgj4/r06WP+OV++fBo+fLi6du2qr7/+WpJ05swZNW3aVCVLlpQk5c+fP0kfX3zxhapVqyZJGjRokOrVq6e7d++m+BFLpB0ZM2ZUiRIlrNpcXFyUJUuWJO0AAACpgTvwAABAmmEYRori1q1bp5o1aypXrlzKmDGj2rRpo2vXrun27duSpF69emn48OGqUqWKhg4dqr/++itJH6VKlTL/nDNnTknS5cuXn8FRAAAAAE+GAh4AAEgzChYsKIvF8sgXVZw6dUr169dXqVKltHTpUoWGhiooKEiSFBsbK0l69913dfLkSbVp00b79u1TuXLlNHnyZKt+0qdPb/7ZYrFIkhISEp71IcFGbdq0SRMmTEjtNAAAACRRwAMAAGlI5syZFRAQoKCgIEVHRydZf/PmTYWGhiohIUFjx45VpUqVVKhQIV24cCFJrLe3t7p27aply5bp/fff13ffffciDgEAAAB4YhTwAABAmhIUFKT4+HhVqFBBS5cu1bFjx3To0CFNmjRJfn5+KlCggOLi4jR58mSdPHlSc+bM0bRp06z66NOnj9asWaPw8HDt3r1bGzduVNGiRVPpiAAAAIBH4yUWAADAVGDivNRO4bHy58+v3bt364svvtD777+vixcvKlu2bCpbtqymTp0qX19fjRs3TqNGjdLgwYNVtWpVjRgxQm3btjX7iI+PV2BgoM6dOyc3NzfVrl1b48ePT8WjAgAAAB7OYqR0Nmg8tcjISLm7u+vWrVtyc3NL7XQAvMQGlXgntVPAY4zcP/+R6+/evavw8HD5+PjwVtT/gEddT8YPaQPXCYCtON67VWqnAPwnvKgvtlM6huARWgAAAAAAAMCGUcADAAAAAAAAbBgFPAAAAAAAAMCGUcADAAAAAAAAbBgFPAAA0jDeRfXfwHUEAADAo1DAAwAgDUqXLp0kKTY2NpUzwbOQeB0TrysAAADwIPvUTgAAADw5e3t7OTs768qVK0qfPr3s7PhOLq1KSEjQlStX5OzsLHt7hmYAAABIilEiAABpkMViUc6cORUeHq7Tp0+ndjp4SnZ2dsqTJ48sFktqpwIAAAAbRAEPAIA0ysHBQQULFuQx2v8ABwcH7qIEAADAQ6XqSHHLli1q0KCBvLy8ZLFYtGLFiofGdu3aVRaLRRMmTLBqv379ulq3bi03Nzd5eHioU6dOioqKsor566+/9Prrr8vJyUne3t4aPXp0kv4XL16sIkWKyMnJSSVLltTq1aut1huGoSFDhihnzpzKkCGD/P39dezYsX997AAAPAt2dnZycnLik8Y/FO8AAADwKKk6WoyOjpavr6+CgoIeGbd8+XL9+eef8vLySrKudevWOnDggNauXauVK1dqy5Yt6tKli7k+MjJStWrVUt68eRUaGqoxY8Zo2LBh+vbbb82YrVu36p133lGnTp20Z88eNW7cWI0bN9b+/fvNmNGjR2vSpEmaNm2atm/fLhcXFwUEBOju3bvP4EwAAAAAAAAAyUvVR2jr1KmjOnXqPDLm/Pnz6tmzp9asWaN69epZrTt06JBCQkK0c+dOlStXTpI0efJk1a1bV1999ZW8vLw0d+5cxcbGasaMGXJwcFDx4sUVFhamcePGmYW+iRMnqnbt2urfv78k6fPPP9fatWs1ZcoUTZs2TYZhaMKECfr444/VqFEjSdLs2bOVI0cOrVixQi1btnzWpwYAAAAAAACQlMp34D1OQkKC2rRpo/79+6t48eJJ1m/btk0eHh5m8U6S/P39ZWdnp+3bt5sxVatWlYODgxkTEBCgI0eO6MaNG2aMv7+/Vd8BAQHatm2bJCk8PFwRERFWMe7u7qpYsaIZk5yYmBhFRkZafQAAAAAAAIAnYdMFvFGjRsne3l69evVKdn1ERISyZ89u1WZvb6/MmTMrIiLCjMmRI4dVTOLy42IeXP/gdsnFJGfEiBFyd3c3P97e3o88XgAAAAAAAOCfbLaAFxoaqokTJyo4OFgWiyW10/lXBg8erFu3bpmfs2fPpnZKAAAAAAAASGNstoD322+/6fLly8qTJ4/s7e1lb2+v06dP6/3331e+fPkkSZ6enrp8+bLVdvfu3dP169fl6elpxly6dMkqJnH5cTEPrn9wu+RikuPo6Cg3NzerDwAAAAAAAPAkbLaA16ZNG/31118KCwszP15eXurfv7/WrFkjSfLz89PNmzcVGhpqbrdhwwYlJCSoYsWKZsyWLVsUFxdnxqxdu1aFCxdWpkyZzJj169db7X/t2rXy8/OTJPn4+MjT09MqJjIyUtu3bzdjAAAAAAAAgOchVd9CGxUVpePHj5vL4eHhCgsLU+bMmZUnTx5lyZLFKj59+vTy9PRU4cKFJUlFixZV7dq11blzZ02bNk1xcXHq0aOHWrZsKS8vL0lSq1at9Omnn6pTp04aOHCg9u/fr4kTJ2r8+PFmv71791a1atU0duxY1atXTwsWLNCuXbv07bffSpIsFov69Omj4cOHq2DBgvLx8dEnn3wiLy8vNW7c+DmfJQAAAAAAALzMUrWAt2vXLtWoUcNc7tevnySpXbt2Cg4OTlEfc+fOVY8ePVSzZk3Z2dmpadOmmjRpkrne3d1dv/76qwIDA1W2bFllzZpVQ4YMUZcuXcyYypUra968efr444/14YcfqmDBglqxYoVKlChhxgwYMEDR0dHq0qWLbt68qddee00hISFycnJ6yrMAAAAAAAAAPJzFMAwjtZN4WURGRsrd3V23bt1iPjwAqWpQiXdSOwU8xsj981M7BdgIxg9pA9cJgK043rtVaqcA/CcUmDjvhewnpWMIm50DDwAAAAAAAAAFPAAAAAAAAMCm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pWoBb8uWLWrQoIG8vLxksVi0YsUKc11cXJwGDhyokiVLysXFRV5eXmrbtq0uXLhg1cf169fVunVrubm5ycPDQ506dVJUVJRVzF9//aXXX39dTk5O8vb21ujRo5PksnjxYhUpUkROTk4qWbKkVq9ebbXeMAwNGTJEOXPmVIYMGeTv769jx449u5MBAAAAAAAAJCNVC3jR0dHy9fVVUFBQknW3b9/W7t279cknn2j37t1atmyZjhw5ooYNG1rFtW7dWgcOHNDatWu1cuVKbdmyRV26dDHXR0ZGqlatWsqbN69CQ0M1ZswYDRs2TN9++60Zs3XrVr3zzjvq1KmT9uzZo8aNG6tx48bav3+/GTN69GhNmjRJ06ZN0/bt2+Xi4qKAgADdvXv3OZwZAAAAAAAA4D6LYRhGaichSRaLRcuXL1fjxo0fGrNz505VqFBBp0+fVp48eXTo0CEVK1ZMO3fuVLly5SRJISEhqlu3rs6dOycvLy9NnTpVH330kSIiIuTg4CBJGjRokFasWKHDhw9Lklq0aKHo6GitXLnS3FelSpVUunRpTZs2TYZhyMvLS++//74++OADSdKtW7eUI0cOBQcHq2XLlsnmGxMTo5iYGHM5MjJS3t7eunXrltzc3J7qfAHA0xhU4p3UTgGPMXL//NROATYiMjJS7u7ujB9sHNcJgK043rtVaqcA/CcUmDjvhewnpWOINDUH3q1bt2SxWOTh4SFJ2rZtmzw8PMzinST5+/vLzs5O27dvN2OqVq1qFu8kKSAgQEeOHNGNGzfMGH9/f6t9BQQEaNu2bZKk8PBwRUREWMW4u7urYsWKZkxyRowYIXd3d/Pj7e39dCcAAAAAAAAAL500U8C7e/euBg4cqHfeecesSEZERCh79uxWcfb29sqcObMiIiLMmBw5cljFJC4/LubB9Q9ul1xMcgYPHqxbt26Zn7Nnzz7RMQMAAAAAAAD2qZ1ASsTFxal58+YyDENTp05N7XRSzNHRUY6OjqmdBgAAAAAAANIwm78DL7F4d/r0aa1du9bqeWBPT09dvnzZKv7evXu6fv26PD09zZhLly5ZxSQuPy7mwfUPbpdcDAAAAAAAAPA82HQBL7F4d+zYMa1bt05ZsmSxWu/n56ebN28qNDTUbNuwYYMSEhJUsWJFM2bLli2Ki4szY9auXavChQsrU6ZMZsz69eut+l67dq38/PwkST4+PvL09LSKiYyM1Pbt280YAAAAAAAA4HlI1QJeVFSUwsLCFBYWJun+yyLCwsJ05swZxcXFqVmzZtq1a5fmzp2r+Ph4RUREKCIiQrGxsZKkokWLqnbt2urcubN27NihP/74Qz169FDLli3l5eUlSWrVqpUcHBzUqVMnHThwQAsXLtTEiRPVr18/M4/evXsrJCREY8eO1eHDhzVs2DDt2rVLPXr0kHT/Dbl9+vTR8OHD9dNPP2nfvn1q27atvLy8HvnWXAAAAAAAAOBppeoceLt27VKNGjXM5cSiWrt27TRs2DD99NNPkqTSpUtbbbdx40ZVr15dkjR37lz16NFDNWvWlJ2dnZo2bapJkyaZse7u7vr1118VGBiosmXLKmvWrBoyZIi6dOlixlSuXFnz5s3Txx9/rA8//FAFCxbUihUrVKJECTNmwIABio6OVpcuXXTz5k299tprCgkJkZOT07M+LQAAAAAAAIDJYhiGkdpJvCwiIyPl7u6uW7duWc3lBwAv2qAS76R2CniMkfvnp3YKsBGMH9IGrhMAW3G8d6vUTgH4Tygwcd4L2U9KxxA2PQceAAAAAAAA8LKjgAcAAAAAAADYMAp4AAAAAAAAgA2jgAcAAAAAAADYMAp4AAAAAAAAgA2jgAcAALRlyxY1aNBAXl5eslgsWrFihdV6wzA0ZMgQ5cyZUxkyZJC/v7+OHTtmFbN79269+eab8vDwUJYsWdSlSxdFRUVZxezcuVM1a9aUh4eHMmXKpICAAO3du9cqZtGiRSpdurScnZ2VN29ejRkzJkm+MTEx+uijj5Q3b145OjoqX758mjFjxrM5GQAAAICNoYAHAAAUHR0tX19fBQUFJbt+9OjRmjRpkqZNm6bt27fLxcVFAQEBunv3riTpwoUL8vf3V4ECBbR9+3aFhITowIEDat++vdlHVFSUateurTx58mj79u36/ffflTFjRgUEBCguLk6S9Msvv6h169bq2rWr9u/fr6+//lrjx4/XlClTrPJp3ry51q9fr+nTp+vIkSOaP3++Chcu/HxODgAAAJDK7FM7AQAAkPrq1KmjOnXqJLvOMAxNmDBBH3/8sRo1aiRJmj17tnLkyKEVK1aoZcuWWrlypdKnT6+goCDZ2d3/fnDatGkqVaqUjh8/rgIFCujw4cO6fv26PvvsM3l7e0uShg4dqlKlSun06dMqUKCA5syZo8aNG6tr166SpPz582vw4MEaNWqUAgMDZbFYFBISos2bN+vkyZPKnDmzJClfvnzP+Qzhv27q1KmaOnWqTp06JUkqXry4hgwZ8tC/FwAAAC8Sd+ABAIBHCg8PV0REhPz9/c02d3d3VaxYUdu2bZN0/5FWBwcHs3gnSRkyZJAk/f7775KkwoULK0uWLJo+fbpiY2N1584dTZ8+XUWLFjULcDExMXJycrLaf4YMGXTu3DmdPn1akvTTTz+pXLlyGj16tHLlyqVChQrpgw8+0J07d57bOcB/X+7cuTVy5EiFhoZq165deuONN9SoUSMdOHAgtVMDAACggAcAAB4tIiJCkpQjRw6r9hw5cpjr3njjDUVERGjMmDGKjY3VjRs3NGjQIEnSxYsXJUkZM2bUpk2b9MMPPyhDhgxydXVVSEiIfvnlF9nb338oICAgQMuWLdP69euVkJCgo0ePauzYsVb9nDx5Ur///rv279+v5cuXa8KECVqyZIm6d+/+/E8G/rMaNGigunXrqmDBgipUqJC++OILubq66s8//0zt1AAAACjgAQCAp1e8eHHNmjVLY8eOlbOzszw9PeXj46McOXKYd+XduXNHnTp1UpUqVfTnn3/qjz/+UIkSJVSvXj3z7rnOnTurR48eql+/vhwcHFSpUiW1bNlSksx+EhISZLFYNHfuXFWoUEF169bVuHHjNGvWLO7CwzMRHx+vBQsWKDo6Wn5+fsnGxMTEKDIy0uoDAADwvFDAAwAAj+Tp6SlJunTpklX7pUuXzHWS1KpVK0VEROj8+fO6du2ahg0bpitXrih//vySpHnz5unUqVOaOXOmypcvr0qVKmnevHkKDw/Xjz/+KEmyWCwaNWqUoqKidPr0aUVERKhChQqSZPaTM2dO5cqVS+7u7ua+ixYtKsMwdO7cued3IvCft2/fPrm6usrR0VFdu3bV8uXLVaxYsWRjR4wYIXd3d/OTOK8jAADA80ABDwAAPJKPj488PT21fv16sy0yMlLbt29P9u6kHDlyyNXVVQsXLpSTk5PefPNNSdLt27dlZ2cni8VixiYuJyQkWPWRLl065cqVSw4ODpo/f778/PyULVs2SVKVKlV04cIFRUVFmfFHjx6VnZ2dcufO/UyPHS+XwoULKywsTNu3b1e3bt3Url07HTx4MNnYwYMH69atW+bn7NmzLzhbAADwMqGABwAAFBUVpbCwMIWFhUm6/+KKsLAwnTlzRhaLRX369NHw4cP1008/ad++fWrbtq28vLzUuHFjs48pU6Zo9+7dOnr0qIKCgtSjRw+NGDFCHh4ekqQ333xTN27cUGBgoA4dOqQDBw6oQ4cOsre3V40aNSRJV69e1bRp03T48GGFhYWpd+/eWrx4sSZMmGDup1WrVsqSJYs6dOiggwcPasuWLerfv786duxovjgD+DccHBxUoEABlS1bViNGjJCvr68mTpyYbKyjo6Pc3NysPgAAAM+LfWonAAAAUt+uXbvMIpok9evXT5LUrl07BQcHa8CAAYqOjlaXLl108+ZNvfbaawoJCbF6Y+yOHTs0dOhQRUVFqUiRIvrmm2/Upk0bc32RIkX0888/69NPP5Wfn5/s7OxUpkwZhYSEKGfOnGbcrFmz9MEHH8gwDPn5+WnTpk3mY7SS5OrqqrVr16pnz54qV66csmTJoubNm2v48OHP8xThJZSQkKCYmJjUTgMAAEAWwzCM1E7iZREZGSl3d3fdunWLb2kBpKpBJd5J7RTwGCP3z0/tFGAjGD+8GIMHD1adOnWUJ08e/f3335o3b55GjRqlNWvWmI+BPwrXCYCtON67VWqnAPwnFJg474XsJ6VjCO7AAwAAwEvv8uXLatu2rS5evCh3d3eVKlUqxcU7AACA540CHgAANohvz9OGF/XNLJ6/6dOnp3YKAAAAD8VLLAAAAAAAAAAbRgEPAAAAAAAAsGEU8AAAAAAAAAAbRgEPAAAAAAAAsGEU8AAAAAAAAAAbRgEPAAAAAAAAsGEU8AAAAAAAAAAbRgEPAAAAAAAAsGEU8AAAAAAAAAAbZv8kwQkJCQoODtayZct06tQpWSwW+fj4qFmzZmrTpo0sFsvzyhMAAAAAAAB4KaX4DjzDMNSwYUO9++67On/+vEqWLKnixYvr9OnTat++vd56663nmScAAAAAAADwUkrxHXjBwcHasmWL1q9frxo1alit27Bhgxo3bqzZs2erbdu2zzxJAAAAAAAA4GWV4jvw5s+frw8//DBJ8U6S3njjDQ0aNEhz5859pskBAAAAAAAAL7sUF/D++usv1a5d+6Hr69Spo7179z6TpAAAAAAAAADcl+IC3vXr15UjR46Hrs+RI4du3LjxTJICAAAAAAAAcF+KC3jx8fGyt3/4lHnp0qXTvXv3nklSAAAAAAAAAO5L8UssDMNQ+/bt5ejomOz6mJiYZ5YUAAAAAAAAgPtSXMBr167dY2N4Ay0AAAAAAADwbKW4gDdz5sznmQcAAAAAAACAZKR4DrznYcuWLWrQoIG8vLxksVi0YsUKq/WGYWjIkCHKmTOnMmTIIH9/fx07dswq5vr162rdurXc3Nzk4eGhTp06KSoqyirmr7/+0uuvvy4nJyd5e3tr9OjRSXJZvHixihQpIicnJ5UsWVKrV69+4lwAAAAAAACAZy3Fd+A1adIkRXHLli1L8c6jo6Pl6+urjh07Jtv/6NGjNWnSJM2aNUs+Pj765JNPFBAQoIMHD8rJyUmS1Lp1a128eFFr165VXFycOnTooC5dumjevHmSpMjISNWqVUv+/v6aNm2a9u3bp44dO8rDw0NdunSRJG3dulXvvPOORowYofr162vevHlq3Lixdu/erRIlSqQ4FwAAAAAAAOBZS3EBz93d/ZnvvE6dOqpTp06y6wzD0IQJE/Txxx+rUaNGkqTZs2crR44cWrFihVq2bKlDhw4pJCREO3fuVLly5SRJkydPVt26dfXVV1/Jy8tLc+fOVWxsrGbMmCEHBwcVL15cYWFhGjdunFnAmzhxomrXrq3+/ftLkv5fe/ce32P9/3H8+dnYgdnmtM1qsTXn00QxxMqykCjfHL+RHKJNGCnlWPrO4UuoRfWVQ5FDIVFj38l8ZYY5JExE31E2im2szGzX7w9f18+nDZs2nw8e99vtut32ud6v63q/ro9cvb32vt7Xm2++qdjYWL377ruaO3duoXIBAAAAAAAASoLdroF37NgxpaamKjQ01Nzn4eGhpk2bKiEhQd27d1dCQoI8PT3N4p0khYaGysHBQYmJiXrqqaeUkJCgVq1aycnJyYwJCwvTlClTdPbsWZUvX14JCQmKjIy06j8sLMx8pLcwuRQkOzvb6u28mZmZf+k7AQAAAAAAwN3HpmvgXU9qaqokydvb22q/t7e32ZaamiovLy+r9lKlSqlChQpWMQWd4+o+rhVzdfuNcilIVFSUPDw8zM3Pz+8GVw0AAAAAAABYs9sC3p1g9OjRysjIMLfjx4/bOiUAAAAAAADcZuy2gOfj4yNJSktLs9qflpZmtvn4+OjUqVNW7ZcuXdKZM2esYgo6x9V9XCvm6vYb5VIQZ2dnubu7W20AAAAAAABAUdhtAc/f318+Pj6Ki4sz92VmZioxMVHBwcGSpODgYKWnpyspKcmM2bhxo/Ly8tS0aVMzZvPmzcrJyTFjYmNjVbNmTZUvX96MubqfKzFX+ilMLgAAAAAAAEBJsGkB7/z589qzZ4/27Nkj6fLLIvbs2aOUlBRZLBYNGzZMkyZN0po1a7Rv3z717t1bvr6+6ty5sySpdu3aevzxxzVgwABt375d3377rSIiItS9e3f5+vpKknr27CknJyf169dP+/fv17JlyzRr1iyrl1YMHTpUMTExmj59upKTkzVhwgTt3LlTERERklSoXAAAAAAAAICSUOi30F7t8OHD+uabb3Tq1Cnl5eVZtY0bN67Q59m5c6ceeeQR8/OVolqfPn20YMECjRo1SllZWRo4cKDS09PVsmVLxcTEyMXFxTxm8eLFioiIUJs2beTg4KAuXbpo9uzZZruHh4c2bNig8PBwNW7cWJUqVdK4ceM0cOBAM6Z58+ZasmSJxowZo9dee03Vq1fX6tWrVa9ePTOmMLkAAAAAAAAAxc1iGIZRlAM+/PBDDR48WJUqVZKPj48sFsv/n8xi0a5du4o9yTtFZmamPDw8lJGRwXp4AGzq1Xo9bJ0CbqB/G8uNg2BzgbOWlHgfjB9uD/w5AbAXR4b2tHUKwB3hVozzpMKPIYo8A2/SpEl666239Morr/ylBAEAAAAAAADcWJHXwDt79qyeeeaZksgFAAAAAAAAwJ8UuYD3zDPPaMOGDSWRCwAAAAAAAIA/KfIjtIGBgRo7dqy2bdum+vXrq3Tp0lbtL730UrElBwAAAAAAANztilzA++CDD+Tm5qb4+HjFx8dbtVksFgp4AAAAAAAAQDEqcgHv2LFjJZEHAAAAAAAAgAIUeQ28qxmGIcMwiisXAAAAAAAAAH9yUwW8RYsWqX79+nJ1dZWrq6saNGigjz/+uLhzAwAAAAAAAO56RX6EdsaMGRo7dqwiIiLUokULSdKWLVs0aNAg/frrrxo+fHixJwkAAAAAAADcrYpcwHvnnXc0Z84c9e7d29z35JNPqm7dupowYQIFPAAAAAAAAKAYFfkR2pMnT6p58+b59jdv3lwnT54slqQAAAAAAAAAXFbkAl5gYKCWL1+eb/+yZctUvXr1YkkKAAAAKIyUlJQCX6pmGIZSUlJskBEAAEDxK/IjtBMnTlS3bt20efNmcw28b7/9VnFxcQUW9gAAAICS4u/vr5MnT8rLy8tq/5kzZ+Tv76/c3FwbZQYAAFB8ijwDr0uXLkpMTFSlSpW0evVqrV69WpUqVdL27dv11FNPlUSOAAAAQIEMw5DFYsm3//z583JxcbFBRgAAAMWvyDPwJKlx48b65JNPijsXAAAAoFAiIyMlSRaLRWPHjlWZMmXMttzcXCUmJiooKMhG2QEAABSvQhXwMjMz5e7ubv58PVfiAAAAgJKye/duSZdn4O3bt09OTk5mm5OTkxo2bKiRI0faKj0AAIBiVagCXvny5c21RTw9PQt8TOHK4wusMwIAAICS9s0330iS+vbtq1mzZvFLZAAAcEcrVAFv48aNqlChgqT/HywBAAAAtjZ//nxbpwAAAFDiClXAa926tfmzv7+//Pz88s3CMwxDx48fL97sAAAAgD95+umntWDBArm7u+vpp5++buzKlStvUVYAAAAlp8gvsfD39zcfp73amTNn5O/vzyO0AAAAKFEeHh7mL5Pd3d0LXN4FAADgTlLkAt6Vte7+7Pz583JxcSmWpAAAAIBreeqpp8xx54IFC2ybDAAAwC1Q6AJeZGSkJMlisWjs2LEqU6aM2Zabm6vExEQFBQUVe4IAAADA1Z566imlpqaqcuXKcnR0LPDpEAAAgDtJoQt4u3fvlnR5Bt6+ffvk5ORktjk5Oalhw4YaOXJk8WcIAAAAXKVy5cratm2bOnbseM2nQwAAAO4khS7gXXn7bN++fTVr1iy5u7uXWFIAAADAtQwaNEidOnWSxWKRxWKRj4/PNWNZnxkAANwJirwG3syZM3Xp0qV8+8+cOaNSpUpR2AMAAECJmjBhgrp3764jR47oySef1Pz58+Xp6WnrtAAAAEpMkQt43bt3V8eOHfXiiy9a7V++fLnWrFmjr776qtiSAwAAAApSq1Yt1apVS+PHj9czzzxjtT4zAADAncahqAckJibqkUceybc/JCREiYmJcGdhyQAARS5JREFUxZIUAAAAUBjjx49XmTJldPr0aW3ZskVbtmzR6dOnbZ0WAABAsSpyAS87O7vAR2hzcnL0xx9/FEtSAAAAQGH8/vvvev755+Xr66tWrVqpVatW8vX1Vb9+/fT777/bOj0AAIBiUeQC3kMPPaQPPvgg3/65c+eqcePGxZIUAAAAUBjDhw9XfHy81qxZo/T0dKWnp+uLL75QfHy8RowYYev0AAAAikWR18CbNGmSQkNDtXfvXrVp00aSFBcXpx07dmjDhg3FniAAAABwLZ9//rk+++wzhYSEmPvat28vV1dXde3aVXPmzLFdcgAAAMWkyDPwWrRooYSEBPn5+Wn58uX68ssvFRgYqO+++04PP/xwSeQIAAAAFOj333+Xt7d3vv1eXl48QgsAAO4YRZ6BJ0lBQUFavHhxcecCAAAAFElwcLDGjx+vRYsWycXFRZL0xx9/aOLEiQoODrZxdgAAAMXjpgp4V1y4cEEXL1602ufu7v6XEgIAAAAKa+bMmXr88cd17733qmHDhpKkvXv3ysXFRevXr7dxdgAAAMWjyAW833//XaNGjdLy5cv122+/5WvPzc0tlsQAAACAG6lfv74OHz6sxYsXKzk5WZLUo0cP9erVS66urjbODgAAoHgUuYD38ssv65tvvtGcOXP07LPPKjo6Wj///LPef/99TZ48uSRyBAAAAPLJyclRrVq1tHbtWg0YMMDW6QAAAJSYIhfwvvzySy1atEghISHq27evHn74YQUGBqpq1apavHixevXqVRJ5AgAAAFZKly6tCxcu2DoNAACAElfkt9CeOXNGAQEBki6vd3fmzBlJUsuWLbV58+bizQ4AAAC4jvDwcE2ZMkWXLl2ydSoAAAAlpsgz8AICAnTs2DHdd999qlWrlpYvX66HHnpIX375pTw9PUsgRQAAAKBgO3bsUFxcnDZs2KD69eurbNmyVu0rV660UWYAAADFp8gz8Pr27au9e/dKkl599VVFR0fLxcVFw4cP18svv1ysyeXm5mrs2LHy9/eXq6ur7r//fr355psyDMOMMQxD48aNU5UqVeTq6qrQ0FAdPnzY6jxnzpxRr1695O7uLk9PT/Xr10/nz5+3ivnuu+/08MMPy8XFRX5+fpo6dWq+fFasWKFatWrJxcVF9evX11dffVWs1wsAAICi8fT0VJcuXRQWFiZfX195eHhYbQAAAHeCIs/AGz58uPlzaGiokpOTlZSUpMDAQDVo0KBYk5syZYrmzJmjhQsXqm7dutq5c6f69u0rDw8PvfTSS5KkqVOnavbs2Vq4cKH8/f01duxYhYWF6cCBA3JxcZEk9erVSydPnlRsbKxycnLUt29fDRw4UEuWLJEkZWZmqm3btgoNDdXcuXO1b98+Pf/88/L09NTAgQMlSVu3blWPHj0UFRWlJ554QkuWLFHnzp21a9cu1atXr1ivGwAAANeXl5enadOm6YcfftDFixf16KOPasKECbx5FgAA3JEsxtXT2W5Senp6iTw++8QTT8jb21vz5s0z93Xp0kWurq765JNPZBiGfH19NWLECI0cOVKSlJGRIW9vby1YsEDdu3fXwYMHVadOHe3YsUNNmjSRJMXExKh9+/Y6ceKEfH19NWfOHL3++utKTU2Vk5OTpMuzC1evXq3k5GRJUrdu3ZSVlaW1a9eauTRr1kxBQUGaO3duoa4nMzNTHh4eysjIkLu7e7F8RwBwM16t18PWKeAG+rex2DoFFELgrCUl3gfjh4K9+eabmjBhgkJDQ+Xq6qr169erR48e+uijj2ySD39OAOzFkaE9bZ0CcEe4FeM8qfBjiCI/QjtlyhQtW7bM/Ny1a1dVrFhR99xzj/lobXFp3ry54uLi9MMPP0iS9u7dqy1btqhdu3aSpGPHjik1NVWhoaHmMR4eHmratKkSEhIkSQkJCfL09DSLd9LlmYMODg5KTEw0Y1q1amUW7yQpLCxMhw4d0tmzZ82Yq/u5EnOln4JkZ2crMzPTagMAAMBft2jRIr333ntav369Vq9erS+//FKLFy9WXl6erVMDAAAodkUu4M2dO1d+fn6SpNjYWMXGxurrr79Wu3btin0NvFdffVXdu3dXrVq1VLp0aTVq1EjDhg1Tr169JEmpqamSJG9vb6vjvL29zbbU1FR5eXlZtZcqVUoVKlSwiinoHFf3ca2YK+0FiYqKslqD5cr3BgAAgL8mJSVF7du3Nz+HhobKYrHol19+sWFWAAAAJaPIa+Clpqaahai1a9eqa9euatu2rapVq6amTZsWa3LLly/X4sWLtWTJEtWtW1d79uzRsGHD5Ovrqz59+hRrXyVh9OjRioyMND9nZmZSxAMAACgGly5dMtc7vqJ06dLKycmxUUYAAAAlp8gFvPLly+v48ePy8/NTTEyMJk2aJOny22Bzc3OLNbmXX37ZnIUnSfXr19d///tfRUVFqU+fPvLx8ZEkpaWlqUqVKuZxaWlpCgoKkiT5+Pjo1KlTVue9dOmSzpw5Yx7v4+OjtLQ0q5grn28Uc6W9IM7OznJ2di7qZQMAAOAGDMPQc889ZzXWunDhggYNGqSyZcua+1auXGmL9AAAAIpVkR+hffrpp9WzZ0899thj+u2338z16Hbv3q3AwMBiTe7333+Xg4N1io6OjubaJv7+/vLx8VFcXJzZnpmZqcTERAUHB0uSgoODlZ6erqSkJDNm48aNysvLM2cMBgcHa/PmzVa/sY2NjVXNmjVVvnx5M+bqfq7EXOkHAAAAt06fPn3k5eVltVzJ3//+d/n6+lrtAwAAuBMUeQbe22+/rWrVqun48eOaOnWq3NzcJEknT57Uiy++WKzJdezYUW+99Zbuu+8+1a1bV7t379aMGTP0/PPPS5IsFouGDRumSZMmqXr16vL399fYsWPl6+urzp07S5Jq166txx9/XAMGDNDcuXOVk5OjiIgIde/eXb6+vpKknj17auLEierXr59eeeUVff/995o1a5befvttM5ehQ4eqdevWmj59ujp06KClS5dq586d+uCDD4r1mgEAAHBj8+fPt3UKAAAAt0yRC3ilS5fWyJEj8+0fPnx4sSR0tXfeeUdjx47Viy++qFOnTsnX11cvvPCCxo0bZ8aMGjVKWVlZGjhwoNLT09WyZUvFxMRYrYmyePFiRUREqE2bNnJwcFCXLl00e/Zss93Dw0MbNmxQeHi4GjdurEqVKmncuHEaOHCgGdO8eXMtWbJEY8aM0Wuvvabq1atr9erVqlevXrFfNwAAAAAAAHCFxTAMo6gHHT58WN98841OnTplPs56xdXFNVjLzMyUh4eHMjIy5O7ubut0ANzFXq3Xw9Yp4Ab6t7HYOgUUQuCsJSXeB+OH2wN/TgDsxZGhPW2dAnBHuBXjPKnwY4giz8D78MMPNXjwYFWqVEk+Pj6yWP7/HxgWi4UCHgAAAAAAAFCMilzAmzRpkt566y298sorJZEPAAAAcMtFRUVp5cqVSk5Olqurq5o3b64pU6aoZs2atk4NAACg6G+hPXv2rJ555pmSyAUAAACwifj4eIWHh2vbtm2KjY1VTk6O2rZtq6ysLFunBgAAUPQZeM8884w2bNigQYMGlUQ+AAAAwC0XExNj9XnBggXy8vJSUlKSWrVqZaOsAAAALityAS8wMFBjx47Vtm3bVL9+fZUuXdqq/aWXXiq25AAAAABbyMjIkCRVqFChwPbs7GxlZ2ebnzMzM29JXgAA4O5U5ALeBx98IDc3N8XHxys+Pt6qzWKxUMADAADAbS0vL0/Dhg1TixYtVK9evQJjoqKiNHHixFucGQAAuFsVuYB37NixksgDAAAAsAvh4eH6/vvvtWXLlmvGjB49WpGRkebnzMxM+fn53Yr0AADAXajIBTwAAADgThUREaG1a9dq8+bNuvfee68Z5+zsLGdn51uYGQAAuJvdVAHvxIkTWrNmjVJSUnTx4kWrthkzZhRLYgAAAMCtYhiGhgwZolWrVmnTpk3y9/e3dUoAAACmIhfw4uLi9OSTTyogIEDJycmqV6+efvrpJxmGoQceeKAkcgQAAABKVHh4uJYsWaIvvvhC5cqVU2pqqiTJw8NDrq6uNs4OAADc7RyKesDo0aM1cuRI7du3Ty4uLvr88891/PhxtW7dWs8880xJ5AgAAACUqDlz5igjI0MhISGqUqWKuS1btszWqQEAABR9Bt7Bgwf16aefXj64VCn98ccfcnNz0xtvvKFOnTpp8ODBxZ4kAAAAUJIMw7B1CgAAANdU5Bl4ZcuWNde9q1Klin788Uez7ddffy2+zAAAAAAAAAAUfQZes2bNtGXLFtWuXVvt27fXiBEjtG/fPq1cuVLNmjUriRwBAAAAAACAu1aRC3gzZszQ+fPnJUkTJ07U+fPntWzZMlWvXp030AIAAAAAAADFrEgFvNzcXJ04cUINGjSQdPlx2rlz55ZIYgAAAAAAAACKuAaeo6Oj2rZtq7Nnz5ZUPgAAAAAAAACuUuSXWNSrV09Hjx4tiVwAAAAAAAAA/EmRC3iTJk3SyJEjtXbtWp08eVKZmZlWGwAAAAAAAIDiU+g18N544w2NGDFC7du3lyQ9+eSTslgsZrthGLJYLMrNzS3+LAEAAAAAAIC7VKELeBMnTtSgQYP0zTfflGQ+AAAAAAAAAK5S6AKeYRiSpNatW5dYMgAAAAAAAACsFWkNvKsfmQUAAAAAAABQ8go9A0+SatSoccMi3pkzZ/5SQgAAAAAAAAD+X5EKeBMnTpSHh0dJ5QIAAAAAAADgT4pUwOvevbu8vLxKKhcAAAAAAAAAf1LoNfBY/w4AAAAAAAC49QpdwLvyFloAAAAAAAAAt06hH6HNy8sryTwAAAAAAAAAFKDQM/AAAAAAAAAA3HoU8AAAAAAAAAA7RgEPAAAAAAAAsGMU8AAAAAAAAAA7RgEPAAAAAAAAsGMU8AAAAAAAAAA7RgEPAAAAAAAAsGMU8AAAAAAAAAA7ZvcFvJ9//ll///vfVbFiRbm6uqp+/frauXOn2W4YhsaNG6cqVarI1dVVoaGhOnz4sNU5zpw5o169esnd3V2enp7q16+fzp8/bxXz3Xff6eGHH5aLi4v8/Pw0derUfLmsWLFCtWrVkouLi+rXr6+vvvqqZC4aAAAAAAAA+B+7LuCdPXtWLVq0UOnSpfX111/rwIEDmj59usqXL2/GTJ06VbNnz9bcuXOVmJiosmXLKiwsTBcuXDBjevXqpf379ys2NlZr167V5s2bNXDgQLM9MzNTbdu2VdWqVZWUlKRp06ZpwoQJ+uCDD8yYrVu3qkePHurXr592796tzp07q3Pnzvr+++9vzZcBAAAAAACAu5LFMAzD1klcy6uvvqpvv/1W//nPfwpsNwxDvr6+GjFihEaOHClJysjIkLe3txYsWKDu3bvr4MGDqlOnjnbs2KEmTZpIkmJiYtS+fXudOHFCvr6+mjNnjl5//XWlpqbKycnJ7Hv16tVKTk6WJHXr1k1ZWVlau3at2X+zZs0UFBSkuXPnFup6MjMz5eHhoYyMDLm7u9/09wIAf9Wr9XrYOgXcQP82FlungEIInLWkxPtg/HB74M8JgL04MrSnrVMA7gi3YpwnFX4MYdcz8NasWaMmTZromWeekZeXlxo1aqQPP/zQbD927JhSU1MVGhpq7vPw8FDTpk2VkJAgSUpISJCnp6dZvJOk0NBQOTg4KDEx0Yxp1aqVWbyTpLCwMB06dEhnz541Y67u50rMlX4Kkp2drczMTKsNAAAAAAAAKAq7LuAdPXpUc+bMUfXq1bV+/XoNHjxYL730khYuXChJSk1NlSR5e3tbHeft7W22paamysvLy6q9VKlSqlChglVMQee4uo9rxVxpL0hUVJQ8PDzMzc/Pr0jXDwAAAAAAANh1AS8vL08PPPCA/vGPf6hRo0YaOHCgBgwYUOhHVm1t9OjRysjIMLfjx4/bOiUAAAAAAADcZuy6gFelShXVqVPHal/t2rWVkpIiSfLx8ZEkpaWlWcWkpaWZbT4+Pjp16pRV+6VLl3TmzBmrmILOcXUf14q50l4QZ2dnubu7W20AAAAAAABAUdh1Aa9FixY6dOiQ1b4ffvhBVatWlST5+/vLx8dHcXFxZntmZqYSExMVHBwsSQoODlZ6erqSkpLMmI0bNyovL09NmzY1YzZv3qycnBwzJjY2VjVr1jTfeBscHGzVz5WYK/0AAAAAAAAAJcGuC3jDhw/Xtm3b9I9//ENHjhzRkiVL9MEHHyg8PFySZLFYNGzYME2aNElr1qzRvn371Lt3b/n6+qpz586SLs/Ye/zxxzVgwABt375d3377rSIiItS9e3f5+vpKknr27CknJyf169dP+/fv17JlyzRr1ixFRkaauQwdOlQxMTGaPn26kpOTNWHCBO3cuVMRERG3/HsBAAAAAADA3aOUrRO4ngcffFCrVq3S6NGj9cYbb8jf318zZ85Ur169zJhRo0YpKytLAwcOVHp6ulq2bKmYmBi5uLiYMYsXL1ZERITatGkjBwcHdenSRbNnzzbbPTw8tGHDBoWHh6tx48aqVKmSxo0bp4EDB5oxzZs315IlSzRmzBi99tprql69ulavXq169erdmi8DAAAAAAAAdyWLYRiGrZO4W2RmZsrDw0MZGRmshwfApl6t18PWKeAG+rex2DoFFELgrCUl3gfjh9sDf04A7MWRoT1tnQJwR7gV4zyp8GMIu36EFgAAAAAAALjbUcADAAAAAAAA7BgFPAAAAAAAAMCOUcBDiZgwYYIsFovVVqtWLbP9woULCg8PV8WKFeXm5qYuXbooLS3NbF+wYEG+469sp06dkiSdPHlSPXv2VI0aNeTg4KBhw4blyyMnJ0dvvPGG7r//frm4uKhhw4aKiYkp8esHAAAAAAAoLhTwUGLq1q2rkydPmtuWLVvMtuHDh+vLL7/UihUrFB8fr19++UVPP/202d6tWzerY0+ePKmwsDC1bt1aXl5ekqTs7GxVrlxZY8aMUcOGDQvMYcyYMXr//ff1zjvv6MCBAxo0aJCeeuop7d69u2QvHgAAAAAAoJiUsnUCuHOVKlVKPj4++fZnZGRo3rx5WrJkiR599FFJ0vz581W7dm1t27ZNzZo1k6urq1xdXc1jTp8+rY0bN2revHnmvmrVqmnWrFmSpI8++qjAHD7++GO9/vrrat++vSRp8ODB+ve//63p06frk08+KbZrBQAAAAAAKCnMwEOJOXz4sHx9fRUQEKBevXopJSVFkpSUlKScnByFhoaasbVq1dJ9992nhISEAs+1aNEilSlTRn/729+KlEN2drZcXFys9rm6ulrNBgQAAAAAALBnFPBQIpo2baoFCxYoJiZGc+bM0bFjx/Twww/r3LlzSk1NlZOTkzw9Pa2O8fb2VmpqaoHnmzdvnnr27Gk1K68wwsLCNGPGDB0+fFh5eXmKjY3VypUrdfLkyZu9NAAAAAAAgFuKR2hRItq1a2f+3KBBAzVt2lRVq1bV8uXLi1yES0hI0MGDB/Xxxx8XOY9Zs2ZpwIABqlWrliwWi+6//3717dv3mo/cAgAAAAAA2Btm4OGW8PT0VI0aNXTkyBH5+Pjo4sWLSk9Pt4pJS0srcM28f/3rXwoKClLjxo2L3G/lypW1evVqZWVl6b///a+Sk5Pl5uamgICAm70UAAAAAACAW4oCHm6J8+fP68cff1SVKlXUuHFjlS5dWnFxcWb7oUOHlJKSouDg4HzHLV++XP369ftL/bu4uOiee+7RpUuX9Pnnn6tTp05/6XwAAAAAAAC3Co/QokSMHDlSHTt2VNWqVfXLL79o/PjxcnR0VI8ePeTh4aF+/fopMjJSFSpUkLu7u4YMGaLg4GA1a9bM6jzLli3TpUuX9Pe//73Afvbs2SPpcqHv9OnT2rNnj5ycnFSnTh1JUmJion7++WcFBQXp559/1oQJE5SXl6dRo0aV6PUDAAAAAAAUFwp4KBEnTpxQjx499Ntvv6ly5cpq2bKltm3bpsqVK0uS3n77bTk4OKhLly7Kzs5WWFiY3nvvvXznmTdvnp5++ul8L7y4olGjRubPSUlJWrJkiapWraqffvpJknThwgWNGTNGR48elZubm9q3b6+PP/74mucDAAAAAACwNxTwUCKWLl163XYXFxdFR0crOjr6unFbt269brthGNdtb926tQ4cOHDdGAAAAAAAAHvGGngAAAAAAACAHaOABwAAAAAAANgxHqG9Q71ar4etU0AhTP7+U1unAAAAAAAA7Bwz8AAAAAAAAAA7RgEPAAAAAAAAsGMU8AAAAAAAAAA7RgEPAAAAAAAAsGMU8AAAAAAAAAA7RgEPAAAAAAAAsGMU8AAAAAAAAAA7RgEPAAAAAAAAsGMU8AAAAAAAAAA7RgEPAAAAAAAAsGMU8AAAAAAAAAA7RgEPAAAAAAAAsGMU8AAAAAAAAAA7RgEPAAAAAAAAsGMU8AAAAAAAAAA7RgEPAAAAAAAAsGMU8AAAAAAAAAA7RgEPAAAAAAAAsGMU8AAAAAAAAAA7RgEPAAAAAAAAsGMU8AAAAAAAAAA7dlsV8CZPniyLxaJhw4aZ+y5cuKDw8HBVrFhRbm5u6tKli9LS0qyOS0lJUYcOHVSmTBl5eXnp5Zdf1qVLl6xiNm3apAceeEDOzs4KDAzUggUL8vUfHR2tatWqycXFRU2bNtX27dtL4jIBAAAAAAAA021TwNuxY4fef/99NWjQwGr/8OHD9eWXX2rFihWKj4/XL7/8oqefftpsz83NVYcOHXTx4kVt3bpVCxcu1IIFCzRu3Dgz5tixY+rQoYMeeeQR7dmzR8OGDVP//v21fv16M2bZsmWKjIzU+PHjtWvXLjVs2FBhYWE6depUyV88AAAAAAAA7lq3RQHv/Pnz6tWrlz788EOVL1/e3J+RkaF58+ZpxowZevTRR9W4cWPNnz9fW7du1bZt2yRJGzZs0IEDB/TJJ58oKChI7dq105tvvqno6GhdvHhRkjR37lz5+/tr+vTpql27tiIiIvS3v/1Nb7/9ttnXjBkzNGDAAPXt21d16tTR3LlzVaZMGX300Ue39ssAAAAAAADAXeW2KOCFh4erQ4cOCg0NtdqflJSknJwcq/21atXSfffdp4SEBElSQkKC6tevL29vbzMmLCxMmZmZ2r9/vxnz53OHhYWZ57h48aKSkpKsYhwcHBQaGmrGFCQ7O1uZmZlWGwAAAAAAAFAUpWydwI0sXbpUu3bt0o4dO/K1paamysnJSZ6enlb7vb29lZqaasZcXby70n6l7XoxmZmZ+uOPP3T27Fnl5uYWGJOcnHzN3KOiojRx4sTCXSgAAAAAAABQALuegXf8+HENHTpUixcvlouLi63TKbLRo0crIyPD3I4fP27rlAAAAAAAAHCbsesCXlJSkk6dOqUHHnhApUqVUqlSpRQfH6/Zs2erVKlS8vb21sWLF5Wenm51XFpamnx8fCRJPj4++d5Ke+XzjWLc3d3l6uqqSpUqydHRscCYK+coiLOzs9zd3a02wJ7MmTNHDRo0MP/7DA4O1tdff222v/DCC7r//vvl6uqqypUrq1OnTvlmncbFxal58+YqV66cfHx89Morr+R7y/Py5csVFBSkMmXKqGrVqpo2bZpV+8qVK/XYY4+pcuXKZh5Xv0QGAICStnnzZnXs2FG+vr6yWCxavXq1rVMCAAAw2XUBr02bNtq3b5/27Nljbk2aNFGvXr3Mn0uXLq24uDjzmEOHDiklJUXBwcGSpODgYO3bt8/qbbGxsbFyd3dXnTp1zJirz3El5so5nJyc1LhxY6uYvLw8xcXFmTHA7ejee+/V5MmTlZSUpJ07d+rRRx9Vp06dzPUhr7wY5uDBg1q/fr0Mw1Dbtm2Vm5srSdq7d6/at2+vxx9/XLt379ayZcu0Zs0avfrqq2YfX3/9tXr16qVBgwbp+++/13vvvae3335b7777rhmzefNmPfbYY/rqq6+UlJSkRx55RB07dtTu3btv7RcCALhrZWVlqWHDhoqOjrZ1KgAAAPlYDMMwbJ1EUYSEhCgoKEgzZ86UJA0ePFhfffWVFixYIHd3dw0ZMkSStHXrVklSbm6ugoKC5Ovrq6lTpyo1NVXPPvus+vfvr3/84x+SpGPHjqlevXoKDw/X888/r40bN+qll17SunXrFBYWJklatmyZ+vTpo/fff18PPfSQZs6cqeXLlys5OTnf2njXkpmZKQ8PD2VkZJT4bLxX6/Uo0fOjeEz+/lNbp5BPhQoVNG3aNPXr1y9f23fffaeGDRvqyJEjuv/++/Xaa68pNjbWao3KL7/8Ul27dtWpU6dUrlw59ezZUzk5OVqxYoUZ884772jq1KlKSUmRxWIpMI+6deuqW7duGjduXPFfJLhH3Ab6tyn47wbsS+CsJSXex60cP+Ayi8WiVatWqXPnzoU+hj8nAPbiyNCetk4BuCPcinGeVPgxhN2/xOJG3n77bTk4OKhLly7Kzs5WWFiY3nvvPbPd0dFRa9eu1eDBgxUcHKyyZcuqT58+euONN8wYf39/rVu3TsOHD9esWbN077336l//+pdZvJOkbt266fTp0xo3bpxSU1MVFBSkmJiYQhfvAHuXm5urFStWKCsrq8CZpVlZWZo/f778/f3l5+cn6fKblv+8PqWrq6suXLigpKQkhYSEKDs7W2XKlMkXc+LECf33v/9VtWrV8vWVl5enc+fOqUKFCsV3gQAAFKPs7GxlZ2ebnzMzM22YDQAAuNPddgW8TZs2WX12cXFRdHT0dR93qFq1qr766qvrnjckJOSGj+tFREQoIiKi0LkCt4N9+/YpODhYFy5ckJubm1atWmU+Xi5J7733nkaNGqWsrCzVrFlTsbGxcnJykiSFhYVp5syZ+vTTT9W1a1elpqaaxfGTJ0+aMcOHD9dzzz2nRx55REeOHNH06dPNmIIKeP/85z91/vx5de3atYSvHgCAmxMVFaWJEyfaOg0AAHCXsOs18ACUvJo1a2rPnj1KTEzU4MGD1adPHx04cMBs79Wrl3bv3q34+HjVqFFDXbt21YULFyRJbdu21bRp0zRo0CA5OzurRo0aat++vSTJweHy7WXAgAGKiIjQE088IScnJzVr1kzdu3e3irnakiVLNHHiRC1fvlxeXl4lffkAANyU0aNHKyMjw9yOHz9u65QAAMAdjAIecJdzcnJSYGCgGjdurKioKDVs2FCzZs0y2z08PFS9enW1atVKn332mZKTk7Vq1SqzPTIyUunp6UpJSdGvv/6qTp06SZICAgIkXV5HaMqUKTp//rz++9//KjU1VQ899JBVzBVLly5V//79tXz5coWGhpb0pQMAcNOcnZ3Nt7hf2QAAAErKbfcILYCSlZeXZ7Wmz9UMw5BhGPnaLRaLfH19JUmffvqp/Pz89MADD1jFODo66p577jFjgoODVblyZbP9008/1fPPP6+lS5eqQ4cOxXlJAAAAAADc1ijgAXex0aNHq127drrvvvt07tw5LVmyRJs2bdL69et19OhRLVu2TG3btlXlypV14sQJTZ48Wa6uruZjspI0bdo0Pf7443JwcNDKlSs1efJkLV++XI6OjpKkX3/9VZ999plCQkJ04cIFzZ8/XytWrFB8fLx5jiVLlqhPnz6aNWuWmjZtqtTUVEmXX3bh4eFxa78UAMBd6fz58zpy5Ij5+dixY9qzZ48qVKig++67z4aZAQAA8AgtcFc7deqUevfurZo1a6pNmzbasWOH1q9fr8cee0wuLi76z3/+o/bt2yswMFDdunVTuXLltHXrVqu16b7++ms9/PDDatKkidatW6cvvvhCnTt3tupn4cKFatKkiVq0aKH9+/dr06ZN5mO0kvTBBx/o0qVLCg8PV5UqVcxt6NCht+qrAADc5Xbu3KlGjRqpUaNGki4vEdGoUSONGzfOxpkBAAAwAw+4q82bN++abb6+vjd8e7Mkbdy48brtlSpVUkJCwnVj/vx2aQAAbrWQkBAZhmHrNAAAAArEDDwAAAAAAADAjjEDD7ChI0N72joFFELgrCW2TgEAAAAAcBdjBh4AAAAAAABgxyjgAQAAAAAAAHaMAh4AAAAAAABgxyjgAQAAAAAAAHaMAh4AAAAAAABgxyjgAQAAAAAAAHaMAh4AAAAAAABgxyjgAQAAAAAAAHaMAh4AAAAAAABgxyjgAQAAAAAAAHaMAh4AAAAAAABgxyjgAQAAAAAAAHaMAh4AAAAAAABgxyjgAQAAAAAAAHaMAh4AAAAAAABgxyjgAQAAAAAAAHaMAh4AAAAAAABgxyjgAQAAAAAAAHaMAh4AAAAAAABgxyjgAQAAAAAAAHaMAh4AAAAAAABgxyjgAQAAALBbEyZMkMVisdpq1ap1zfiVK1eqSZMm8vT0VNmyZRUUFKSPP/7YKsYwDI0bN05VqlSRq6urQkNDdfjwYbN906ZN+fq8su3YsUOSdOjQIT3yyCPy9vaWi4uLAgICNGbMGOXk5BQpl5IQHR2tatWqycXFRU2bNtX27dvzxSQkJOjRRx9V2bJl5e7urlatWumPP/4o8dwAADeHAh4AAAAAu1a3bl2dPHnS3LZs2XLN2AoVKuj1119XQkKCvvvuO/Xt21d9+/bV+vXrzZipU6dq9uzZmjt3rhITE1W2bFmFhYXpwoULkqTmzZtb9Xfy5En1799f/v7+atKkiSSpdOnS6t27tzZs2KBDhw5p5syZ+vDDDzV+/Pgi5VJUCxYsUEhIyDXbly1bpsjISI0fP167du1Sw4YNFRYWplOnTpkxCQkJevzxx9W2bVtt375dO3bsUEREhBwc+OchANirUrZOAAAAAACup1SpUvLx8SlU7J+LW0OHDtXChQu1ZcsWhYWFyTAMzZw5U2PGjFGnTp0kSYsWLZK3t7dWr16t7t27y8nJyaq/nJwcffHFFxoyZIgsFoskKSAgQAEBAWZM1apVtWnTJv3nP/8pdC6SlJ2drddff12ffvqp0tPTVa9ePU2ZMuW6RbrrmTFjhgYMGKC+fftKkubOnat169bpo48+0quvvipJGj58uF566SXzsyTVrFnzpvoDANwa/IoFAAAAgF07fPiwfH19FRAQoF69eiklJaVQxxmGobi4OB06dEitWrWSJB07dkypqakKDQ014zw8PNS0aVMlJCQUeJ41a9bot99+M4tiBTly5IhiYmLUunXrQuciSREREUpISNDSpUv13Xff6ZlnntHjjz9u9UhvYV28eFFJSUlW1+bg4KDQ0FDz2k6dOqXExER5eXmpefPm8vb2VuvWra87qxEAYHsU8AAAAADYraZNm2rBggWKiYnRnDlzdOzYMT388MM6d+7cNY/JyMiQm5ubnJyc1KFDB73zzjt67LHHJEmpqamSJG9vb6tjvL29zbY/mzdvnsLCwnTvvffma2vevLlcXFxUvXp1Pfzww3rjjTcKnUtKSormz5+vFStW6OGHH9b999+vkSNHqmXLlpo/f37hv6T/+fXXX5Wbm3vdazt69Kiky2sLDhgwQDExMXrggQfUpk2bmyoaAgBuDR6hBQAAAGC32rVrZ/7coEEDNW3aVFWrVtXy5cvVr1+/Ao8pV66c9uzZo/PnzysuLk6RkZEKCAi4qcdST5w4ofXr12v58uUFti9btkznzp3T3r179fLLL+uf//ynRo0aVahc9u3bp9zcXNWoUcPqnNnZ2apYsaKky0W+OnXqmG2XLl1STk6O3NzczH2vvfaaXnvttUJdT15eniTphRdeMGcUNmrUSHFxcfroo48UFRVVqPMAAG4tCngAAAAAbhuenp6qUaOGjhw5cs0YBwcHBQYGSpKCgoJ08OBBRUVFKSQkxFzbLi0tTVWqVDGPSUtLU1BQUL5zzZ8/XxUrVtSTTz5ZYF9+fn6SpDp16ig3N1cDBw7UiBEj5OjoeMNczp8/L0dHRyUlJZnxV1wp0Pn6+mrPnj3m/pUrV+rzzz/X4sWLzX0VKlSQJFWqVEmOjo5KS0uzOldaWpp53Veu+eqioCTVrl270I8mAwBuPR6hBQAAAHDbOH/+vH788Uer4tuN5OXlKTs7W5Lk7+8vHx8fxcXFme2ZmZlKTExUcHCw1XGGYWj+/Pnq3bu3SpcuXah+cnJyzFluN8qlUaNGys3N1alTpxQYGGi1XSm4lSpVymq/l5eXXF1drfZdKeA5OTmpcePGVteWl5enuLg489qqVasmX19fHTp0yCqvH374QVWrVr3hNQIAbMPuC3hRUVF68MEHVa5cOXl5ealz5875/mdz4cIFhYeHq2LFinJzc1OXLl3y/dYpJSVFHTp0UJkyZeTl5aWXX35Zly5dsorZtGmTHnjgATk7OyswMFALFizIl090dLSqVasmFxcXNW3aVNu3by/2awYAAABw2ciRIxUfH6+ffvpJW7du1VNPPSVHR0f16NFDktS7d2+NHj3ajI+KilJsbKyOHj2qgwcPavr06fr444/197//XZJksVg0bNgwTZo0SWvWrNG+ffvUu3dv+fr6qnPnzlZ9b9y4UceOHVP//v3z5bV48WItX75cBw8e1NGjR7V8+XKNHj1a3bp1M4t9N8qlRo0a6tWrl3r37q2VK1fq2LFj2r59u6KiorRu3bqb+r4iIyP14YcfauHChTp48KAGDx6srKws83FZi8Wil19+WbNnz9Znn32mI0eOaOzYsUpOTr7mI8kAANuz+0do4+PjFR4ergcffFCXLl3Sa6+9prZt2+rAgQMqW7aspMuvQV+3bp1WrFghDw8PRURE6Omnn9a3334rScrNzVWHDh3k4+OjrVu36uTJk+Zv0f7xj39Iuvw2qg4dOmjQoEFavHix4uLi1L9/f1WpUsV8xfuyZcsUGRmpuXPnqmnTppo5c6bCwsJ06NAheXl52eYLAgAAAO5gJ06cUI8ePfTbb7+pcuXKatmypbZt26bKlStLuvyLegeH/5+XkJWVpRdffFEnTpyQq6uratWqpU8++UTdunUzY0aNGqWsrCwNHDhQ6enpatmypWJiYuTi4mLV97x589S8eXPVqlUrX16lSpXSlClT9MMPP8gwDFWtWlUREREaPnx4kXKZP3++Jk2apBEjRujnn39WpUqV1KxZMz3xxBM39X1169ZNp0+f1rhx45SamqqgoCDFxMRYvdhi2LBhunDhgoYPH64zZ86oYcOGio2N1f33339TfQIASp7FMAzD1kkUxenTp+Xl5aX4+Hi1atVKGRkZqly5spYsWaK//e1vkqTk5GTVrl1bCQkJatasmb7++ms98cQT+uWXX8z/cc2dO1evvPKKTp8+LScnJ73yyitat26dvv/+e7Ov7t27Kz09XTExMZIuvwHrwQcf1Lvvvivp8nR0Pz8/DRkyRK+++uoNc8/MzJSHh4cyMjLk7u5e3F+NlVfr9SjR86N49G9jsXUKKITAWUtsnUKx4x5h/7g/3B5uxf3hVo4fcPP4cwJgL44M7WnrFIA7wq36d2BhxxB2/wjtn2VkZEj6/4Vak5KSlJOTo9DQUDOmVq1auu+++5SQkCBJSkhIUP369a1+6xQWFqbMzEzt37/fjLn6HFdirpzj4sWLSkpKsopxcHBQaGioGfNn2dnZyszMtNoAAAAAAACAorD7R2ivlpeXp2HDhqlFixaqV6+eJCk1NVVOTk7y9PS0ivX29lZqaqoZc3Xx7kr7lbbrxWRmZuqPP/7Q2bNnlZubW2BMcnJygflGRUVp4sSJN3exAAAAwDUwkxooHpO//9TWKQBAodxWM/DCw8P1/fffa+nSpbZOpVBGjx6tjIwMczt+/LitUwIAAAAAAMBt5raZgRcREaG1a9dq8+bNuvfee839Pj4+unjxotLT061m4aWlpZmvXvfx8cn3ttgrb6m9OubPb65NS0uTu7u7XF1d5ejoKEdHxwJjrpzjz5ydneXs7HxzFwwAAAAAAADoNpiBZxiGIiIitGrVKm3cuFH+/v5W7Y0bN1bp0qUVFxdn7jt06JBSUlIUHBwsSQoODta+fft06tQpMyY2Nlbu7u6qU6eOGXP1Oa7EXDmHk5OTGjdubBWTl5enuLg4MwYAAAAAAAAobnY/Ay88PFxLlizRF198oXLlyplr1nl4eMjV1VUeHh7q16+fIiMjVaFCBbm7u2vIkCEKDg5Ws2bNJElt27ZVnTp19Oyzz2rq1KlKTU3VmDFjFB4ebs6QGzRokN59912NGjVKzz//vDZu3Kjly5dr3bp1Zi6RkZHq06ePmjRpooceekgzZ85UVlaW+vbte+u/GAAAAAAAANwV7L6AN2fOHElSSEiI1f758+frueeekyS9/fbbcnBwUJcuXZSdna2wsDC99957Zqyjo6PWrl2rwYMHKzg4WGXLllWfPn30xhtvmDH+/v5at26dhg8frlmzZunee+/Vv/71L4WFhZkx3bp10+nTpzVu3DilpqYqKChIMTEx+V5sAQAAAAAAABQXuy/gGYZxwxgXFxdFR0crOjr6mjFVq1bVV199dd3zhISEaPfu3deNiYiIUERExA1zAgAAAAAAAIqD3a+BBwAAAAAAANzN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XhFFR0erWrVqcnFxUdOmTbV9+3ZbpwQAAIBiwlgPAADYIwp4RbBs2TJFRkZq/Pjx2rVrlxo2bKiwsDCdOnXK1qkBAADgL2KsBwAA7BUFvCKYMWOGBgwYoL59+6pOnTqaO3euypQpo48++sjWqQEAAOAvYqwHAADsVSlbJ3C7uHjxopKSkjR69Ghzn4ODg0JDQ5WQkFDgMdnZ2crOzjY/Z2RkSJIyMzNLNllJ2bk5Jd4H/rpz2RZbp4BCuBV/Z2817hH2j/vD7eFW3B+u9GEYRon3dTcr6ljPluM8ifs4UFzuxHHeuWzuD0BxuFX3h8KO9SjgFdKvv/6q3NxceXt7W+339vZWcnJygcdERUVp4sSJ+fb7+fmVSI64/cws+D8d2Jv3P7N1BrgLcX+4TdzC+8O5c+fk4eFxy/q72xR1rMc4D7gzzPT43NYpALBXt/jfgTca61HAK0GjR49WZGSk+TkvL09nzpxRxYoVZbEws+Jul5mZKT8/Px0/flzu7u62TgeAHeH+gKsZhqFz587J19fX1qngKozzcD3cxwFcC/cH/Flhx3oU8AqpUqVKcnR0VFpamtX+tLQ0+fj4FHiMs7OznJ2drfZ5enqWVIq4Tbm7u3PjBlAg7g+4gpl3Ja+oYz3GeSgM7uMAroX7A65WmLEeL7EoJCcnJzVu3FhxcXHmvry8PMXFxSk4ONiGmQEAAOCvYqwHAADsGTPwiiAyMlJ9+vRRkyZN9NBDD2nmzJnKyspS3759bZ0aAAAA/iLGegAAwF5RwCuCbt266fTp0xo3bpxSU1MVFBSkmJiYfIsdA4Xh7Oys8ePH53v8BgC4PwC2wVgPxYX7OIBr4f6Am2UxbvSeWgAAAAAAAAA2wxp4AAAAAAAAgB2jgAcAAAAAAADYMQp4AAAAAAAAgB2jgAcU0nPPPafOnTsX6RiLxaLVq1eXSD7X89NPP8lisWjPnj23vG/gbhQSEqJhw4aZn6tVq6aZM2faLJ+btWDBAnl6eto6DQC45RjnAbgWxnmwFxTwgP957rnnZLFYZLFY5OTkpMDAQL3xxhu6dOmSJGnWrFlasGBBiedx8eJFTZ06VQ0bNlSZMmVUqVIltWjRQvPnz1dOTk6J9w/cjQzDUGhoqMLCwvK1vffee/L09NSJEydskFnhpaamasiQIQoICJCzs7P8/PzUsWNHxcXF2To1ALA5xnnA3YtxHu4UpWydAGBPHn/8cc2fP1/Z2dn66quvFB4ertKlS2v06NHy8PAo8f4vXryosLAw7d27V2+++aZatGghd3d3bdu2Tf/85z/VqFEjBQUFlXgewN3GYrFo/vz5ql+/vt5//3298MILkqRjx45p1KhRmjNnju69914bZ3ltP/30k1q0aCFPT09NmzZN9evXV05OjtavX6/w8HAlJyfbOkUAsDnGecDdiXEe7hTMwAOu4uzsLB8fH1WtWlWDBw9WaGio1qxZIyn/oxUhISF66aWXNGrUKFWoUEE+Pj6aMGHCdc8/fvx4ValSRd99912B7TNnztTmzZsVFxen8PBwBQUFKSAgQD179lRiYqKqV68uSYqJiVHLli3l6empihUr6oknntCPP/6Y73zJyclq3ry5XFxcVK9ePcXHx9/cFwPcBfz8/DRr1iyNHDlSx44dk2EY6tevn9q2batGjRqpXbt2cnNzk7e3t5599ln9+uuvhT53SkqKOnXqJDc3N7m7u6tr165KS0uTJGVkZMjR0VE7d+6UJOXl5alChQpq1qyZefwnn3wiPz+/a57/xRdflMVi0fbt29WlSxfVqFFDdevWVWRkpLZt22bGzZgxQ/Xr11fZsmXl5+enF198UefPn893vtWrV6t69epycXFRWFiYjh8/XuhrBQB7xTgPuHsxzvt/jPNuXxTwgOtwdXXVxYsXr9m+cOFClS1bVomJiZo6dareeOMNxcbG5oszDENDhgzRokWL9J///EcNGjQo8HyLFy9WaGioGjVqlK+tdOnSKlu2rCQpKytLkZGR2rlzp+Li4uTg4KCnnnpKeXl5Vse8/PLLGjFihHbv3q3g4GB17NhRv/32W1G+AuCu0qdPH7Vp00bPP/+83n33XX3//fd6//339eijj6pRo0bauXOnYmJilJaWpq5duxbqnHl5eerUqZPOnDmj+Ph4xcbG6ujRo+rWrZskycPDQ0FBQdq0aZMkad++fbJYLNq9e7c56IqPj1fr1q0LPP+ZM2cUExOj8PBw8x5xtavXOnFwcNDs2bO1f/9+LVy4UBs3btSoUaOs4n///Xe99dZbWrRokb799lulp6ere/fuhbpWALidMM4D7i6M8xjn3fYMAIZhGEafPn2MTp06GYZhGHl5eUZsbKzh7OxsjBw5Ml+7YRhG69atjZYtW1qd48EHHzReeeUV87MkY8WKFUbPnj2N2rVrGydOnLhuDq6ursZLL71U5NxPnz5tSDL27dtnGIZhHDt2zJBkTJ482YzJyckx7r33XmPKlClFPj9wN0lLSzMqVapkODg4GKtWrTLefPNNo23btlYxx48fNyQZhw4dMgzj8v1g6NChZnvVqlWNt99+2zAMw9iwYYPh6OhopKSkmO379+83JBnbt283DMMwIiMjjQ4dOhiGYRgzZ840unXrZjRs2ND4+uuvDcMwjMDAQOODDz4oMN/ExERDkrFy5coiX+uKFSuMihUrmp/nz59vSDK2bdtm7jt48KAhyUhMTCzy+QHAXjDOA2AYjPMY593emIEHXGXt2rVyc3OTi4uL2rVrp27dul33cYk//4a1SpUqOnXqlNW+4cOHKzExUZs3b9Y999xz3f4NwyhUnocPH1aPHj0UEBAgd3d3VatWTdLl6dtXCw4ONn8uVaqUmjRpooMHDxaqD+Bu5eXlpRdeeEG1a9dW586dtXfvXn3zzTdyc3Mzt1q1aklSgY80/dnBgwfl5+dn9WhEnTp15Onpaf59bN26tbZs2aLc3FzFx8crJCREISEh2rRpk3755RcdOXJEISEhBZ6/sPcNSfr3v/+tNm3a6J577lG5cuX07LPP6rffftPvv/9uxpQqVUoPPvig+blWrVpWuQLA7YpxHgDGeYzzbmcU8ICrPPLII9qzZ48OHz6sP/74w3x04lpKly5t9dliseR7vOGxxx7Tzz//rPXr19+w/xo1ahRqEdKOHTvqzJkz+vDDD5WYmKjExERJuu5jIAAKr1SpUipV6vJ7ns6fP6+OHTtqz549Vtvhw4fVqlWrYumvVatWOnfunHbt2qXNmzdbDezi4+Pl6+trro30Z9WrV5fFYrnhveOnn37SE088oQYNGujzzz9XUlKSoqOjJXHvAHB3YJwHQGKch9sXBTzgKmXLllVgYKDuu+8+86b+Vz355JNasmSJ+vfvr6VLl143tmfPnvr3v/+t3bt352vLyclRVlaWfvvtNx06dEhjxoxRmzZtVLt2bZ09e7bA8129qOmlS5eUlJSk2rVr/7ULAu4yDzzwgPbv369q1aopMDDQarveP/yuqF27to4fP261QPCBAweUnp6uOnXqSLq8fkmDBg307rvvqnTp0qpVq5ZatWql3bt3a+3atddcF0WSKlSooLCwMEVHRysrKytfe3p6uiQpKSlJeXl5mj59upo1a6YaNWrol19+yRd/6dIlc6FlSTp06JDS09O5dwC47THOA/BnjPMY591OKOABt8BTTz2ljz/+WH379tVnn312zbhhw4apRYsWatOmjaKjo7V3714dPXpUy5cvV7NmzXT48GGVL19eFStW1AcffKAjR45o48aNioyMLPB80dHRWrVqlZKTkxUeHq6zZ8/q+eefL6nLBO5I4eHhOnPmjHr06KEdO3boxx9/1Pr169W3b1/l5ube8PjQ0FDVr19fvXr10q5du7R9+3b17t1brVu3VpMmTcy4kJAQLV682BzEVahQQbVr19ayZcuuO7CTLv9dz83N1UMPPaTPP/9chw8f1sGDBzV79mzzEavAwEDl5OTonXfe0dGjR/Xxxx9r7ty5+c5VunRpDRkyRImJiUpKStJzzz2nZs2a6aGHHirK1wYAdw3GecDti3Ee47zbCQU84Bb529/+poULF+rZZ5/VypUrC4xxdnZWbGysRo0apffff1/NmjXTgw8+qNmzZ+ull15SvXr15ODgoKVLlyopKUn16tXT8OHDNW3atALPN3nyZE2ePFkNGzbUli1btGbNGlWqVKkkLxO44/j6+urbb79Vbm6u2rZtq/r162vYsGHy9PSUg8ON/zdqsVj0xRdfqHz58mrVqpVCQ0MVEBCgZcuWWcW1bt1aubm5VmughISE5NtXkICAAO3atUuPPPKIRowYoXr16umxxx5TXFyc5syZI0lq2LChZsyYoSlTpqhevXpavHixoqKi8p2rTJkyeuWVV9SzZ0+1aNFCbm5u+XIFAFhjnAfcnhjnMc67nViMoqyKCAAAAAAAAOCWYgYeAAAAAAAAYMco4AEAAAAAAAB2jAIeAAAAAAAAYMco4AEAAAAAAAB2jAIeAAAAAAAAYMco4AEAAAAAAAB2jAIeAAAAAAAAYMco4AEAAAAAAAB2jAIeAAAAAAAAYMco4AHAn6SmpmrIkCEKCAiQs7Oz/Pz81LFjR8XFxdk6NQAAAPwFjPMA3K5K2ToBALAnP/30k1q0aCFPT09NmzZN9evXV05OjtavX6/w8HAlJyfbOkUAAADcBMZ5AG5nzMADgKu8+OKLslgs2r59u7p06aIaNWqobt26ioyM1LZt2yRJKSkp6tSpk9zc3OTu7q6uXbsqLS3NPMeECRMUFBSkjz76SPfdd5/c3Nz04osvKjc3V1OnTpWPj4+8vLz01ltvWfVtsVg0Z84ctWvXTq6urgoICNBnn31mFfPKK6+oRo0aKlOmjAICAjR27Fjl5OTk6/vjjz9WtWrV5OHhoe7du+vcuXOSpEWLFqlixYrKzs62Om/nzp317LPPFut3CQAAYE8Y5wG4nVHAA4D/OXPmjGJiYhQeHq6yZcvma/f09FReXp46deqkM2fOKD4+XrGxsTp69Ki6detmFfvjjz/q66+/VkxMjD799FPNmzdPHTp00IkTJxQfH68pU6ZozJgxSkxMtDpu7Nix6tKli/bu3atevXqpe/fuOnjwoNlerlw5LViwQAcOHNCsWbP04Ycf6u23387X9+rVq7V27VqtXbtW8fHxmjx5siTpmWeeUW5urtasWWPGnzp1SuvWrdPzzz//l79DAAAAe8Q4j3EecNszAACGYRhGYmKiIclYuXLlNWM2bNhgODo6GikpKea+/fv3G5KM7du3G4ZhGOPHjzfKlCljZGZmmjFhYWFGtWrVjNzcXHNfzZo1jaioKPOzJGPQoEFW/TVt2tQYPHjwNfOZNm2a0bhxY/NzQX2//PLLRtOmTc3PgwcPNtq1a2d+nj59uhEQEGDk5eVdsx8AAIDbGeM8xnnA7Y418ADgfwzDuGHMwYMH5efnJz8/P3NfnTp15OnpqYMHD+rBBx+UJFWrVk3lypUzY7y9veXo6CgHBwerfadOnbI6f3BwcL7Pe/bsMT8vW7ZMs2fP1o8//qjz58/r0qVLcnd3tzrmz31XqVLFqp8BAwbowQcf1M8//6x77rlHCxYs0HPPPSeLxXLD6wcAALgdMc5jnAfc7niEFgD+p3r16rJYLMWygHHp0qWtPlsslgL35eXlFfqcCQkJ6tWrl9q3b6+1a9dq9+7dev3113Xx4sUb9n11P40aNVLDhg21aNEiJSUlaf/+/XruuecKnQcAAMDthnEegNsdBTwA+J8KFSooLCxM0dHRysrKyteenp6u2rVr6/jx4zp+/Li5/8CBA0pPT1edOnX+cg5XFlC++nPt2rUlSVu3blXVqlX1+uuvq0mTJqpevbr++9//3lQ//fv314IFCzR//nyFhoZa/aYZAADgTsM4D8DtjgIeAFwlOjpaubm5euihh/T555/r8OHDOnjwoGbPnq3g4GCFhoaqfv366tWrl3bt2qXt27erd+/eat26tZo0afKX+1+xYoU++ugj/fDDDxo/fry2b9+uiIgISZd/c5ySkqKlS5fqxx9/1OzZs7Vq1aqb6qdnz546ceKEPvzwQxY1BgAAdwXGeQBuZxTwAOAqAQEB2rVrlx555BGNGDFC9erV02OPPaa4uDjNmTNHFotFX3zxhcqXL69WrVopNDRUAQEBWrZsWbH0P3HiRC1dulQNGjTQokWL9Omnn5q/8X3yySc1fPhwRUREKCgoSFu3btXYsWNvqh8PDw916dJFbm5u6ty5c7HkDgAAYM8Y5wG4nVmMwqzmCQAocRaLRatWrbplA602bdqobt26mj179i3pDwAA4G7FOA/AX8VbaAHgLnP27Flt2rRJmzZt0nvvvWfrdAAAAFBMGOcBdy4KeABwl2nUqJHOnj2rKVOmqGbNmrZOBwAAAMWEcR5w5+IRWgAAAAAAAMCO8RILAAAAAAAAwI5RwAMAAAAAAADsGAU8AAAAAAAAwI5RwAMAAAAAAADsGAU8AAAAAAAAwI5RwAMAAAAAAADsGAU8AAAAAAAAwI5RwAMAAAAAAADs2P8BaP/qrBL8c6k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Metin kutusu 8"/>
          <p:cNvSpPr txBox="1"/>
          <p:nvPr/>
        </p:nvSpPr>
        <p:spPr>
          <a:xfrm>
            <a:off x="307974" y="2354138"/>
            <a:ext cx="2967487" cy="1384995"/>
          </a:xfrm>
          <a:prstGeom prst="rect">
            <a:avLst/>
          </a:prstGeom>
          <a:noFill/>
        </p:spPr>
        <p:txBody>
          <a:bodyPr wrap="square" rtlCol="0">
            <a:spAutoFit/>
          </a:bodyPr>
          <a:lstStyle/>
          <a:p>
            <a:pPr algn="just"/>
            <a:r>
              <a:rPr lang="tr-TR" sz="2800" dirty="0" smtClean="0">
                <a:latin typeface="Angsana New" pitchFamily="18" charset="-34"/>
                <a:cs typeface="Angsana New" pitchFamily="18" charset="-34"/>
              </a:rPr>
              <a:t>I</a:t>
            </a:r>
            <a:r>
              <a:rPr lang="en-US" sz="2800" dirty="0" smtClean="0">
                <a:latin typeface="Angsana New" pitchFamily="18" charset="-34"/>
                <a:cs typeface="Angsana New" pitchFamily="18" charset="-34"/>
              </a:rPr>
              <a:t>t </a:t>
            </a:r>
            <a:r>
              <a:rPr lang="en-US" sz="2800" dirty="0">
                <a:latin typeface="Angsana New" pitchFamily="18" charset="-34"/>
                <a:cs typeface="Angsana New" pitchFamily="18" charset="-34"/>
              </a:rPr>
              <a:t>is seen that the demand is higher on the third day of the week for both companies.</a:t>
            </a:r>
          </a:p>
        </p:txBody>
      </p:sp>
      <p:sp>
        <p:nvSpPr>
          <p:cNvPr id="3" name="AutoShape 2" descr="data:image/png;base64,iVBORw0KGgoAAAANSUhEUgAAAk0AAAGwCAYAAAC0HlECAAAAOXRFWHRTb2Z0d2FyZQBNYXRwbG90bGliIHZlcnNpb24zLjcuMSwgaHR0cHM6Ly9tYXRwbG90bGliLm9yZy/bCgiHAAAACXBIWXMAAA9hAAAPYQGoP6dpAACIoUlEQVR4nO3deViU1dsH8O+w7yAomwLijgvuImrmguL609TKNJfSrMRKfUuzzPY0W1zKJStTS9M2zTS33BdERXEXFUFQBERk35nn/eMwA8g2AzM8A34/18XFMPPMzM0wzNxzzn3uo5AkSQIRERERVchI7gCIiIiIagMmTUREREQaYNJEREREpAEmTUREREQaYNJEREREpAEmTUREREQaYNJEREREpAETuQOoK5RKJWJjY2FrawuFQiF3OERERKQBSZKQlpYGd3d3GBlVPJbEpElHYmNj4eHhIXcYREREVAUxMTFo1KhRhccwadIRW1tbAOJBt7OzkzkaIiIi0kRqaio8PDzU7+MVYdKkI6opOTs7OyZNREREtYwmpTUsBCciIiLSAJMmIiIiIg0waSIiIiLSAJMmIiIiIg0waSIiIiLSAJMmIiIiIg0waSIiIiLSAJMmIiIiIg0waSIiIiLSAJMmIiIiIg0waSIiIiLSAJMmIiIiIg0waSIiqouUSvFFRDrDpIkMT8pdICdN7iiIareds4CFjYCHt+WOhMqTnQKc/RnIy5I7EtIQkyYyLA8igG86AVuelzsSotorLxs4vxnIywBuHZQ7GirPvveB7TOAkNVyR0IaYtJEhuX6biA/G4g8AuRmyB0NUe0UHSz+jwDg/nV5Y6GySRIQvkucjg2TNRTSHJMmMiyRR8R3SQnEXZQ3FqLaqvjo0v1r8sVB5Yu/BKTHidP3w+WNhTTGpIkMR0E+cPtE0c+x5+SLhag2iyieNPEN2SDd/K/o9IObQEGefLGQxpg0keGIOw/kpBb9zKTJcEUcBK7vkTsKKktGIhB3oejn1DtcWGGIbhRLmpR5QFKkfLGQxmRNmo4cOYLhw4fD3d0dCoUC27ZtK3G5JElYsGAB3NzcYGlpiYCAANy4caPEMUlJSRg/fjzs7Ozg4OCAKVOmID09vcQxFy5cwBNPPAELCwt4eHhg8eLFpWL5/fff0apVK1hYWKBdu3b4999/df77UiUij4rvFvbiO5Mmw5SRCGx8Gtg8Dki/L3c09Khbh8R3l7aAtbM4nci6JoOSnQrEnBSnbVzE90SOCNYGsiZNGRkZaN++PVasWFHm5YsXL8by5cuxevVqhISEwNraGoGBgcjOzlYfM378eFy+fBn79u3Djh07cOTIEUybNk19eWpqKgYOHAgvLy+Ehobiiy++wAcffIA1a9aojzlx4gSee+45TJkyBefOncPIkSMxcuRIXLp0SX+/PJWmqmfqMkV8T7whXlzIsFzbKT4ZK/NLjmiQYVDVMzXpAzRoKU5zis6wRB4W/z+OTYGm/cR5rD2rFWRNmgYPHoxPPvkETz31VKnLJEnC0qVLMX/+fIwYMQK+vr7YsGEDYmNj1SNSV69exe7du/HDDz/Az88PvXr1wjfffIPNmzcjNjYWALBx40bk5uZi7dq1aNOmDcaOHYvXX38dX3/9tfq+li1bhkGDBuGtt96Cj48PPv74Y3Tq1AnffvttjTwOBDGfH134yavtKMDeA4DEN2VDdPWfotPx/GBhUCQJiDgkTjftCzRoJU7zDdmw3NgnvjcLYGJbyxhsTVNkZCTi4uIQEBCgPs/e3h5+fn4IDg4GAAQHB8PBwQFdunRRHxMQEAAjIyOEhISoj+nduzfMzMzUxwQGBiI8PBwPHz5UH1P8flTHqO6nLDk5OUhNTS3xRdVw96zoKWPpCDi3Adw7iPM5RWdYspKLpn8AII5Jk0F5cFPUMBmbAZ49ir0hc3rOYEgScHO/ON18ABPbWsZgk6a4OLEU08XFpcT5Li4u6svi4uLg7Oxc4nITExM4OjqWOKas2yh+H+Udo7q8LAsXLoS9vb36y8PDQ9tfkYqLKpyaa9wLMDIC3DuKn5k0GZYbe8XUnKLwpYMjTYZFtWrOsztgZlUsaeIbssG4f60wsTUHvHoC9VuI8xNvAMoCeWOjShls0mTo5s2bh5SUFPVXTEyM3CHVbqp6Ju/e4juTJsN05W/x3Xes+J54HcjPkS8eKkldz9RXfFeNYjyM4lYdhkLVaqBxL5HY1mssEqj8bCA5WtbQqHIGmzS5uroCAOLj40ucHx8fr77M1dUVCQkJJS7Pz89HUlJSiWPKuo3i91HeMarLy2Jubg47O7sSX1RF+TlAzClxuvET4rsqaUq6BWQ9lCcuKik3o2haofsrgIWDKGZlLYZhKMgrWoHatDBpsm4g/k6QxNQdyU9Vz9R8gPhuZFw02sT/JYNnsEmTt7c3XF1dsX//fvV5qampCAkJgb+/PwDA398fycnJCA0NVR9z4MABKJVK+Pn5qY85cuQI8vKKGoft27cPLVu2RL169dTHFL8f1TGq+yE9u3NafMqydi6aTrCsB9TzFqfvnZcvNipy8z8gPwtw8AJcfQHXduJ8TtEZhruhQG6aqAt0bS/OUyiK1czwDVl2OeliixtAFIGrcBq11pA1aUpPT0dYWBjCwsIAiOLvsLAwREdHQ6FQYObMmfjkk0+wfft2XLx4ERMnToS7uztGjhwJAPDx8cGgQYPw0ksv4dSpUzh+/DhmzJiBsWPHwt3dHQAwbtw4mJmZYcqUKbh8+TK2bNmCZcuWYfbs2eo43njjDezevRtfffUVrl27hg8++ABnzpzBjBkzavoheTypp+aeEC/yKqrRprtnaz4mKk21as5nuPg7ubQVP7MY3DCo6pmaPCnqAlX4hmw4oo4CBbnig4dTs6LzmdjWGiZy3vmZM2fQt29f9c+qRGbSpElYt24d5syZg4yMDEybNg3Jycno1asXdu/eDQsLC/V1Nm7ciBkzZqB///4wMjLC6NGjsXz5cvXl9vb22Lt3L4KCgtC5c2fUr18fCxYsKNHLqUePHti0aRPmz5+Pd955B82bN8e2bdvQtm3bGngUSD2loJqaU3HvCFz+i3VNhiA/p6gDeOsR4rtr4f9HPPcINAiP1jOpcEm74SjeaqD4B8QGquk5JraGTtakqU+fPpAkqdzLFQoFPvroI3z00UflHuPo6IhNmzZVeD++vr44evRohcc8/fTTePrppysOmHQvN1NMzwFFReAq6mLwsBoNicpw65DY4sbWDWhY2OKj+EiTJJV8E6CalZ0C3DkjTjdl0mSQJAm4+Ug9k4pqpCnxOv+XDJzB1jTRYyImRCxht2sIODYpeZlbYV1GSrTYukPfkqOBzCT9309tdHW7+N5qWNHUT4NWgMIYyEoC0u7JFxsBUccAqUB0mHbwLHmZ6g05KYKbwsrpwU3xGmNsVnpU3bEJYGQC5KYDqXfliY80wqSJ5KWqZ2r8ROlPVxZ2gFNzcVrfo02pscA3XYClvsCp79kvpbiCfOBa4V6MPsOLzje1AOoX/n1Y1yQvVT3To6NMgPhAYmYjVjom3arZuKiIqtWApz9gblPyMmPTohonTtEZNCZNJK+owmlT7yfKvrym+jXd/A8oyBGrj/59E1gbCMRf1u991ha3j4vRJEtH0YyvOBfWNRmE8uqZAPFhpD5rZmT3aKuBR7HtQK3ApInkk5NWtDLu0eFqlZpKmlRbg3j6A2a2os7qu97A/o/YFFA9NTcEMH6kDNKVK+hklxwjpn4UxuV/+ODqLHnlZoopVKBkq4HiuJ1KrcCkieQTfVLUYTh4AfW8yj6mJpImpRK4dVic7vceEBQianeU+cDRr4BVPUrut/Y4USqBqzvEaZ8RpS93Ya8m2alGmRp2Bizsyz6GxeDyun1cjGTbNSpKjh7FfQJrBSZNJJ/IwkSlvE/HgGigqDAC0mKBtPL3AqyWhCtAZiJgagU06grYNwTGbgSe/UWsFku6BWwYAWx99fErFL9zGkiPA8ztRP+fR6lGmh7c5IicXCqqZ1Jh0iQv9dRcQPkr44qPNFWwqpzkxaSJ5KPuz9S7/GPMbYD6hS/4+ioGV40iefUETMyKzvcZLkadur4EQAGc3wR82wU4v+XxeVFTTc21CARMzEtfbuMCWNUHJKVIPqlmKZVFz9+y6plUVElT4nUucpCDqgi8vKk5QBSCK4yA7GQgPaH840hWTJpIHlkPgbgL4nRFI02A/qfo1G86ZYykWNgDQ78EpuwFnFsDmQ+ArdOAn58CkiL1E4+hkKSipMnnf2Ufo1CwrklOcedFkb6ZLdCoS/nHOXgBJhZiiij5ds3FR2KkOilCtBTwLuM1RsXUQmzeC7CuyYAxaSJ53D4hRiecmgF27hUfq8+kKT9XxAIATfqUf5xHN2DaYVHzZGwu6khW+gPHltbd3jdxF0RfGRNLoFn/8o9Tr6Bj0lTjVFNzjXuJZevlMTIuat/BKbqapdrk2qO7aKNSERbsGzwmTSSP8rZOKUvDTuJ77DndT4vdPQPkZYgpJuc2FR9rYgb0fhOYHiy6l+dnAf+9D6zpKzZLrWuuFI4yNQ8AzKzLP061cS9HmmreLQ3qmVS4B508itczVUY9jcqkyVAxaSJ5VNafqTiXNmJoOyNB991yVVNz3r1LbnJaEaemwMTtwIiVgGU90aPohwBg34K6VS+i3qC3nKk5FfVI0+XHp9bLEORmihWoQMX1TCrqUQyuzqoxedlFDXwrqmdS4UiTwWPSRDUv40HRVI4mI02mloCzjzit6yk6VauBiqbmyqJQAB3HAzPOAL7PiqnG48uAP14QL5S13f1w8WnXyFQUgVekfgtxXE6KmM6jmhF9AijIFR2/VZ3ZK8JNYWte9AkxIm3rVvThoiIcDTR4TJqo5qlGmRr4ADbOml1HH3VN2alFmwVrmzSpWNcHRq0BRv8oEocrfwMbx4gNVGuKPkZ3VAXgTfqU3/tHxcSs6BMy65pqjqqeqUlfzTZ4fXRTWNK/G6pVc/01+xupuoJn3BcfLsngMGmimqfN1JyKPpKm2ydEc816jctvrqmpdmOA5/8Uq5iijgI/DdVfXymV6JPAt12BHweKqRpdUtUzta5kak6FK+hqnmpqWZN6JoCbwspBk1YDxZlZA/aFGy6zrskgMWmimqcqAveuoD/To4onTbr6lBxZxam58jR5EnhhJ2DtLOqcfhwAJN7UzW0XV5APHFoE/DRYjBrcOSW2e9GVh1Fi5ZzCCGg5RLPrcAVdzUpPKHqsNX3+GpsCjk3FaU7/6F9ytEh8FMaa1ZypsBGpQWPSRDUrLb7wE5Si9OavFXFuDRibif5Ouuozo+7P1Ec3twcAbu1FTyfHJuJFc+1A4I4OV9YlRwPrhwGHFoo6qqb9xPkhq4oKTqtLVQDu1VNMP2rClUlTjVI9d119Nf8bAXxDrkmqUaZGXQFLB82vx7+RQWPSVJdlJAKbnhWjEgX5ckcjqKbmXNsCVo6aX8/EXKyiA3QzRZcWX9TBuqKO5FXh6A28uFeMjmU+EEmOatlxdVzeCqzqBUQHi21NRv0ATNgKdH5BXL4tSGyCXF1XKmloWRbVHnRJkUBOevVjoIppsnVKWbg6q+ao6pk0aTVQHIvBDRqTprrs5Erg+m4xKvHLU0D6fbkjKhoNqUqiosu6JlUcrr6AtVP1b+9RNg2ASTuApv2BvEzg17FA2K9Vu62cdODvIOD3yWKFWqOuwCtHAd+nxeUDPxYdn1OigT3vVi/u1Htiug8AfIZpfj1rJ7FCCBK3U9E3SSrqz6TNtA/AUYyakp9bNP3fbIB212Via9CYNNVVBXnAuV/EaYWxSBLWPAncOSNvXFFVqGdS0WXSpI+puUeZ2wDPbRYtCZT5wLZXRAdxbWqyYsPE3+3cLwAUQO+3gBd2FW23AADmtsDIleLys+urN6p1bYf43qhb5Z3aH6Wqa4q7WPX7p8rdDwfS7oltUTz9tbtu8VEMrqDTn5iTouDeuoH4YKYN1Qq6tNiaXYVLGmHSVFeF7wLS40VR8suHxRYKqXeBtYOA0z/K84KZckfsw6QwAry0fLEHiiVN58VGpVUlSRXvN6dLJmbAyNWA/wzx83/vA3veqTx+pRI48Y1omvngpujFM3kH0G9+2dtlNO4FdJ8uTv89A8hMqlq86r3mhmt/XdY1lU2p1M20qYpqlMnTX+xXpg1uClszVB9cmgVo3jRXxdKhcNQWQOINnYZF1cekqa4K/Ul87/i82ObipQPijVCZB+ycDWybDuRl1WxMqlVzbh0q7/1TlgatxKfrnBTgYTU2y026BaTeEYXl2n5SrwojIyDwU2DgJ+LnkyuBv14SQ/hlSYsHNo4G9s4Xfy+f4cArx0RiVJH+74nkOD0O2DVX+zgzHgBRx8XpqiRNLmw7UEpuplgM8JUPcDtYN7dZ1XomQDSKVY1Sckm7/qj2m9O01cCjWNdksJg01UUPo4CIA+J0p4niu4Ud8MzPwICPxCfN85vEkvikaiQf2qrO1BwgRlhU+5xVZ4pO9Undw6/iPdV0rcdrwKjvRa+cS38Am54uPQJxfQ+wqof4+5lYAsOXib+bJkXzppbAU9+Jv+/F30SjTW2E/yv6Vrm2E8Xs2iq+nUp1RgLrCkkC/nldNFDNTQN+mwikVLM/Un4uEHVMnNa2nkmlPuua9CrlLpBwWfwfqla3aqs+kyZDxaSpLgpdL7437VfyzU+hAHq+AUzYJjaojbso6mWu79V/TJJUVHytTVPLR7kXbt5792zVb0O935yep+bK4vsMMO43wNRaxLFuqJgmycsWo0ObngEyE8VqtJcPA50na9ZJWKVRZ6DXbHF6xyztiv/VU3MjNL9OcU7NAGNzsQFydUYC64qTK4GLv4uawnreYu/E3yZUb5udO6eLNpjWZFuOsnAUQ78iCkeZGnbWboVwcSzYN1hMmuqa4gXgnSeXfUyTJ4GXjwANu4hCw01PAwcX6nd04GEUkBIjRlk8ulf9dqpbDK4sKJom1GcReEWa9Rf1SVb1gXvnxYjfD/2BkNXicr9Xgan/Fb1wauvJueINNfMBsGOmZvVr2SlFyWRVpuYAwNikaI/Ax72uKfIIsPc9cTrwM2DiNrG5891Q4N//q3pNoXrVXB/ta2VUuDpLv4rXM1WV+m/ExNbQMGmqa8L/FZ9orZ0r7uZs3xB44V+g61Tx8+FFhaMcVSwgroxqaq5hZ7GqrKpUSdO98yIB0ta986II1tyu6Lbk0LCTaIJZr7FIKOMviSRq3O/A4EXaF/gWZ2IGPLVa7IV3bQdw4bfKr3N9r9j8tX4LwLlV1e+b26kAyTGiPYRUIFZO+r0s/s5j1oopm3O/AKd/qNptV6eeSUW9cS+TJrXIo8DWV8XUcnUU5BV9+NC21UBxqqQpOQbIzaheTKRTTJrqmtB14nvH58teZVWciTkw9CuxusvEAri5T0zX3Tuv+7iqsnVKWeo3F1NbeRlVW1miekFr3EuMjMjJqalogtlsANB6JPDqCaDFQN3ctms7oM/b4vS/b1VeS1OdVXPFqZpcPq4jTXlZwJbnxSifqy8wbGnR9GrTfkDAB+L07rfF3ofayHoIxBZOS1e1ngkotilsgv4+JNUm0SeBjU+LOs8fBhR1xK+KO6eBnFTA0hFw71D127F2Eh+iIHEFnYFh0lSXJEUWFYB3nqT59To8B0zZJz4NJ0eLDWDPbdRdXJJUNNLUuBr1TABgZCy2KgGqNkWn6/3mqsvWBXj+D+CZ9eK0LvWcKUb2clKA7a+VPyWUm1m05YM2XcDL8jiPNEkSsGM2cC9MvGk++wtgZlXymB6vA21Hi75d2haGRx4VW+fUbyFGiqvK3Baw9xCnE69X/XbqgrhLYoQ9P0us6M3LEEnvoUVVK1dQT831F69V1cG6JoPEpKkuObtBfG/ar2TzQ024+QLTDgHNA4H8bODv6cA/M4H8nOrH9eCmaMZnbAZ4dKv+7VW1rikvq2jZt6EkTfpkbFI0ihixv2gU8lER+0XXcgfPooS0qlRb3aREA1nJ1but2ub0D2K0QmEkpuLqeZU+RqEA/veNqDnLuC/eoDUtDFd9IKrOKJOKarTpca6ZSYoEfhkl6vk8ugMzLwF+r4jLDi0Efp+o/ZZAqg8f1ZmaU2HBvkFi0lRXlCgAf6Fqt2FZT3Sw7vsuAIXo9fTzU9VvzKdaNefhJ5bFV1dVk6aYEKAgB7BxLXrTqOsatAD6vy9O73m37BYTxfea02alXlks6xWNYlS3PqQ2uX1CTLkBQMCHFdccmVkDYzeKxyr2LLBTw8LwWzqoZ1J53IvB0+LFa1t6PODcBhi3RbRlGfw58L9vRT3g1X/EqPvDKM1vM+6COF3VVgPFPe5/IwPFpKmuUBWA27gALQdX/XaMjIAn5wDj/wDM7YHbx4FfxgDZqVW/TV1Nzamokqa4C9ptRHyr2NRcdZOD2sTvFcCrl5h6+Duo5LRDfq7YnxCo/tScistj1hk8NVZMtSnzgTajRD+uytRrDIz5SYxKhWlQGJ4UKd68jUwqb3KqCUOd+kmOFns06rPxblYy8Mto0RbDwQuY8Jfowq3SaQIweadYTJNwGVjTt+iDX0VUrQbcO4q9J6tL9TdiE1KDwqSprjhTrAN4ZQXgmmgeIJZJW9iLfZRUw9jakqRiReA6Spocm4jVb/nZ2g1d18R+c4bIyAgYuUIU0N8+DoSsKros8rAoXLVxFRsB64K6rukx2IMuPwfYMkFMtTm3AUZ8q3lC3rSvGJUCxCiVqht7WVSjTI26ipqk6jLEpCnmNPDdk2KPxu/76ye2vCzg1+eA+IsiKZq4DbB1LX2cp58oV3DrAGQlARtGAiFrKh4R1EWrgeJUDS6TbummTIJ0gklTXZAUWfiiqijqAK4LDTsBE7cDFg5iVcjPT2lfp5JwVTRrNLEURcm6YGSkfTF41sOiY/W935whqtdYbOUCAP99WPSGpF41N6zqfX8e9TiNNP37FnD3jPhwMfYX7TvM93gNaDtGjFL9Pknsz1gWVasBXdQzAUXT06l3dLsvXlWF7wbWDxcJClA4wtMHOPuz7vbJLMgHfn8BiD4hRtEn/CU+gJXHviHw4m6g3dOifcSut0SH97K2PyrIL6o500U9EyCSOXN7Ufz/4KZubpOqjUlTXXC2WAdwbQvAK+PeAZj0j1gNdDcU2DBCu2XKqqk5z+6ixYHO4tKyrinqGABJvFnYuesujtqk82SgaX9R17X1FfHp9dpOcVl1Ww0Up9rqJuGqdtOntc2Znwr/9xTA6LUVvwGXR10Y3q6wMLyMjuHKgqLpIV3UMwGiU7VN4WpNuVfQnd0AbB4nVrA1GwC8HiaSw7xMYPsMsU9jdcoDADElvf014PousTBi3Oai52lFTC3F1kcDPgKgELGuH156s+PYs6L/m4W97j4cKhQsBjdATJpqu/zcyjuAV5ebb7EO1mHaJU662DqlLNomTY/r1FxxCoWYPrKwFy/yqn5ClvVEzZOu1PMWU4H52UBShO5u15DEnBKjTADQb76Yzq4qMysxSqUuDJ9dcnQlNqywIat90TZCulBf5iaXkgQcXlzYDqMA6DAeeO5XsfXT838B/ReILWgu/i76x1V1FwBJAva9V7iy0Rh4eh3g1UPz66u2nxr/u/gbxJwUo2DF41FNzTXtp9v+b4Y4jfqYY9JU24X/Kz6hVrcAvDIubUTiZN1AFGCvHw5kJFZ8HaWyaHPRxtVsavkoVdIUf6ns4fJHybnfnCGxcwcGfyFO3yjcc7DlUN2+0BsZAS6txem6OEWXFidGhJR5YoTuif+r/m2WKAzfCJz6vuiyW4XTPt5P6PgNWcatOpQFIjk8WDhl/MSbwIgVRfWYRkbicX1hl1iNmXRLNJ48uUr76bpjS4Dgb8XpESuq/jrZfADw0n6xx2LqXWDtIODiH+IyXbYaKI4r6AwOk6baTpsO4NXl7CNWldi4iDfD9cMr3hA2/qL4hGxmU73uuGWp11h8Mi/IFfUPFUm5I2oCFEa6WXlU2/k+A7QaVvRzax2tmitOVddkSE0ur/wN7FsAXN6mXVPJ4vJzgd8mAelxolB35CrdrcRs2rdwGgjAnnlFheERh8R3XY+Sqkcxanh6Li9LrDY8sxaAAhjyJdD/vbIfR08/sU9mq2EiSd39tijk1nSkO3QdsL+w2H7gp6KRb3XUbw5M3S+So/xs4M8pYsRRNerUrH/1bv9RHGkyOEyaajN9FYBXpEFLkTjZugEJV4D1w0R/krKoVs159dB9QqdQaD5Fp2o14N6p5NLix5VCIbb3sGskllzrY8rS1cCKwcN3i2Tn+DJRcL2kNfB1a3Fe8AqxckuTFUp73hHTM+Z2wNhNulnJVpz/jKLC8N8mioQmJkRcpoveP8XJMdKUWbgS7doOwNhcdMLv9lLF17Eq7K4++AvRIPf6LmB1r8q3obmyHdgxS5zuNRvoMUMnvwIsHURfp55viJ9PrQEgiRqpslbiVYcqaXpwU/TiI9kxaarN9FkAXpH6zQsTJ3fxgrtuKJB6r/Rxuu7P9CiNk6ZD4vvjuGquPDYNgBmngKAQ3Rboq6j2oDOEkaaEq8CfUwFIgKe/eHNTGIkplivbRCL0YwCwsBHwQwCw+x3g8tbSo1HnfgFOF06bjfoeqN9M97EWLwzPTAR+GiRGWBw8q1ZoXhHVG/LDKP32RVJJjhFTWjEnRV3dxG1A6xGaXVehAPymiVEe1fTYuqHA4S/K3rj71mExCiQpgU6TRH2ULhkZi1HBUT+IwnJA91NzgPhgY2otngNlNaalGifzjqVUZcULwLtUsQN4dTg1BV7YCawbDjy4IV7AJu8oWplWkF80vaDrInAVTZImSTK8/eYMhbbL47WhqmlKixWjC1aO+ruvimQmAb+OBXLTRLH7xG1i1DMnXRRd3zktRpnunBJF8XdOi6+Thde3ayh6Izm3Bo5+Jc7rMw9oOUh/MasKw9f0ETEBYjWZrhuyWjcQU9xZD8VIhiaryaoq/rJokpsWKz5sPf9n0XNEG26+wLTDoov6hc3AwU+AqCMiiVWN8tw9K1bjFeSKmrNhS/TXzNb3aZF8Xv5LjBLqmpGR6Oofe058QG3wmOxkYMA40lRbFS8Ab6HHF/CKODYRiZO9p1gl9dOQoj4z986LNyoLe7Hbuz6okqaEq+V/Ur5/TWyVYGIJNNLBvnekGXPbotFPuZpcFuSJKa6HUWIa8pkNRdPE5jaAd29RbDxuM/BWBPDaWeCp74AuU8RzVmFcNBp16DPRqqHFYKD3HP3HXrwwHNBdq4HiFIqaKTSOOgasHSwSpgatgKn7qpYwqZjbAKO+E/sqmlqLFbqregI3/gMSbwAbxwC56eLvO/rH6m+cWxk3XyDgA8DaST+3r/obsTO4QeBIU22lLgCfoP8C8IrUa1w44jRMbEvw0xAx4hRV2GrAq5f+XrTsGopPyxn3xSfZRl1KH6OqZ/LsDpha6CcOKptLW5GwxF+SZ2p011wxRWxmI/ZUrOhNTaEQo6dOTYH2Y8V5OeniE/6dU2I0ythUtGzQVRPQyjTtKxKnmJCShfu6VL8FEB2sv7qmy9tEn6WCXDE1+tyvYnRLFzo8J/7nf39BLDrZOFo04s1OFh+oxm7Sz9RzTZO7NQSVwKSpNkq6VfMF4BVx8ARe+LdY4jS0aDpGX1NzQFEx+I294s2tzKTpkPjOqbma59pOFPzKUdd0+gfgzI8QjSd/qNrIhrmNeP7q8zlcmTYjxZe+6HOkKWQNsGsOAEkkfaN/0M2G3cXVbw5M/Q/YO1/Um2UnA07NC/fO1HGRvlzkbA1BpXB6rjY6u0F8b9YfqOclbywq9o1E4uTYFEiJFk0wAf0VgatUVNdUkF/UJ4pJU81Tb6dSw9NzkUeAfwun0Pov0G//stpOH0vaJUls1bPrLQAS0HWqmBrVdcKkYmoBDP0SGPsr0PkFUbdmXV8/9yUH9ca9N8ouepdDTSwcMFBMmmqbmugAXlV27iJxUg0nWzqKAlp9qihpij0r6qos6+mvrorKp2o7cD+85pZLJ90SdUxSAdDuGaDXrJq539pK9YacFKFZk1hN7P8IOPa1ON1vvujDpO+6IgBoNQQYvlR8gKtL6jUW7Rnys4Hk2/LFUZAvep39NAT41BU48Y18sciISVNtoy4Ad5WvALwitq7ApB1A29Fig1h913+4dRDf718DcjNKXqbuAt675upQqIiDl+hnVJBbM/ubZacCm8aK1WDunYD/Ldffqqm6wq6hqPlS5ouEs7rS4kXfK0D0Auv9Fv8G1WVkLKYhgZpvRAqIFajHlgLLO4gPJLcLV0Uf+ARIjq75eGTGd5LaJvQn8b0mOoBXla0LMGYt0GGc/u/Lzk002pSUpVdpsZ5JXgqF2H4H0H9dk7JA9GJKDBfPh7Gb9DcdVJcU3xRWF6uzQlaLVYaNuhreSHhtJsfGvfFXgH/eEE1g/3sfSIkRswdP/B/g0V2MfO3Tcf+rWoBJU22SdKswETCQAnBDUdYUXW6G2FQV4H5zcqqpuqb9HwI39ohGg2M3imSaNFNfR3VN2SmiAB8Q06IcYdKdmtqDTlkAXPsXWP8/YJW/WKWdnyWarY5YAcy+IuoEh34p2mFc3lpUN/qY4Oq52iS0sAO4IRWAGwL3jmLa8u7ZovNuB4suuvZ66KRMmlPVNelzpOn8ZrE9CiBe2Bt21t991UW6GsU48xOQkyqSsBYsvtcpfY80ZSUXbhS9RrQJAURS1GoY4PeK2AqreBLs2k6MJJ5ZC+x6G3j5cM3UrRkAJk21RX6ueFIDHPZ+VFkjTbcOiu9NnuQnXjmptlPR1x50MaeB7a+L00/8H9BujH7upy5Tj2JUo14mLxs4uVKc7vkGawh1Td3g8rpYnair17TEG0DId0DYJiCvsCbUwgHoPEmsenTwLP+6fecDl/4Uo8hn1wNdXtRNTAaOSVNtEb7TsAvA5aRKmh7cEMXAFnbcOsVQOPuIT6wZ90WRsK2L7m475W7hdhk5QMuh4kWctKfamiPxupieqcqIwYXNovO+XUOg3dO6jY/EaLmRieh0nnq3+isEU+6IeqWb/xWd18AH8HsZ8H1WbOVTGWsnoM87wO65wP6PgTZP6a5xqQHjx4HaQt0B3IALwOViXV9MwwFi+5aMxKKicO/e8sVF4sXXsak4rcu6ptxMYPNzQEaCaGsx6juOblSVg5eoBSvIKZqa0YayoGh61D8IMDHTaXgE8Zqv+j+q7hSdJAHbphcmTAqg5RBg4t/A9GCxj6kmCZNK1yliFCwrCTi0qHpx1RJ8lakNHkSwALwy7h3E99hzRaNMLm0BG2fZQqJCuq5rkiTg7yCRIFs5ia056kr3ZzkUX9JeldYQV/8Ri1QsHIBOk3QaGhWjq0ak4f+K10hjc+DV4+L/p0mfqk35GZsCgxaK06e+BxLqftdyJk21gSF2ADc0xeuaVPvNcdWcYVCvoNNR0nTkS7GrvJGJ6DSt2hiYqq6qW3VIEnBsiTjt97LYeob0QxfbqeTnAHveFad7zChqCVIdTfuJ6XGpANj9tnhO1GFMmgxdiQLwF+SNxZCVSJoOidOsZzIMrqpi8MvVv62r/wAHPxGnh3wJNO5V/dukqrcdiDwstkwysQS6vazzsKgYXYw0hawW+4PauAK9ZusmLgAI/AQwNhMLcMJ36e52DRCTJkNXogA8UO5oDJdqeu5hpNhqwMhELJMl+alGmhKvi0+6VXXnDPDnS+J0t5dF/QXpRlXfkFWjTJ0misJg0p/if6OqjOakJwCHvxCnA97X7aigYxNRzwYAe96p3v+5gWPSZOjMbUV33U4TWABeEct6QD3vop8bdeVUgaGwcxd/H2V+1acWEm8CG58Wjfaa9gcCP9NtjI+74s0TNX1DVo3qKoyL3jBJf5yaiZWo2ckiAdLWgY/FXpzuHQHfsToPD0/8n/hw/zCyaCudOohJk6FrFgBM/Q948m25IzF8qik6gFNzhkShKBptqkoxeFo88MsosULHrYOoYzJmtxSdcvQWo7N5GWI5uiaOLRXf241hrWVNMLUsqt/T9sPHvfPA2Z/F6UGL9LPS1NwWGPChOH3kSyD1nu7vwwAwaaot+CZROSZNhquqxeA5acCmp8WUaz1vYPzvHEHUB2NTMZIBaLYH3YMIseM9IJpZUs2oynYqkgTsfgeAJDZS9+yul9AAAO2eARp2Ecn3/g/1dz8yYtJEdUfDTuK7mQ230jA06rYDWvRqys8FtkwobC1QH3j+T7aQ0Cdt6pqOLwMgAc0DdbMCizRTv7ARqTYjTVe3A7ePiWL9AD0nMkZGwODF4vT5X0UdYh3DpInqDs8eQO85Yv8x1n8ZluIjTZrUzCiVwPYZYjWOqRUw/jfAqal+Y3zc1ddwf7O0OPGGCIiNeanmFN9ORRN52cDewk75PV8HHDz0E1dxjToDHcaL07vmiP/lOoRJE9UdRkZAv3eBNiPljoQe1aCVKBjOegikxlZ+/P4PgAtbxHWe2cCRw5qgHmmq5A355EqgIBfw6A54+es/Liqi7ca9J1cAydGArXvNTqP2f1+M+N8NFVvs1CFMmohI/0wtiqYWKqtrOrm6aFuO/30DNB+g39hIKN48sbzRwKxk4PRacbrXzJqIiopT/Q9l3AcyHlR8bFoccOQrcXrAh4CZtX5jK87WBej9ljj93weiNrGOYNJERDVDk7qmy1tFV2EA6Pce0HG8/uMiQZMl7WfWimXrDXxEPRPVLHObon02KyvY3/+RKMhu1FWeTZS7vyr6N6XHi9V0dQSTJiKqGZWtoIs6Bvw1DYAEdJ0q+r5QzTG1KFrSXtYbcl42cHKVON3zDW6QLJcGGhSD3z1btJPEoEVV21euukzMgcDCfelOrhQrLusAPuuJqGZUtHFv/GXg13GiVsZnuFiBI8cL/eOuoiXt5zcBGQmAXSPRm4nkof4blVN7JknA7nnitO+zQKMuNRNXWVoEima0BblFBem1HJMmIqoZLoV70CVFALmZReen3AF+GQPkpACe/sCo7wEjY3lifNyVt6S9IL+ozqzHa1ydKqfKisEv/wXEnBSrTgM+qLGwyqRQFDbTNAHC/wVu7pc3Hh1g0kRENcPWBbBuAEhKIOGqOC8zCfhlNJAWK5a8j90kOh+TPMobabr6N/AwCrB0FFs6kXwqGg3MywL2vS9O95oltjCSW4MWRZs5754HFOTJG081MWkiopqjrmu6KF7gN48Tn5ht3UXzSitHeeN73JXV4FKSirZM8Xu5ZldhUWmq0cC0WCA7peRlJ74BUmIAew8xImgonpwjGtQmhgOnf5A7mmox6KSpoKAA7733Hry9vWFpaYmmTZvi448/hlRsOawkSViwYAHc3NxgaWmJgIAA3Lhxo8TtJCUlYfz48bCzs4ODgwOmTJmC9PT0EsdcuHABTzzxBCwsLODh4YHFixfXyO9I9FhR1TXdOw/8ORWIDgbM7YHn/6iZxntUMfWS9gQxCggAEQeAuAtiuqfbNPliI8HSQWyMCwCJxd7rUmOBY0vE6QEfGtaIraUD0P89cfrgQiAjUdZwqsOgk6bPP/8cq1atwrfffourV6/i888/x+LFi/HNN9+oj1m8eDGWL1+O1atXIyQkBNbW1ggMDER2drb6mPHjx+Py5cvYt28fduzYgSNHjmDatKJ//tTUVAwcOBBeXl4IDQ3FF198gQ8++ABr1qyp0d+XqM5T1TWFrgeu7QCMzYCxG7kVh6EwtxGjFEDRaJPqjbjTJI4EGoqy6pr++wDIyxR1gW1GyRJWhTpOAFx9Re3iiW8qP95AGfQusCdOnMCIESMwdOhQAEDjxo3x66+/4tSpUwDEKNPSpUsxf/58jBgxAgCwYcMGuLi4YNu2bRg7diyuXr2K3bt34/Tp0+jSRawi+OabbzBkyBB8+eWXcHd3x8aNG5Gbm4u1a9fCzMwMbdq0QVhYGL7++usSyVVxOTk5yMnJUf+cmpqqz4eCqG5QjTRJBQAUwKg1gPcTsoZEj2jQUkzxJIaLpDbqqCjk9Q+SOzJSadAKiDxclDTFnBYd9KEABi00zJWnRsZievfvIOBemNzRVJlBjzT16NED+/fvx/XrYmnl+fPncezYMQwePBgAEBkZibi4OAQEBKivY29vDz8/PwQHBwMAgoOD4eDgoE6YACAgIABGRkYICQlRH9O7d2+YmZmpjwkMDER4eDgePnxYZmwLFy6Evb29+svDg1MLRJWq30JsrwCIVTVtnpI3HiqteKHx8cJRpnZPc/rUkBSvPVMqixrCdhgHuHeUL67KqKZ/E2/KG0c1GPRI09tvv43U1FS0atUKxsbGKCgowKefforx40WX4Li4OACAi4tLieu5uLioL4uLi4Ozc8md0U1MTODo6FjiGG9v71K3obqsXr16pWKbN28eZs+erf45NTWViRNRZYxNgXG/AVlJoh8TGR7VG9v1PUDSLXG6Jvcto8oVn567+Dtw94z4MNJ/gbxxVcapmfieeke0HTGzkjeeKjDopOm3337Dxo0bsWnTJvWU2cyZM+Hu7o5JkybJGpu5uTnMzc1ljYGoVmrcU+4IqCKqkaakwg7OLQYDzj7yxUOlqf5GydHAvsJE6YnZgK2rfDFpwspRtK3IShLPL9d2ckekNYOennvrrbfw9ttvY+zYsWjXrh0mTJiAWbNmYeFC0Zrd1VU8QeLj40tcLz4+Xn2Zq6srEhJK7qOUn5+PpKSkEseUdRvF74OI6LGg2qZDpdcseeKg8lnXB6ycxOn0OMDBC+heS2rOVKNND2rnFJ1BJ02ZmZkwemR/I2NjYyiVSgCAt7c3XF1dsX9/UZfR1NRUhISEwN/fHwDg7++P5ORkhIaGqo85cOAAlEol/Pz81MccOXIEeXlFTbf27duHli1bljk1R0RUZ1nWA2wKSx48ewCefvLGQ2VTjTYBwMCPxd6BtUH95uJ7La1rMuikafjw4fj000+xc+dOREVFYevWrfj666/x1FOieFShUGDmzJn45JNPsH37dly8eBETJ06Eu7s7Ro4cCQDw8fHBoEGD8NJLL+HUqVM4fvw4ZsyYgbFjx8LdXXRLHTduHMzMzDBlyhRcvnwZW7ZswbJly0rULBERPTa8ewMKI9GUkAyTc2vx3asX4PM/eWPRhlNT8f3BjYqPM1SSAUtNTZXeeOMNydPTU7KwsJCaNGkivfvuu1JOTo76GKVSKb333nuSi4uLZG5uLvXv318KDw8vcTsPHjyQnnvuOcnGxkays7OTXnjhBSktLa3EMefPn5d69eolmZubSw0bNpQWLVqkVawpKSkSACklJaXqvzARkSHIyZCkpEi5o6CKPLwtSbvfkaTkGLkj0c7lvyXpfTtJWtNX7kjUtHn/VkhSsfbaVGWpqamwt7dHSkoK7Ozs5A6HiIjI8CRcBVZ2FzsBvH3bIHpKafP+bdDTc0RERFSH1PMGoBCdwWvhdipMmoiIiKhmmFoADp7idC2sa2LSRERERDWnFrcdYNJERERENUfddoAjTURERETl40gTERERkQaYNBERERFpQDU9lxQJFOTLG4uWmDQRERFRzbF1B0wsAWUekHxb7mi0wqSJiIiIao6RUa2domPSRERERDVLtQddLVtBx6SJiIiIapaqrokjTUREREQV4PQcERERkQacONJEREREVDlVTVPaPSAnTd5YtMCkiYiIiGqWpQNg3UCcfhAhayjaYNJERERENa8WTtExaSIiIqKaVwvbDjBpIiIioppXC9sOMGkiIiKimqduO8CRJiIiIqLyqWuaIgBJkjcWDTFpIiIioppXrzGgMAZy04G0OLmj0QiTJiIiIqp5JmZAPS9xupbUNTFpIiIiInmop+hqR10TkyYiIiKSh6oYPJEjTURERETlq1+7Nu5l0kRERETyqGVtB5g0ERERkTxUNU0PbwP5ufLGogEmTURERCQPW1fAzAaQCoCHUXJHUykmTURERCQPhaJoD7paUNfEpImIiIjkU4vaDjBpIiIiIvmo2w4waSIiIiIqX/1ie9AZOBNtr3Djxg38/fffiIqKgkKhgLe3N0aOHIkmTZroIz4iIiKqy9Q1TYY/0qRV0rRw4UIsWLAASqUSzs7OkCQJ9+/fx9tvv43PPvsMb775pr7iJCIiorpINT2XcR/ISgYsHeSMpkIaT88dPHgQ8+fPx7vvvovExETcu3cPcXFx6qTp7bffxpEjR/QZKxEREdU15raArZs4beBTdApJkiRNDnz22Wfh4OCA7777rszLp02bhrS0NPz66686DbC2SE1Nhb29PVJSUmBnZyd3OERERLXHumFA1FHgqTVA+2dr9K61ef/WeKTp1KlTmDBhQrmXT5gwASdPntQ8SiIiIiKg1mynonHSFB8fj8aNG5d7ube3N+Li4nQRExERET1OaknbAY0LwbOzs2FmZlbu5aampsjNNfx9Y+RWUFCAvLw8ucMgPTIzM4OREbt5EBFprJa0HdBq9dwPP/wAGxubMi9LS0vTSUB1lSRJiIuLQ3JystyhkJ4ZGRnB29u7wg8ZRERUjHp67iagVAIG+sFT46TJ09MT33//faXHUNlUCZOzszOsrKygUCjkDon0QKlUIjY2Fvfu3YOnpyf/zkREmnDwAoxMgfwsIC0WsG8kd0Rl0jhpioqK0mMYdVtBQYE6YXJycpI7HNKzBg0aIDY2Fvn5+TA1NZU7HCIiw2dsAjh6A4nXRV2TgSZNhjn+VceoapisrKxkjoRqgmparqCgQOZIiIhqkeJTdAZK45Gm5cuXa3Tc66+/XuVg6jpO1Twe+HcmIqqCupQ0LVmypNJjFAoFkyYiIiLSXi1oO6Bx0hQZGanPOIiIiOhxpm47YLgjTaxpIiIiIvmpRpqSo4G8bHljKQeTpsdEXFwcXnvtNTRp0gTm5ubw8PDA8OHDsX//frlDIyIiAqwbAOb2ACTgoWHObmnV3JJqp6ioKPTs2RMODg744osv0K5dO+Tl5WHPnj0ICgrCtWvX5A6RiIgedwoFUL8ZcDdU1DU5+8gdUSkcaXoMTJ8+HQqFAqdOncLo0aPRokULtGnTBrNnz1ZvshwdHY0RI0bAxsYGdnZ2eOaZZxAfH6++jQ8++AAdOnTA2rVr4enpCRsbG0yfPh0FBQVYvHgxXF1d4ezsjE8//bTEfSsUCqxatQqDBw+GpaUlmjRpgj/++KPEMXPnzkWLFi1gZWWFJk2a4L333iux1Yzqvn/++Wc0btwY9vb2GDt2rLoL/YYNG+Dk5IScnJwStzty5MgKN5kmIiIDY+Ar6LRKmvLz87Fhw4YSb6Zk2JKSkrB7924EBQXB2tq61OUODg5QKpUYMWIEkpKScPjwYezbtw+3bt3Cs88+W+LYiIgI7Nq1C7t378avv/6KH3/8EUOHDsWdO3dw+PBhfP7555g/fz5CQkJKXO+9997D6NGjcf78eYwfPx5jx47F1atX1Zfb2tpi3bp1uHLlCpYtW4bvv/++1GrNiIgIbNu2DTt27MCOHTtw+PBhLFq0CADw9NNPo6CgANu3b1cfn5CQgJ07d+LFF1+s9mNIREQ1xMnAi8ElLVlaWkpRUVHaXq3OS0lJkQBIKSkppS7LysqSrly5ImVlZdV4XCEhIRIA6a+//ir3mL1790rGxsZSdHS0+rzLly9LAKRTp05JkiRJ77//vmRlZSWlpqaqjwkMDJQaN24sFRQUqM9r2bKltHDhQvXPAKRXXnmlxP35+flJr776arnxfPHFF1Lnzp3VP5d132+99Zbk5+en/vnVV1+VBg8erP75q6++kpo0aSIplcpy70df5Px7ExHVahf/lKT37STp+4Aau8uK3r8fpXVNU7du3RAWFgYvLy8dp2+kD5IkVXrM1atX4eHhAQ8PD/V5rVu3hoODA65evYquXbsCABo3bgxbW1v1MS4uLjA2NoZRsY0VXVxckJCQUOL2/f39S/0cFham/nnLli1Yvnw5IiIikJ6ejvz8fNjZ2ZW4zqP37ebmVuJ+XnrpJXTt2hV3795Fw4YNsW7dOkyePJmNJomIahMDbzugddI0ffp0zJ49GzExMejcuXOpKR9fX1+dBUfV17x5cygUCp0Uez+6j5pCoSjzPKVSqfFtBgcHY/z48fjwww8RGBgIe3t7bN68GV999VWl9138fjp27Ij27dtjw4YNGDhwIC5fvoydO3dqHAcRERkAxybie1YSkJkEWDnKG88jtE6axo4dC6DkdikKhQKSJEGhUHC/LQPj6OiIwMBArFixAq+//nqpJDc5ORk+Pj6IiYlBTEyMerTpypUrSE5ORuvWrasdw8mTJzFx4sQSP3fs2BEAcOLECXh5eeHdd99VX3779u0q3c/UqVOxdOlS3L17FwEBASVGzoiIqBYwswbsGgGpd8Rok1U3uSMqQeukiZ3Ba58VK1agZ8+e6NatGz766CP4+voiPz8f+/btw6pVq3DlyhW0a9cO48ePx9KlS5Gfn4/p06fjySefRJcuXap9/7///ju6dOmCXr16YePGjTh16hR+/PFHAGIkLDo6Gps3b0bXrl2xc+dObN26tUr3M27cOLz55pv4/vvvsWHDhmrHTUREMqjfTCRNiTcAD8NKmrRuOeDl5VXhFxmeJk2a4OzZs+jbty/+7//+D23btsWAAQOwf/9+rFq1CgqFAn///Tfq1auH3r17IyAgAE2aNMGWLVt0cv8ffvghNm/eDF9fX2zYsAG//vqregTrf//7H2bNmoUZM2agQ4cOOHHiBN57770q3Y+9vT1Gjx4NGxsbjBw5UiexExFRDVO3HTC8PegUkiaVwo/4+eefsXr1akRGRiI4OBheXl5YunQpvL29MWLECH3EafBSU1Nhb2+PlJSUUkXM2dnZiIyMhLe3NywsLGSKUB4KhQJbt26tsSSmf//+aNOmDZYvX14j91eWx/nvTURUbSdXA7vnAj7DgWd/0fvdVfT+/SitR5pWrVqF2bNnY8iQIUhOTlbXMDk4OGDp0qVVCpiouh4+fIitW7fi0KFDCAoKkjscIiKqKtVIU6LhraDTOmn65ptv8P333+Pdd9+FsbGx+vwuXbrg4sWLOg2OSFMdO3bE5MmT8fnnn6Nly5Zyh0NERFVVvzBpSroFKA1rcVmVCsFVK5+KMzc3R0ZGhk6CorqjCrO/VRIVFVUj90NERHpm7wEYmwMFOUBKDFCvsdwRqWk90uTt7V2iMaHK7t274eNjeJvrERERUS1iZFzUr8nAmlxqPdI0e/ZsBAUFITs7G5Ik4dSpU/j111+xcOFC/PDDD/qIkYiIiB4n9ZsB96+KuqZmAXJHo6Z10jR16lRYWlpi/vz5yMzMxLhx4+Du7o5ly5apG18SERERVZmBth3QOmkCgPHjx2P8+PHIzMxEeno6nJ2ddR0XERERPa6cDHMPuiolTSpWVlawsrLSVSxEREREBtt2QOuk6cGDB1iwYAEOHjyIhISEUpuzJiUl6Sw4IiIiegzVLxxpSr0D5GYCZoYxQKP16rkJEyZg3759mDRpEr788kssWbKkxJeu3b17F88//zycnJxgaWmJdu3a4cyZM+rLJUnCggUL4ObmBktLSwQEBODGjZJzoElJSRg/fjzs7Ozg4OCAKVOmID09vcQxFy5cwBNPPAELCwt4eHhg8eLFOv9d6qLJkydr3e1boVBg27ZteomnIlFRUVAoFGWu/iQiIgNi5QhY1hOnkyLkjaUYrUeajh49imPHjqF9+/b6iKeEhw8fomfPnujbty927dqFBg0a4MaNG6hXr576mMWLF2P58uVYv349vL298d577yEwMBBXrlxRb2Exfvx43Lt3D/v27UNeXh5eeOEFTJs2DZs2bQIgWqgPHDgQAQEBWL16NS5evIgXX3wRDg4OmDZtmt5/T0M2efJkrF+/HgBgamoKT09PTJw4Ee+88w5MTEywbNmyGunFlJubi6VLl2Ljxo24ceMGrKys0LJlS0ydOhXPP/88TE1N9R4DERHVIKfmwJ1Toq7JtZ3c0QCoQtLUqlUrZGVl6SOWUj7//HN4eHjgp59+Up/n7e2tPi1JEpYuXYr58+er97zbsGEDXFxcsG3bNowdOxZXr17F7t27cfr0aXTp0gWA6Go+ZMgQfPnll3B3d8fGjRuRm5uLtWvXwszMDG3atEFYWBi+/vrrxz5pAoBBgwbhp59+Qk5ODv79918EBQXB1NQU8+bNg729vd7vPzc3F4GBgTh//jw+/vhj9OzZE3Z2djh58iS+/PJLdOzYER06dNB7HEREVIPqFyZNBlTXpPX03MqVK/Huu+/i8OHDePDgAVJTU0t86dL27dvRpUsXPP3003B2dkbHjh3x/fffqy+PjIxEXFwcAgKKejjY29vDz88PwcHBAIDg4GA4ODioEyYACAgIgJGREUJCQtTH9O7dG2ZmZupjAgMDER4ejocPH5YZW05OTrV+d0mSkJmbX+NfVRkVMjc3h6urK7y8vPDqq68iICAA27dvB1B6eq5Pnz54/fXXMWfOHDg6OsLV1RUffPBBhbf//vvvw83NDRcuXCjz8qVLl+LIkSPYv38/goKC0KFDBzRp0gTjxo1DSEgImjcXc9+7d+9Gr1694ODgACcnJwwbNgwREaWHda9du4YePXrAwsICbdu2xeHDh7V+TIiISM+cmorvBtR2QOuRJgcHB6SmpqJfv34lzpckCQqFQr2Bry7cunVLvUHwO++8g9OnT+P111+HmZkZJk2ahLi4OACAi4tLieu5uLioL4uLiyvVEsHExASOjo4ljik+glX8NuPi4kpMB6osXLgQH374YZV/t6y8ArResKfK16+qKx8FwsqsWosmYWlpiQcPHpR7+fr16zF79myEhIQgODgYkydPRs+ePTFgwIASx0mShNdffx07duzA0aNH0axZszJvb+PGjQgICChz+x5TU1P11FxGRgZmz54NX19fpKenY8GCBXjqqacQFhYGI6OizwdvvfUWli5ditatW+Prr7/G8OHDERkZCScnp6o8HEREpA8G2HZA63fP8ePHw9TUFJs2bYKLiwsUCoU+4gIAKJVKdOnSBZ999hkAsSnrpUuXsHr1akyaNElv96uJefPmYfbs2eqfU1NT4eHhIWNE+idJEvbv3489e/bgtddeK/c4X19fvP/++wCA5s2b49tvv8X+/ftLJE35+fl4/vnnce7cORw7dgwNGzYs9/Zu3LiBPn36VBrf6NGjS/y8du1aNGjQAFeuXEHbtm3V58+YMUN97KpVq7B79278+OOPmDNnTqX3QURENaR42wFJAvSYb2hK66Tp0qVLOHfuXI3sJO/m5obWrVuXOM/Hxwd//vknAMDV1RUAEB8fDzc3N/Ux8fHx6hoXV1dXJCQklLiN/Px8JCUlqa/v6uqK+Pj4EseoflYd8yhzc3OYm5tX8TcDLE2NceWjwCpfvzr3q60dO3bAxsYGeXl5UCqVGDduXIVTbr6+viV+dnNzK/U3mDVrFszNzXHy5EnUr1+/wvvXdErxxo0bWLBgAUJCQpCYmKhuhxEdHV0iafL391efNjExQZcuXXD16lWN7oOIiGqIYxMACiAnBchIBGwayB2R9jVNXbp0QUxMjD5iKaVnz54IDw8vcd7169fh5eUFQBSFu7q6Yv/+/erLU1NTERISon5j9Pf3R3JyMkJDQ9XHHDhwAEqlEn5+fupjjhw5gry8PPUx+/btQ8uWLcucmtMFhUIBKzOTGv+qyshg3759ERYWhhs3biArKwvr16+HtbV1ucc/upJNoVCU6uc1YMAA3L17F3v2VD5F2aJFC1y7dq3S44YPH46kpCR8//33CAkJUdes5ebmVnpdIiIyMKYWgEPhDI6B1DVpnTS99tpreOONN7Bu3TqEhobiwoULJb50adasWTh58iQ+++wz3Lx5E5s2bcKaNWsQFBQEQLwZz5w5E5988gm2b9+OixcvYuLEiXB3d1cXJ/v4+GDQoEF46aWXcOrUKRw/fhwzZszA2LFj4e7uDgAYN24czMzMMGXKFFy+fBlbtmzBsmXLSky/Pc6sra3RrFkzeHp6wsSkevVQKv/73/+wadMmTJ06FZs3b67w2HHjxuG///7DuXPnSl2Wl5eHjIwMPHjwAOHh4Zg/fz769+8PHx+fcov4T548qT6dn5+P0NBQ+Pj4VO8XIiIi3TOwuiat3wGfffZZAMCLL76oPk+hUOilELxr167YunUr5s2bh48++gje3t5YunQpxo8frz5mzpw5yMjIwLRp05CcnIxevXph9+7d6h5NgCgknjFjBvr37w8jIyOMHj0ay5cvV19ub2+PvXv3IigoCJ07d0b9+vWxYMECthvQs6eeego///wzJkyYABMTE4wZM6bM42bOnImdO3eif//++Pjjj9GrVy/Y2trizJkz+Pzzz/Hjjz/C19cXTk5OWLNmDdzc3BAdHY233367zNtbsWIFmjdvDh8fHyxZsgQPHz4s8XwmIiIDUb85ELEfSDSMkSatk6bIyEh9xFGuYcOGYdiwYeVerlAo8NFHH+Gjjz4q9xhHR0d1I8vy+Pr64ujRo1WOk6pmzJgxUCqVmDBhAoyMjDBq1KhSx5ibm2Pfvn1YsmQJvvvuO7z55puwsrKCj48PXn/9dbRt2xZGRkbYvHmz+ueWLVti+fLlZRaQL1q0CIsWLUJYWBiaNWuG7du3V1pXRUREMlAVgxvISJNCqol2zo+B1NRU2NvbIyUlBXZ2diUuy87ORmRkJLy9vUuMgFHdxL83EZGORBwEfh4J1G8BzDitl7uo6P37UVUqUImIiMDSpUvVK45at26NN954A02bNq3KzRERERGVphppSooECvIBY93U1VaV1oXge/bsQevWrXHq1Cn4+vrC19cXISEhaNOmDfbt26ePGImIiOhxZNcQMLEElHlA8m25o9F+pOntt9/GrFmzsGjRolLnz507t1TXZyIiIqIqMTIS26nEXxJ1TU7yzmhpPdJ09epVTJkypdT5L774Iq5cuaKToIiIiIgAGFQxuNZJU4MGDRAWFlbq/LCwsFJ7vBERERFVS/3CXk0G0HZA6+m5l156CdOmTcOtW7fQo0cPAMDx48fx+eefsxkkERER6ZYBjTRpnTS99957sLW1xVdffYV58+YBANzd3fHBBx/g9ddf13mARERE9BgzoK7gWidNCoUCs2bNwqxZs5CWlgYAsLW11XlgREREROri77R7QE4aYC5fzqF1TVO/fv2QnJwMQCRLqoQpNTUV/fr102lwRERE9JizdACsG4jTDyJkDUXrpOnQoUNl7hqfnZ3NbUhIrU+fPpg5c6b658aNG2Pp0qWyxVNV69atg4ODg9xhEBE93gykrknjpOnChQu4cOECAODKlSvqny9cuIBz587hxx9/RMOGDfUWKNUsSZIQEBCAwMDAUpetXLkSDg4OuHPnjgyRaS4uLg6vvfYamjRpAnNzc3h4eGD48OHYv3+/3KEREZE2DCRp0rimqUOHDlAoFFAoFGVOw1laWuKbb77RaXAkH4VCgZ9++gnt2rXDd999h5dffhmA2LB5zpw5WLVqFRo1aiRzlOWLiopCz5494eDggC+++ALt2rVDXl4e9uzZg6CgIFy7dk3uEImISFMG0nZA45GmyMhIREREQJIknDp1CpGRkeqvu3fvIjU1FS+++KI+Y61bJAnIzaj5Ly32Z/bw8MCyZcvw5ptvIjIyEpIkYcqUKRg4cCA6duyIwYMHw8bGBi4uLpgwYQISExM1vu3o6GiMGDECNjY2sLOzwzPPPIP4+HgAQEpKCoyNjXHmzBkAgFKphKOjI7p3766+/i+//AIPD49yb3/69OlQKBQ4deoURo8ejRYtWqBNmzaYPXs2Tp48qT7u66+/Rrt27WBtbQ0PDw9Mnz4d6enppW5v27ZtaN68OSwsLBAYGIiYmBiNf1ciIqqmhl2Adk8D3r1lDUPjkSYvLy8A4g2MdCAvE/jMvebv951YwMxa48MnTZqErVu34sUXX8SoUaNw6dIlXL58GW3atMHUqVOxZMkSZGVlYe7cuXjmmWdw4MCBSm9TqVSqE6bDhw8jPz8fQUFBePbZZ3Ho0CHY29ujQ4cOOHToELp06YKLFy9CoVDg3LlzSE9PV1/vySefLPP2k5KSsHv3bnz66aewti79uxavUTIyMsLy5cvh7e2NW7duYfr06ZgzZw5WrlypPiYzMxOffvopNmzYADMzM0yfPh1jx47F8ePHNX4ciYioGhr3FF8y07oQfP369di5c6f65zlz5sDBwQE9evTA7dvyb6ZHurdmzRpcunQJM2fOxJo1a/Ddd9+hY8eO+Oyzz9CqVSt07NgRa9euxcGDB3H9+vVKb2///v24ePEiNm3ahM6dO8PPzw8bNmzA4cOHcfr0aQCikPzQoUMAxOKDAQMGwMfHB8eOHVOfV17SdPPmTUiShFatWlUay8yZM9G3b180btwY/fr1wyeffILffvutxDF5eXn49ttv4e/vj86dO2P9+vU4ceIETp06VentExFR3aF1n6bPPvsMq1atAgAEBwfj22+/xdKlS7Fjxw7MmjULf/31l86DrJNMrcSojxz3qyVnZ2e8/PLL2LZtG0aOHImNGzfi4MGDsLGxKXVsREQEWrRoUeHtXb16FR4eHiWm11q3bg0HBwdcvXoVXbt2xZNPPokff/wRBQUFOHz4MAYOHAhXV1ccOnQIvr6+uHnzJvr06VPm7UtaTEH+999/WLhwIa5du4bU1FTk5+cjOzsbmZmZsLISj5WJiQm6du2qvk6rVq3UsXbr1k3j+yIiotpN66QpJiYGzZqJKvZt27ZhzJgxmDZtGnr27FnumxiVQaHQappMbiYmJjAxEU+X9PR0DB8+HJ9//nmp49zc3HRyf71790ZaWhrOnj2LI0eO4LPPPoOrqysWLVqE9u3bw93dHc2bNy/zus2bN4dCoai02DsqKgrDhg3Dq6++ik8//RSOjo44duwYpkyZgtzcXHXSREREBFRhes7GxgYPHjwAAOzduxcDBgwAAFhYWCArK0u30ZFB6tSpEy5fvozGjRujWbNmJb7KqiF6lI+PD2JiYkoUU1+5cgXJyclo3bo1AFF35Ovri2+//RampqZo1aoVevfujXPnzmHHjh3lTs0BgKOjIwIDA7FixQpkZGSUulzVnDU0NBRKpRJfffUVunfvjhYtWiA2tvToX35+vrooHQDCw8ORnJwMHx+fSn9XIiKqO7ROmgYMGICpU6di6tSpuH79OoYMGQIA6jdRqvuCgoKQlJSE5557DqdPn0ZERAT27NmDF154AQUFBZVePyAgAO3atcP48eNx9uxZnDp1ChMnTsSTTz6JLl26qI/r06cPNm7cqE6QHB0d4ePjgy1btlSYNAHAihUrUFBQgG7duuHPP//EjRs3cPXqVSxfvhz+/v4AgGbNmiEvLw/ffPMNbt26hZ9//hmrV68udVumpqZ47bXXEBISgtDQUEyePBndu3fn1BwR0WNG66RpxYoV8Pf3x/379/Hnn3/CyckJgPjU/txzz+k8QDI87u7uOH78OAoKCjBw4EC0a9cOM2fOhIODA4yMKn9KKRQK/P3336hXrx569+6NgIAANGnSBFu2bClx3JNPPomCgoIS0759+vQpdV5ZmjRpgrNnz6Jv3774v//7P7Rt2xYDBgzA/v371TV57du3x9dff43PP/8cbdu2xcaNG7Fw4cJSt2VlZYW5c+di3Lhx6NmzJ2xsbErFSkREdZ9C0qZqlsqVmpoKe3t7pKSkwM7OrsRl2dnZiIyMhLe3NywsLGSKkGoK/95ERLVHRe/fj9K6EPzIkSMVXt67t7yNp4iIiIj0QeukqaxpEYVCoT6tSU0LERERUW2jdU3Tw4cPS3wlJCRg9+7d6Nq1K/bu3auPGImIiIhkp/VIk729fanzBgwYADMzM8yePRuhoaE6CYyIiIjIkGg90lQeFxcXhIeH6+rm6iTu2/d44NoKIqK6SeuRpgsXLpT4WZIk3Lt3D4sWLUKHDh10FVedYmZmBiMjI8TGxqJBgwYwMzMrUQdGdYckSbh//z4UCgVMTU3lDoeIiHRI66SpQ4cOUCgUpT5Nd+/eHWvXrtVZYHWJkZERvL29ce/evTI7TlPdolAo0KhRIxgbG8sdChER6ZDWSVNkZGSJn42MjNCgQQP2o6mEmZkZPD09kZ+fzxWGdZypqSkTJiKiOkjrpMnLy0sfcTwWVFM2nLYhIiKqfTQuBD9w4ABat26N1NTUUpelpKSgTZs2OHr0qE6DIyIiIjIUGidNS5cuxUsvvVRmi3F7e3u8/PLL+Prrr3UaHBEREZGh0DhpOn/+PAYNGlTu5QMHDmSPJiIiIqqzNE6a4uPjK6zFMTExwf3793USFBEREZGh0ThpatiwIS5dulTu5RcuXICbm5tOgiIiIiIyNBonTUOGDMF7772H7OzsUpdlZWXh/fffx7Bhw3QaHBEREZGhUEga7vkQHx+PTp06wdjYGDNmzEDLli0BANeuXcOKFStQUFCAs2fPwsXFRa8BG6rU1FTY29sjJSWlzGJ5IiIiMjzavH9r3KfJxcUFJ06cwKuvvop58+apO4IrFAoEBgZixYoVj23CRERERHWfVs0tvby88O+//+Lhw4e4efMmJElC8+bNUa9ePX3FR0RERGQQtO4IDgD16tVD165ddR0LERERkcHSuBCciIiI6HHGpImIiIhIA0yaiIiIiDTApImIiIhIA0yaiIiIiDTApImIiIhIA0yaiIiIiDTApImIiIhIA0yaiIiIiDTApImIiIhIA0yaiIiIiDTApImIiIhIA0yaiIiIiDTApImIiIhIA0yaiIiIiDTApImIiIhIA0yaiIiIiDTApImIiIhIA0yaiIiIiDTApImIiIhIA0yaiIiIiDTApImIiIhIA0yaiIiIiDTApImIiIhIA0yaiIiIiDTApImIiIhIA0yaiIiIiDRQq5KmRYsWQaFQYObMmerzsrOzERQUBCcnJ9jY2GD06NGIj48vcb3o6GgMHToUVlZWcHZ2xltvvYX8/PwSxxw6dAidOnWCubk5mjVrhnXr1tXAb0RERES1Ra1Jmk6fPo3vvvsOvr6+Jc6fNWsW/vnnH/z+++84fPgwYmNjMWrUKPXlBQUFGDp0KHJzc3HixAmsX78e69atw4IFC9THREZGYujQoejbty/CwsIwc+ZMTJ06FXv27Kmx34+IiIgMm0KSJEnuICqTnp6OTp06YeXKlfjkk0/QoUMHLF26FCkpKWjQoAE2bdqEMWPGAACuXbsGHx8fBAcHo3v37ti1axeGDRuG2NhYuLi4AABWr16NuXPn4v79+zAzM8PcuXOxc+dOXLp0SX2fY8eORXJyMnbv3l1mTDk5OcjJyVH/nJqaCg8PD6SkpMDOzk6PjwYRERHpSmpqKuzt7TV6/64VI01BQUEYOnQoAgICSpwfGhqKvLy8Eue3atUKnp6eCA4OBgAEBwejXbt26oQJAAIDA5GamorLly+rj3n0tgMDA9W3UZaFCxfC3t5e/eXh4VHt35OIiIgMl8EnTZs3b8bZs2excOHCUpfFxcXBzMwMDg4OJc53cXFBXFyc+pjiCZPqctVlFR2TmpqKrKysMuOaN28eUlJS1F8xMTFV+v2IiIiodjCRO4CKxMTE4I033sC+fftgYWEhdzglmJubw9zcXO4wiIiIqIYY9EhTaGgoEhIS0KlTJ5iYmMDExASHDx/G8uXLYWJiAhcXF+Tm5iI5ObnE9eLj4+Hq6goAcHV1LbWaTvVzZcfY2dnB0tJST78dERER1SYGnTT1798fFy9eRFhYmPqrS5cuGD9+vPq0qakp9u/fr75OeHg4oqOj4e/vDwDw9/fHxYsXkZCQoD5m3759sLOzQ+vWrdXHFL8N1TGq2yAiIiIy6Ok5W1tbtG3btsR51tbWcHJyUp8/ZcoUzJ49G46OjrCzs8Nrr70Gf39/dO/eHQAwcOBAtG7dGhMmTMDixYsRFxeH+fPnIygoSD299sorr+Dbb7/FnDlz8OKLL+LAgQP47bffsHPnzpr9hYmIiMhgGXTSpIklS5bAyMgIo0ePRk5ODgIDA7Fy5Ur15cbGxtixYwdeffVV+Pv7w9raGpMmTcJHH32kPsbb2xs7d+7ErFmzsGzZMjRq1Ag//PADAgMD5fiViIiIyADVij5NtYE2fR6IiIjIMNS5Pk1EREREcmPSRERERKQBJk1EREREGmDSRERERKQBJk1EREREGmDSRERERKQBJk1EREREGmDSRERERKQBJk1EREREGmDSRERERKQBJk1EREREGmDSRERERKQBJk1EREREGmDSRERERKQBJk1EREREGmDSRERERKQBJk1EREREGmDSRERERKQBJk1EREREGmDSRERERKQBJk1EREREGmDSRERERKQBJk1ERHWQJEmQJEnuMIjqFCZNRKS13Hwl8gqUcodB5ShQSpix6Rzaf7gX4XFpcodDVGcwaSIirdxNzsKAJYfR54tDSM/JlzscKsMnO69g58V7SM3Ox/xtFzniRKQjTJrI4DxIz0FuPkcxDFFieg4m/BCC2w8ycTc5C5tCbssdEj1iQ3AUfjoeBQAwMzHC6aiH2BZ2V96giOoIJk1kUA5eS4D/wgN4auVxZOcVyB0OFZOSlYeJP57CrcQMWJiKl44fjkby72RADoUn4IPtlwEAbwW2xBv9mwMAPvv3GlKz8+QMjcqQnVeAU5FJUCo5ElhbMGkig3E9Pg2v/XoOuQVKXI5NxZJ91+UOiQpl5RZgyrrTuHIvFfVtzLB9Ri+42VsgIS0Hf569I3d4BCA8Lg0zNp2DUgLGdG6E6X2aYuoT3vCub437aTlYuu+G3CFSMRk5+Rj3/Uk8810wFu66Knc4pCEmTWQQkjJyMWX9aaTn5KNJfWsAwJqjt3AmKknmyCg3X4mXfwnFmdsPYWthgg0v+qGFiy1eeqIJAOC7w7eQz6JwWSWkZePFdeL/x8/bEZ891Q4KhQLmJsb44H9tAADrg6NwLS5V5kgJECNMU9efwdnoZADAT8ejcDOBBfu1AZMmkl1uvhKv/BKKmKQseDpa4Y9Xe2BM50aQJOD/fj+PzFz9FxvnFyix9L/rWPbfDUTcT9f7/dUWBUoJs7aE4cj1+7A0Nca6F7qitbsdAGBsNw84WpshOikTOy/ekznSx1d2XgGmbQjF3eQseNe3xncTOsPMpOil/ckWDRDYxgUFSgkL/r7MonCZ5eYr8eovoQi+9QA25ibo6OmAfKWED/+5wr9NLcCkiWQlSRIW/H0JpyKTYGNugh8mdYGjtRkWDG8Nd3sL3H6Qic93XdN7HAt3XcPS/25gyX/X0f+rwxi6/Ci+OxyBu8lZer9vQyVJEt756yJ2XrwHU2MFvpvQGZ29HNWXW5mZ4IUejQEAqw5F8AVfBkqlhP/77TzCYpLhYGWKtZO7wsHKrNRx7w1rDQtTI5yKTML287EyREqA+HD2xuZzOBh+HxamRlg7uSuWPtsBZsZGOHojEfuuxMsdIlWCSRPJau3xKGw+HQMjBfDNcx3RwsUWAGBnYYrPx/gCANYH38bxm4l6i+HP0Dv48VgkAMDP2xEmRgpcjk3Fwl3X0HPRATy9+gQ2BEchMT1HbzEYGkmS8Nm/V7HljPjbLB/bEb1bNCh13ET/xrAxN8G1uDQcuJYgQ6SPt6/3XVcntauf7wzvwqntRzWqZ4WgPs0AAJ/uvIo0FoXXOKVSwlt/XMCuS3EwMzbC9xO7oJu3I7ycrPFSb28AwCc7r3JhhYFj0kSyORiegE93XgEAvDPEB31bOZe4/InmDfB8d08AwJw/Lujlhf58TDLmbb0IAHitXzNsedkfp94NwKdPtYWftyMUCuB01EMs+Psy/D7bjwk/huD3MzEGsxLpenwabibofjpxxcGb+P6oSCQXjfLF4HZuZR5nb2WK8YV/oxUHb3K0qQb9EXoH3x68CQBYOMoX3Zs4VXj8S72bwMvJCglpOVi+n0XhNUmSJLy77RK2nrsLEyMFVozvhCeaF30Imd6nGVzszBGdlKn+AEeGiUkTyeJmQhpeL1zp80yXRpjSy7vM4+YN9oGnoxXuJmfhkx26XWGSkJaNl38ORW6+EgE+zpgV0AIA4GhthvF+Xtjysj9OvN0P84f6wLeRPQqUEo7eSMRbf1xAl0/+w8s/n8HOC/dk+WQYk5SJ1349h4FLjiDg68OYuv4MwmKSdXLb609E4cu9YuXi/KE+eKarR4XHT+nlDTMTI5yNTkZIJAv3HxUWk4wtp6N12gg05NYDzPvrAgAgqG9TjOncqNLrWJga44Phoij8p+NRuBHPwuOaIEkSPt5xFb+eioaRAljybAcMaO1S4hhrcxO8M8QHAPDtgZu4l/L4lgUYOoXEj4Y6kZqaCnt7e6SkpMDOzk7ucAzaw4xcjFx5HLcfZKJbY0f8MtWvROHqo05FJuHZNcGQJGDt5C7o18ql3GM1lZuvxLjvT+LM7Ydo2sAa24J6wtbCtMLrRCZm4J/zsdh+PrbE6I61mTEGtnHFqE4N0atZfSgUimrHV56UrDysPHgTPx2PQm6BEqq7Uv0XP9G8Pmb0bQa/SkYdyrP13B3M2nIeAPB6/+aYPaCFRtebv+0ifjkZjSea18fPU/yqdN910eZT0Zi/7RLylRLsLU0xqUdjvNCjMepZl6470lRkYgaeWnkcyZl5GNrODd881xFGRpo/56auP4P/rsbDv4kTNr3kp9fnq7YeZuTiUmwK/Js4wcS4Zj7TFyglrDsRhT2X4/BsFw+M7NgQxlo8npX5ck+4ekRw8RhfPNOl7A8hkiTh6dXBOHP7IUZ0cMeysR11FgNVTJv3byZNOlKXkiZJknAzIR0X7qSgtbsdfNx09/vk5isxcW0ITt5KQqN6lvg7qCecbMwrvd4nO67gh2ORaGBrjr0ze1frTQcA5v11Eb+eioathQn+DuqJJg1sNL6uJEm4ei8N28/H4p/zsSWKxZs522BSj8YY3akhrMxMqhVjcXkFSmw8eRvL9t/Aw0wxNdijqRPeGeIDC1NjrDoUgW1hd1FQ2CSvW2NHBPVrht7NNU/i9l2Jxyu/hKJAKWFyj8Z4f3hrja8bk5SJPl8eQoFSwj8zeqFdI/uq/aJ1hFIp4fPd1/DdkVsAgHpWpuq/m6WpMZ7r5omXenvDzd5Sq9tNzszFUytPIDIxA+09HLBlWndYmBprdRsxSZkI+PowcvKV+Oa5jhje3l2r6+vLwWsJeOuP80hMz0Xbhnb4dGQ7tPdw0Ot9Xo9Pw5w/LpQYpW3laou3B7fCky0aVDuhXHHwJr7YEw4A+GhEG0z0b1zh8ZfupmD4t8cgScDvr/ija2PHCo8n3WDSJIPanDRJkoSI++kIjniAk7eScPLWAzzIyFVf/lTHhngzsCUaOmj3Al/W/byz9RJ+PRUNazNj/DW9J1q62mp03ey8AgxdfhQR9zPwv/buWP5c1T+F/XLyNuZvuwSFAlg7qWupWiptKJUSzsU8xNZzd7H17F1k5IqpOjsLEzzb1QMT/RvDw9GqyrcvSRL2XonHol3XEJmYAUAkZu8MaYW+LZ1LvKjHJGVi1eEI/HHmDnIL+yb5NrLHjL7NEODjUuFoxImIREz+6TRy85UY1akhvhzTXqvRCwCYtSUMW8/dxZB2rlg5vnMVftu6ITM3HzM3h2Fv4UqomQHNMaNvM+y9Eo+Vh27i0l3RK8nUWIGnOjbEK0821ShpL/6Bo6GDJbYG9YCzrUWVYlxWuFLUxc4c+/+vD2zMdZfgays7rwCLdl3DuhNRJc5XKIAJ3b3wZmBL2FUyCqyt3HwlVh2KwLcHbyCvQIKtuQlGdmyIbWF3kZYtplF7NHXCvME+Vf4AsPZYJD7aIWo23x7cCq882VSj68376wJ+PRWDNu522D6jl05HvahsTJpkUJuSJnWSVJgghdx6gMT03BLHWJgaobmzLS7eTQEg9rB6oWdjTO/TDPaWVXsB++l4JD785woUCuCHiV3Q30e7abawmGSMXnUCBUoJK8d3wpByipMrEnLrAcb/EIJ8pYQ5g1pieuGKIl1Izc7DH2fuYH1wFG4/yAQAGCmAAB8XvNDTG92bOGr1yfXCnWR8uvOquk7IydoMswa0wNiuHhVOXcSlZGPNkVvYdOo2svNE8tTK1RZBfZthSDu3Ui/CYTHJGP/9SWTkFmBgaxesHN+pSlMj1+PTMHDJESgUwL5ZT6KZs+ajd3VFXEo2pm44jUt3U2FmbIQvnvbFiA4N1ZdLkqiLW3HwpvrvqlAAg9u6YnqfZmjbsOw3aEmSMOePC/g99A5szE3wx6v+aOVa9deZ7LwCDFxyBNFJmXi5dxPMK6ynqWnhcWl4Y/M5XIsT9VWTezTG1Ce88dXe69h6TuyX52xrjgXDW2NoOzedTCWej0nG3D8vqO8zwMcZn4xsB1d7CzzMyMWKgzexIfi2+oPH8PbueGtgS3g6af7hZ/OpaLz9l1hgos00NyD23uzz5SGkZefjs6faYZyfpxa/HVUFkyYZGHLSJJKkDJy89aDwK6nU8nlzEyN09qoH/yZO6N7UCb6N7GFuYowLd5Lx2b9XcfKWeIGvZ2WK1/s3x3g/rwrrkB515Pp9TP7pFJQS8M6QVpjWW7NPXY/6am84vjlwE47WZtgzszca2FY+tadyNzkL//vmGB5k5GKYr6gF0Uc9R4FSwqHwBKw7EYWjN4paJbRytcXkHo0xsmPDCqdU7iZn4Yvd17AtTPTTMTcxwtQnvPHKk00rrbsqLjE9Bz8ei8TPwbfVRchN6lvj1T5NMbJjQ5gaGyE8Lg3PrglGcmYeejZzwo+Tumo93VOcql7m6c6N8MXT7at8O7XRpbspmLr+DOJSs+FobYY1EzqjSwXTK6G3H2LVoZv472pRq4YnmtfH9D7NSiXYKw/dxOLd4TBSAGsnd0WfllUfHVXZfzUeU9afgYmRArtnPoFmzpqN+uqCJEn4+eRtfLrzKnLylahvY4YvxrQvMep7/GYi5m+7pB5hfbJFA3w0og28nMpuq1CZ7LwCLNl3Hd8fvQWlJBZ8fPC/NhjuWzoZi0nKxFd7w9X/g6bGCjzf3Quv9WsOx0pKA7adu4tZv4VBkoCXnvDGO0N8tH6dUX3AdLQ2w8H/6wN7K92OtFFJTJpkYGhJk1Ip4UTEA/wRGoPjEQ9wP63sJKl7Eyd0b+KE9h4iSSqLJEk4cC0BC3ddUxdAN3aywpxBrTC4rWulLwg3E9Lx1MrjSMvOx9OdG2HxGN8qJyu5+UqMWHEcV++lYmBrF3w3obNGt5WVW4CnvzuBS3dT0drNDn++2gOWZlVPDjR1Iz4N605E4a+zd5FVuMrOwcoUz3XzxITuXnAvNuWZlp2HlYci8OOxSOTmi0+5owqnRt2rMTWakpmHdSeisPZ4JFKyRF1NQwdLTO7RGN8fvYWEtBx08HDAxql+sK7mNM3Z6IcYtfIETIwUODynb7WndGuLfVfi8cbmc8jMLUAzZxusndRV45GJa3GpWH0oAv9cuKeuSevo6YDpfZqhfytn7L4ch+kbzwLQrC5GG1PWncb+awno2cwJv0ypmaLwB+k5mPPHBewv7OvVp2UDfDGmfZkfgLLzCrD6cARWHoxAboES5iZGeK1fM0zr3VSrD20nbz3A239eQFThCPD/2rvj/eGtK62nvHQ3BZ/vvqb+8GNrboJX+jTFiz29y3z92H0pDkGbzqJAKeH57p74eETbKj2meQVKDFl2FDcS0jG5R2P1VjikH0yaZGAoSdP9tBz8HhqDzadiEJ2UqT7fzMQInT1VSZIj2ns4aD2ikF+gxJYzMViy74Z6pKqTpwPeHepTolN0ccmZuRi54jiiHmSia+N6+GWqX7nJmaauxKZixIpjyCuQsOTZ9niqY8XLrSVJwswtYfg7LBaO1mbYPqMnGtWrep1RVaRk5mHLmWisP3FbXThubKTAoDaumOjvhevxaVj63w11LVn3Jo6YP7R1udM1VZGek49fTt7GD0dvlZiObeliiy0vdy+zk3RVPLfmJIJvPXgsXuwlScKPxyLx6b9XIUlipOjbcZ2qNIUdk5SJ745E4Lczd9RJcwsXG0QnZSI7T6mXxzP6QSYClhxGbr4SK8Z1wlBf7ae8tXHk+n383+/ncT8tB2bGRpg3pBUm92hcaWJx63463vv7Eo7ffABA1PV9MrJtpb2p0rLzsGjXNWwMiQYAuNpZ4JORbRHQWrvSgKM37mPhv9dw5Z6oR3OxM8fsAS0wulMj9VT2wfAETNtwBnkFEkZ3aoQvxvhqXRdY3LEbiXj+xxAYGymw640n1I1/SfeYNMlAzqRJqZRwPCIRv56Kxt7L8cgv/LRqa26Cpzo1xJB2buhQhSSpPOk5+Vhz5Ba+P3JLPXoyqI0r5g5uVaIjcV6BEpPWnsKJiAdo6GCJv2f0RH0NVsppQrUqxdbCBHtn9a5wFdKaIxH47N9rMDZS4JcpfvBvWrXl+LpQoJTw39V4/HQ8Uj3lWVyTBtZ4Z7AP+vs46+1Tf1ZuAbacjsb3RyNhY26Cn6d0g7Nd1QqKy6J6sbcwNcLxuf00Wh1ZG+UVKPH+9svYVPiGPM7PEx/+rw1Mq7lUPiEtG2uPReGXk0XTqn1bNsAPk7rqpSj4633XsXz/DbjZW+C/2U9We7SxLDn5BVi8O1zduLG5sw2WP9dRq5W5kiTh77BYfLLzijrpH9O5Ed4Z4lPmlNnBawl4d+tFxKZkAwCe6+aBeUN8qlxUrlRK2H4+Fl/sCVd/8GnubIO5g1rBytwYL/x0Gjn5Sgxt54ZlYzvopGXCyz+fwZ7L8TU6Evg4YtIkAzmSpoS0bPwReqfUqFJHTwc8180Tw3zddLrs/VHxqdlYsu86fjsTA6UEmBgpMN7PE6/3bw4nG3N17x5rM2P8Ob1HtQpXH5VfoMTo1cE4H5OM3i0aYP0LXct8QTl8/T5eKKyl+vB/bTCpcK80Q3D1XirWHY/CtrC7sDY3wayA5hjbzbPab7rakCRJ5y/EkiRhxIrjuHAnBTP6NsObgS11evtVlZVbAKUk6SQpSMnKw4xNZ3H0RiIUCuDdIT6Y0stbp49lSlYeNobcRnxKNt4a1EpvK9yy8woQ8PVh3HmYhVf7NMXcQa10evs3E9Lw2q9huFo4SjPR30vdKqMqUjLz8Pmea+pk1cHKFO8M9sGYzo1gZKTAw4xcfLTjirqQ3NPRCotGtUOPZvV18vvk5Bfg5+Db+PbgTSQXtpEwUgBKCejfyhmrnu+s1dRhRWKSMtH/azESuPr5zhjU1lUnt0slMWmSQU0lTapRpU0h0dh3pfSo0nPdPHXaV0kT4XFpWLTrKg6G31fH8mTLBthx4R4UCuD7CV20Hg7XxM2EdAxdfhQ5+coyV5lEJWbgf98eQ2p2Pp7p0gifj656LZU+5eYrYWKkqNZQvqHZfSkOr/wSClsLE5x4u59WBexVoVRKSEzPwd3kLMQmZyM2OavwdBZiU7Jw92EWHmbmQaEQ05EdPeuhs1c9dPJ0gHd9a62eF9EPMvHi+tO4mZAOKzNjLBvbsVSH59pm7+U4TPs5FKbGCuye2RtNtehbVh5JkrDpVDQ+3nEF2XlKOFqbYfFoX529FoTefoh3t15Ur4Lr1tgRw9u7qae5jRTAiz298X8DW+qlfjElKw+rD0dg7bFI5OQr0atZffwwqYvORvRVVItfGtWzxH+zn9T57VeFUinVqdcrJk0y0HfSlJCWjd/P3MHm09GISSpqplhTo0qaOHEzEZ/+exWXY1PV52nTn6Qqfjh6C5/svAprM2Psntlb3RMpPScfT604jhsJ6ejo6YDN07pXu5aKNKdUShi49AhuJqRj7qBWeLWPbp4DUYkZCL71oGRSlJyNeylZyCuo2ktZPStTdPKsh05e9dDJsx7ae9iX+790JioJ034ORVJGLlztLPDDpC46rTuTiyRJeGHdaRwKv48nmtfHhhe7VesDRlJGLub+eQH7CntVPdG8Pr56ur1Op4EBMUX60/FILNl3Q10qAIhps8VjfNHRs55O768s91KycDrqIQa2dtFLQpOZm4/+Xx3GvZRszB7QAq/3b67z+6hMYnoOTkUmIeTWA4REJiE8Pg3e9a3h5y1qZP28neBqr9u/bU1i0iQDfSVN56IfYs2RWyVHlSxMMKpjQ4yVYVSpMkqlhL/P38WaI5Ho2dQJ7w7Vfrmttvc39vuTOBWZBD9vR/z6UncAwMu/hGLflXg425rjn9d6wUXHL9ZUuT9C7+DN38+jvo05js3tW603FEkSW10s/Peaun/Oo4wUotDX3cFS/dXQoeTPOfkFOHs7GWejH+Ls7Ye4cDdFXXStYmykgI+bLToXS6Qa1bPE9vOxeOv3C8gtUKJtQzv8MLFrrX6jeFRUYgYGLjmC3AIlVj/fCYPaal4ULkkS4lKzce1eGq7GiWnnhMJi7zmDWuLFnt56HZm4m5yFD7ZfxtEb9zGtd1ME9W1apz4k/XM+Fq/9eg4WpkY48H99qrWaVhPxqdmih19kEk5FJmm0KbiXkxX8vEUC5dfEscYX21QHkyYZ6Ctp+v1MDN76Q2zM2dHTAeO6eWKYr3uNLJevLaIfZGLQsiPIzC3AgmGtkZKVh2X7b8DM2AhbXu5eI582qbS8AiX6fHEId5Oz8PHItpjQ3atKt5OUkYu3fj+vXqLe0dMBrd3sCpMiVUJkAVc7C62Lb3PyC3AlNhWhtx/iXHQyQm8/RFxqdqnj6tuYq1eMDmztgqVjO8g+sqsPqn3SGjpYYt/s3mX+juk5+QiPS0N4XBquxaXiWlwart1LRWp2yQ2JmzawxvLnOqKNe82NxNW1aSMVSZLw7Brx4XCYrxu+HddJp7d/NzlLjCLdSkJI5AN1a4biWrnaws/bEd28ndC2oR3C49IQEimOvxKbCuUjmURDB0uRRBWORHk5WRlkeQTApEkW+kqasnIL8MWecDzdpZHBjSoZEtXWKGbGRuqRiC/G+OLpcjbHpJqx/kQU3t9+GY3qWeLQm320TmpO3EzEzC1hYtTCxAjvDvHBRH8vvb74xiZn4Wz0Q4Tefoiz0cm4fDdFPcr7cu8mmDuoVZ18YwbE603A14dxN1kUhY/u1KhkchSXWqI8oDhjIwWa1LdGS1dbdPBwwHg/L36406HLsSkY/s0xKCVgy7TuVd6UGxDlHofC7xfuCJFUYv9MQHSpb+1mpx416tbYscL9PlOz8xAa9RAnI8XtXbybou45puJiZw4/byf4N3XCmM6NanTBS2WYNMnAUPo0Pa4kScLEtafUTegehx5BtUF2XgF6fX4Aiem5GvXUUskrUGLJvutYdTgCkiRGLb55rhNau9f8/1Z2XgEu3k2BlZlxjY6ayGX3pXt45ZezFR7jbGuOVm52aOVqi1autmjpaotmzjZ1akrMEL279SI2hkTDx80OO17Tbl+6yMQM7L0chz2X43AuJhnF3/mNjRRo29Ae3QtHhjp7OVZ5uywAyMjJR+jth6IOKvIBwmKSS9QcPtfNEwtHtavy7esakyYZMGmSX2xyFl5cdxotXGzx1TPtDeqTzONM1VOrhYsNdr/Ru9JRmpikTLy++RzORScDEP113hvWuk5OhxkiSZLw0oZQ/Hc1HpamxmjhagufwsSopastWrnaVbqVCOlHUkYu+n55CClZefhkZFs8X8GUtyRJuHg3BXsvx2PP5TjceKQuqX0je/RsVh9+TZzQ2aueXjdtzs4rwNnohzhyPRGrD0fAzNgIJ+b101nfvupi0iQDJk2GQR99h6h6UrPz0HPhAaTl5GPNhM4Y2Kb8XjPbz8fi3b8uIi0nH7YWJlg0ylfvXaqptLwCJRLTc+Bia1FnpyJrK9WUt4OVKQ692adEJ/+8AiVORSZh7+U47L0Sj3spRfV5JkYK+Dd1wsDWLgho7VJhQ2B9GrHiOM7HJOPNgS0wo1/NrwQsizbv3/zoRnUKEybDY2dhign+Xlh5KAIrDkVgQGuXUn+nzNx8vP/3ZfweegcA0NmrHpaN7VCrVuDUJabGRrK9qVLFxvt5YlNINMLj07Bk33XMHdwKR67fx57L8dh/Nb5EQb6VmTH6tGyAga1d0beVc7Wm3HRlcg8vzNqSjF9ORuPlJ5vWuhkBjjTpCEeaiMqXmJ6DnosOICdfiU1T/Up0Z750NwWvbz6HW/czoFAAr/Vthtf7N9fJNhREddGJiESM+z4ERgqR4OYUa5vhZG2GAB8XBLZ1QY+m9Q2iGWZxOfkF6LlI1DnWxH6HmuBIExEZlPo25hjb1QPrg29j5aEI9GhWH5IkYe3xKHy+S/RecrWzwJJnO8i6NyBRbdCjaX0MaeeKfy/GISdfCU9HKwxs7YLAtq7o5FlPL3sU6oq5iTHGdfPE8gM3sf5ElEEkTdpg0kRENeKl3k2wMSQax24m4uC1BGwIjlJvvTOgtQsWj/atcFkzERX5Ykx79GnpDN9G9mjpYlurShPGdxfT9aeiknA5NqVWrUrl+DcR1YhG9awwokNDAMAL607jYPh9mJkY4eMRbbBmQmcmTERasDY3wTNdPNDK1a5WJUwA4GJngcHtxAjT+hNR8gajJSZNRFRjXu3TBKrX9+bONtg+oycm+DeudS/6RFQ9k3uIdgl/h8XiYUauzNFojtNzRFRjmjnb4ssx7RGXmo0Xe3qzYzTRY6qTZz20bWiHS3dTsfl0jM429dY3jjQRUY0a3bkRgvo2Y8JE9BhTKBSY5N8YgNgGK7+cjbgNDZMmIiIiqnHD27vD0doMd5Oz8N/VeLnD0QiTJiIiIqpxFqbGeK6b2FR9XS0pCGfSRERERLJ4vrsXjI0UOHkrCdfiUuUOp1JMmoiIiEgWbvaWCGzjAgBYf+K2zNFUjkkTERERyWZyD28AwNZzd5CSmSdzNBVj0kRERESy6dq4Hnzc7JCdp8SWM9Fyh1MhJk1EREQkG4VCoW52uSH4NgqUkswRlY9JExEREclqRIeGcLAyxZ2HWThwLUHucMpl0EnTwoUL0bVrV9ja2sLZ2RkjR45EeHh4iWOys7MRFBQEJycn2NjYYPTo0YiPL9nvITo6GkOHDoWVlRWcnZ3x1ltvIT8/v8Qxhw4dQqdOnWBubo5mzZph3bp1+v71iIiICKL9wLNdRfsBQ96PzqCTpsOHDyMoKAgnT57Evn37kJeXh4EDByIjI0N9zKxZs/DPP//g999/x+HDhxEbG4tRo0apLy8oKMDQoUORm5uLEydOYP369Vi3bh0WLFigPiYyMhJDhw5F3759ERYWhpkzZ2Lq1KnYs2dPjf6+REREj6sJ3b1gpACO3UzEjfg0ucMpk0KSJMOdPHzE/fv34ezsjMOHD6N3795ISUlBgwYNsGnTJowZMwYAcO3aNfj4+CA4OBjdu3fHrl27MGzYMMTGxsLFRSxrXL16NebOnYv79+/DzMwMc+fOxc6dO3Hp0iX1fY0dOxbJycnYvXu3RrGlpqbC3t4eKSkpsLOz0/0vT0REVMe9/PMZ7Lkcj+e7e+KTke1q5D61ef826JGmR6WkpAAAHB0dAQChoaHIy8tDQECA+phWrVrB09MTwcHBAIDg4GC0a9dOnTABQGBgIFJTU3H58mX1McVvQ3WM6jbKkpOTg9TU1BJfREREVHWTejQGAPx19i5Ssw2v/UCtSZqUSiVmzpyJnj17om3btgCAuLg4mJmZwcHBocSxLi4uiIuLUx9TPGFSXa66rKJjUlNTkZWVVWY8CxcuhL29vfrLw8Oj2r8jERHR48y/iRNautgiM7cAv5+5I3c4pdSapCkoKAiXLl3C5s2b5Q4FADBv3jykpKSov2JiYuQOiYiIqFZTKBSYqG4/EAWlgbUfqBVJ04wZM7Bjxw4cPHgQjRo1Up/v6uqK3NxcJCcnlzg+Pj4erq6u6mMeXU2n+rmyY+zs7GBpaVlmTObm5rCzsyvxRURERNXzVMeGsLMwwe0HmTh03bDaDxh00iRJEmbMmIGtW7fiwIED8Pb2LnF5586dYWpqiv3796vPCw8PR3R0NPz9/QEA/v7+uHjxIhISih74ffv2wc7ODq1bt1YfU/w2VMeoboOIiIhqhpWZibr9wDoD24/OoJOmoKAg/PLLL9i0aRNsbW0RFxeHuLg4dZ2Rvb09pkyZgtmzZ+PgwYMIDQ3FCy+8AH9/f3Tv3h0AMHDgQLRu3RoTJkzA+fPnsWfPHsyfPx9BQUEwNzcHALzyyiu4desW5syZg2vXrmHlypX47bffMGvWLNl+dyIiosfVhO6NoVAAR67fR8T9dLnDUTPopGnVqlVISUlBnz594Obmpv7asmWL+pglS5Zg2LBhGD16NHr37g1XV1f89ddf6suNjY2xY8cOGBsbw9/fH88//zwmTpyIjz76SH2Mt7c3du7ciX379qF9+/b46quv8MMPPyAwMLBGf18iIiICPJ2s0L+VMwDg52DDGW2qVX2aDBn7NBEREenO0Rv3MeHHU7AxN0HwvH6wtTDVy/3U2T5NRERE9Hjo1aw+mjnbID0nH3+GGkb7ASZNREREZHAUCgUm+avaD9w2iPYDTJqIiIjIII3q1Ai25ia4lZiBozcT5Q6HSRMREREZJmtzE4zpIvozrj8RJW8wYNJEREREBmySv2g/cDA8AVGJGbLGwqSJiIiIDFbj+tbo06IBJEnUNsmJSRMREREZtEk9GsNIAaTn5Mkah4ms905ERERUid7NG+DY3H5wdyh7P9iawpEmIiIiMmhGRgrZEyaASRMRERGRRpg0EREREWmASRMRERGRBpg0EREREWmASRMRERGRBpg0EREREWmASRMRERGRBpg0EREREWmASRMRERGRBpg0EREREWmASRMRERGRBpg0EREREWmASRMRERGRBkzkDqCukCQJAJCamipzJERERKQp1fu26n28IkyadCQtLQ0A4OHhIXMkREREpK20tDTY29tXeIxC0iS1okoplUrExsbC1tYWCoWi1OWpqanw8PBATEwM7OzsZIiw9uBjpTk+VprjY6U5Plaa42OlHUN8vCRJQlpaGtzd3WFkVHHVEkeadMTIyAiNGjWq9Dg7OzuDeaIYOj5WmuNjpTk+VprjY6U5PlbaMbTHq7IRJhUWghMRERFpgEkTERERkQaYNNUQc3NzvP/++zA3N5c7FIPHx0pzfKw0x8dKc3ysNMfHSju1/fFiITgRERGRBjjSRERERKQBJk1EREREGmDSRERERKQBJk1EREREGmDSVANWrFiBxo0bw8LCAn5+fjh16pTcIRmkDz74AAqFosRXq1at5A7LIBw5cgTDhw+Hu7s7FAoFtm3bVuJySZKwYMECuLm5wdLSEgEBAbhx44Y8wcqsssdq8uTJpZ5ngwYNkidYmS1cuBBdu3aFra0tnJ2dMXLkSISHh5c4Jjs7G0FBQXBycoKNjQ1Gjx6N+Ph4mSKWjyaPVZ8+fUo9t1555RWZIpbPqlWr4Ovrq25g6e/vj127dqkvr83PKSZNerZlyxbMnj0b77//Ps6ePYv27dsjMDAQCQkJcodmkNq0aYN79+6pv44dOyZ3SAYhIyMD7du3x4oVK8q8fPHixVi+fDlWr16NkJAQWFtbIzAwENnZ2TUcqfwqe6wAYNCgQSWeZ7/++msNRmg4Dh8+jKCgIJw8eRL79u1DXl4eBg4ciIyMDPUxs2bNwj///IPff/8dhw8fRmxsLEaNGiVj1PLQ5LECgJdeeqnEc2vx4sUyRSyfRo0aYdGiRQgNDcWZM2fQr18/jBgxApcvXwZQy59TEulVt27dpKCgIPXPBQUFkru7u7Rw4UIZozJM77//vtS+fXu5wzB4AKStW7eqf1YqlZKrq6v0xRdfqM9LTk6WzM3NpV9//VWGCA3Ho4+VJEnSpEmTpBEjRsgSj6FLSEiQAEiHDx+WJEk8j0xNTaXff/9dfczVq1clAFJwcLBcYRqERx8rSZKkJ598UnrjjTfkC8qA1atXT/rhhx9q/XOKI016lJubi9DQUAQEBKjPMzIyQkBAAIKDg2WMzHDduHED7u7uaNKkCcaPH4/o6Gi5QzJ4kZGRiIuLK/E8s7e3h5+fH59n5Th06BCcnZ3RsmVLvPrqq3jw4IHcIRmElJQUAICjoyMAIDQ0FHl5eSWeW61atYKnp+dj/9x69LFS2bhxI+rXr4+2bdti3rx5yMzMlCM8g1FQUIDNmzcjIyMD/v7+tf45xQ179SgxMREFBQVwcXEpcb6LiwuuXbsmU1SGy8/PD+vWrUPLli1x7949fPjhh3jiiSdw6dIl2Nrayh2ewYqLiwOAMp9nqsuoyKBBgzBq1Ch4e3sjIiIC77zzDgYPHozg4GAYGxvLHZ5slEolZs6ciZ49e6Jt27YAxHPLzMwMDg4OJY593J9bZT1WADBu3Dh4eXnB3d0dFy5cwNy5cxEeHo6//vpLxmjlcfHiRfj7+yM7Oxs2NjbYunUrWrdujbCwsFr9nGLSRAZj8ODB6tO+vr7w8/ODl5cXfvvtN0yZMkXGyKguGTt2rPp0u3bt4Ovri6ZNm+LQoUPo37+/jJHJKygoCJcuXWIdoQbKe6ymTZumPt2uXTu4ubmhf//+iIiIQNOmTWs6TFm1bNkSYWFhSElJwR9//IFJkybh8OHDcodVbZye06P69evD2Ni41KqA+Ph4uLq6yhRV7eHg4IAWLVrg5s2bcodi0FTPJT7PqqZJkyaoX7/+Y/08mzFjBnbs2IGDBw+iUaNG6vNdXV2Rm5uL5OTkEsc/zs+t8h6rsvj5+QHAY/ncMjMzQ7NmzdC5c2csXLgQ7du3x7Jly2r9c4pJkx6ZmZmhc+fO2L9/v/o8pVKJ/fv3w9/fX8bIaof09HRERETAzc1N7lAMmre3N1xdXUs8z1JTUxESEsLnmQbu3LmDBw8ePJbPM0mSMGPGDGzduhUHDhyAt7d3ics7d+4MU1PTEs+t8PBwREdHP3bPrcoeq7KEhYUBwGP53HqUUqlETk5OrX9OcXpOz2bPno1JkyahS5cu6NatG5YuXYqMjAy88MILcodmcN58800MHz4cXl5eiI2Nxfvvvw9jY2M899xzcocmu/T09BKfViMjIxEWFgZHR0d4enpi5syZ+OSTT9C8eXN4e3vjvffeg7u7O0aOHClf0DKp6LFydHTEhx9+iNGjR8PV1RURERGYM2cOmjVrhsDAQBmjlkdQUBA2bdqEv//+G7a2tuqaEnt7e1haWsLe3h5TpkzB7Nmz4ejoCDs7O7z22mvw9/dH9+7dZY6+ZlX2WEVERGDTpk0YMmQInJyccOHCBcyaNQu9e/eGr6+vzNHXrHnz5mHw4MHw9PREWloaNm3ahEOHDmHPnj21/zkl9/K9x8E333wjeXp6SmZmZlK3bt2kkydPyh2SQXr22WclNzc3yczMTGrYsKH07LPPSjdv3pQ7LINw8OBBCUCpr0mTJkmSJNoOvPfee5KLi4tkbm4u9e/fXwoPD5c3aJlU9FhlZmZKAwcOlBo0aCCZmppKXl5e0ksvvSTFxcXJHbYsynqcAEg//fST+pisrCxp+vTpUr169SQrKyvpqaeeku7duydf0DKp7LGKjo6WevfuLTk6Okrm5uZSs2bNpLfeektKSUmRN3AZvPjii5KXl5dkZmYmNWjQQOrfv7+0d+9e9eW1+TmlkCRJqskkjYiIiKg2Yk0TERERkQaYNBERERFpgEkTERERkQaYNBERERFpgEkTERERkQaYNBERERFpgEkTERERkQaYNBERERFpgEkTERERkQaYNBHRY2ny5MlQKBRQKBQwNTWFi4sLBgwYgLVr10KpVModHhEZICZNRPTYGjRoEO7du4eoqCjs2rULffv2xRtvvIFhw4YhPz9f7vCIyMAwaSKix5a5uTlcXV3RsGFDdOrUCe+88w7+/vtv7Nq1C+vWrQMAfP3112jXrh2sra3h4eGB6dOnIz09HQCQkZEBOzs7/PHHHyVud9u2bbC2tkZaWlpN/0pEpEdMmoiIiunXrx/at2+Pv/76CwBgZGSE5cuX4/Lly1i/fj0OHDiAOXPmAACsra0xduxY/PTTTyVu46effsKYMWNga2tb4/ETkf4oJEmS5A6CiKimTZ48GcnJydi2bVupy8aOHYsLFy7gypUrpS77448/8MorryAxMREAcOrUKfTo0QMxMTFwc3NDQkICGjZsiP/++w9PPvmkvn8NIqpBHGkiInqEJElQKBQAgP/++w/9+/dHw4YNYWtriwkTJuDBgwfIzMwEAHTr1g1t2rTB+vXrAQC//PILvLy80Lt3b9niJyL9YNJERPSIq1evwtvbG1FRURg2bBh8fX3x559/IjQ0FCtWrAAA5Obmqo+fOnWqugbqp59+wgsvvKBOuoio7mDSRERUzIEDB3Dx4kWMHj0aoaGhUCqV+Oqrr9C9e3e0aNECsbGxpa7z/PPP4/bt21i+fDmuXLmCSZMmyRA5EembidwBEBHJJScnB3FxcSgoKEB8fDx2796NhQsXYtiwYZg4cSIuXbqEvLw8fPPNNxg+fDiOHz+O1atXl7qdevXqYdSoUXjrrbcwcOBANGrUSIbfhoj0jSNNRPTY2r17N9zc3NC4cWMMGjQIBw8exPLly/H333/D2NgY7du3x9dff43PP/8cbdu2xcaNG7Fw4cIyb2vKlCnIzc3Fiy++WMO/BRHVFK6eIyLSgZ9//hmzZs1CbGwszMzM5A6HiPSA03NERNWQmZmJe/fuYdGiRXj55ZeZMBHVYZyeIyKqhsWLF6NVq1ZwdXXFvHnz5A6HiPSI03NEREREGuBIExEREZEGmDQRERERaYBJExEREZEGmDQRERERaYBJExEREZEGmDQRERERaYBJExEREZEGmDQRERERaeD/Aalrg2IRirZ/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825"/>
          <a:stretch/>
        </p:blipFill>
        <p:spPr bwMode="auto">
          <a:xfrm>
            <a:off x="3480179" y="1616765"/>
            <a:ext cx="8366077" cy="5058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8383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xmlns="" id="{C39E92EF-EA57-D14F-879A-1E01FCAE5C7C}"/>
              </a:ext>
            </a:extLst>
          </p:cNvPr>
          <p:cNvSpPr>
            <a:spLocks noGrp="1"/>
          </p:cNvSpPr>
          <p:nvPr>
            <p:ph type="title"/>
          </p:nvPr>
        </p:nvSpPr>
        <p:spPr>
          <a:xfrm>
            <a:off x="420758" y="364180"/>
            <a:ext cx="10515600" cy="636104"/>
          </a:xfrm>
        </p:spPr>
        <p:txBody>
          <a:bodyPr>
            <a:noAutofit/>
          </a:bodyPr>
          <a:lstStyle/>
          <a:p>
            <a:pPr lvl="1">
              <a:lnSpc>
                <a:spcPct val="150000"/>
              </a:lnSpc>
            </a:pPr>
            <a:r>
              <a:rPr lang="en-US" sz="6000" b="1" dirty="0" smtClean="0">
                <a:solidFill>
                  <a:srgbClr val="FF6600"/>
                </a:solidFill>
                <a:latin typeface="Angsana New" pitchFamily="18" charset="-34"/>
                <a:cs typeface="Angsana New" pitchFamily="18" charset="-34"/>
              </a:rPr>
              <a:t>Exploratory Data Analysis</a:t>
            </a:r>
            <a:r>
              <a:rPr lang="tr-TR" sz="6000" b="1" dirty="0" smtClean="0">
                <a:solidFill>
                  <a:srgbClr val="FF6600"/>
                </a:solidFill>
                <a:latin typeface="Angsana New" pitchFamily="18" charset="-34"/>
                <a:cs typeface="Angsana New" pitchFamily="18" charset="-34"/>
              </a:rPr>
              <a:t> (</a:t>
            </a:r>
            <a:r>
              <a:rPr lang="en-US" sz="6000" b="1" dirty="0" smtClean="0">
                <a:solidFill>
                  <a:srgbClr val="FF6600"/>
                </a:solidFill>
                <a:latin typeface="Angsana New" pitchFamily="18" charset="-34"/>
                <a:cs typeface="Angsana New" pitchFamily="18" charset="-34"/>
              </a:rPr>
              <a:t>EDA</a:t>
            </a:r>
            <a:r>
              <a:rPr lang="tr-TR" sz="6000" b="1" dirty="0" smtClean="0">
                <a:solidFill>
                  <a:srgbClr val="FF6600"/>
                </a:solidFill>
                <a:latin typeface="Angsana New" pitchFamily="18" charset="-34"/>
                <a:cs typeface="Angsana New" pitchFamily="18" charset="-34"/>
              </a:rPr>
              <a:t>)</a:t>
            </a:r>
            <a:endParaRPr lang="en-US" sz="6000" b="1" dirty="0">
              <a:solidFill>
                <a:srgbClr val="FF6600"/>
              </a:solidFill>
              <a:latin typeface="Angsana New" pitchFamily="18" charset="-34"/>
              <a:cs typeface="Angsana New" pitchFamily="18" charset="-34"/>
            </a:endParaRPr>
          </a:p>
        </p:txBody>
      </p:sp>
      <p:sp>
        <p:nvSpPr>
          <p:cNvPr id="2" name="AutoShape 2" descr="data:image/png;base64,iVBORw0KGgoAAAANSUhEUgAABPAAAAPxCAYAAAB0OFMoAAAAOXRFWHRTb2Z0d2FyZQBNYXRwbG90bGliIHZlcnNpb24zLjcuMSwgaHR0cHM6Ly9tYXRwbG90bGliLm9yZy/bCgiHAAAACXBIWXMAAA9hAAAPYQGoP6dpAAEAAElEQVR4nOzdeXgN9/v/8ddJyCKRxBaRjyBF7btWg1KVr1hqX2opSipdkhJK0Q+xtopaS/loayuplqItGlJrkVpC1FZFKS2xJ2ksCcn8/nBlfk4TJG2WQ5+P6zrX5cz7npl75hyX231m3mMxDMMQAAAAAAAAAJtkl9cJAAAAAAAAALg/GngAAAAAAACADaOBBwAAAAAAANgwGngAAAAAAACADaOBBwAAAAAAANgwGngAAAAAAACADaOBBwAAAAAAANgwGngAAAAAAACADaOBBwAAAAAAANgwGngA0tmyZYssFou2bNmS16k8kl5++WWVKVMmr9PI0OjRo2WxWHT58uW8TgUAANgoasF/hlrQtvH9xqOKBh5gIywWS6ZemfmH5r333tPq1asfmXwfRefOndPo0aMVExOT16nYtFWrVqlFixYqWrSoHBwc5O3trS5dumjTpk15nRoAADaFWvDRQi2YOd9++61at26t4sWLy8HBQYULF1ajRo00ZcoUJSQk5HV6wCMlX14nAOCuzz77zOr94sWLFRkZmW55pUqVHrqt9957T506dVK7du2yM0Ur2Znvo+jcuXMaM2aMypQpo5o1a1qNffzxx0pNTc2bxGyEYRjq27evFi5cqFq1amnQoEHy8vLS+fPntWrVKjVt2lQ7duxQ/fr18zpVAABsArXgo4Va8MFSU1MVGBiohQsXqlq1anrjjTfk4+OjP//8U1FRURoxYoTWrVunjRs35nWqwCODBh5gI1566SWr9z/++KMiIyPTLbcVfzffGzduqECBAjmZWp7Lnz9/XqeQ56ZMmaKFCxcqNDRUU6dOlcViMcf++9//6rPPPlO+fPwTBABAGmrBxwe1oDRp0iQtXLhQAwcO1JQpU6xqwQEDBuj8+fNavHhxHmaYfa5fvy4XF5e8TgP/AtxCCzxCrl+/rrfeeks+Pj5ydHRUhQoV9MEHH8gwDDPGYrHo+vXrWrRokXnrwssvvyxJ+u233/TGG2+oQoUKcnZ2VpEiRdS5c2edPn06R/J97rnnVLVqVUVHR6tRo0YqUKCA3nnnHUnS119/rVatWsnb21uOjo4qW7asxo0bp5SUlAy3ceTIETVp0kQFChTQf/7zH02aNCnd/j788ENVqVJFBQoUUKFChVS3bl2Fh4eb41k5/ri4OA0cOFBlypSRo6OjSpYsqV69euny5cvasmWLnnrqKUlSnz59zPO8cOFCSRnPe5KZz066+/mFhIRo9erVqlq1qhwdHVWlShVFRERYxf35558KDQ018/P09NT//d//ad++fZn6bC5fvqwuXbrIzc1NRYoU0YABA3Tr1i1zvHHjxqpRo0aG61aoUEEBAQH33fbNmzc1YcIEVaxYUR988IFVwZamZ8+eevrpp833v/76qzp37qzChQurQIECeuaZZ7R27VqrddLmK/nyyy81ZswY/ec//1HBggXVqVMnxcfHKykpSaGhofL09JSrq6v69OmjpKQkq22knd+lS5eqQoUKcnJyUp06dbRt2zaruMx+VxYuXCiLxaIdO3Zo0KBBKlasmFxcXNS+fXtdunTJjOvdu7eKFi2q27dvpzsXzZo1U4UKFe57PgEASEMtSC2YxpZrwRs3bmjixImqUqWKJk+enGEtWKJECQ0dOjTd8iVLlqhOnTpydnZW4cKF1bVrV509e9YqJivfid9//13t2rWTi4uLPD09NXDgwHT1YZpdu3apefPmcnd3V4ECBdS4cWPt2LHDKiZtDsEjR46oe/fuKlSokBo2bHjfcwFkJy5/AB4RhmGoTZs22rx5swIDA1WzZk2tX79eQ4YM0R9//KFp06ZJuns7wyuvvKKnn35aQUFBkqSyZctKkvbs2aOdO3eqa9euKlmypE6fPq05c+boueee05EjR3Lk19ArV66oRYsW6tq1q1566SUVL15c0t3Gh6urqwYNGiRXV1dt2rRJYWFhSkhI0OTJk622ce3aNTVv3lwdOnRQly5dtGLFCg0dOlTVqlVTixYtJN29VaF///7q1KmTWYD89NNP2rVrl7p3756l409MTNSzzz6ro0ePqm/fvqpdu7YuX76sb775Rr///rsqVaqksWPHKiwsTEFBQXr22Wcl6b63g2b2s0uzfft2rVy5Um+88YYKFiyomTNnqmPHjjpz5oyKFCkiSXrttde0YsUKhYSEqHLlyrpy5Yq2b9+uo0ePqnbt2g/9XLp06aIyZcpowoQJ+vHHHzVz5kxdu3bN/CW0Z8+e6tevnw4dOqSqVaua6+3Zs0e//PKLRowYcd9tb9++XVevXlVoaKjs7e0fmsuFCxdUv3593bhxQ/3791eRIkW0aNEitWnTRitWrFD79u2t4idMmCBnZ2cNGzZMJ06c0Icffqj8+fPLzs5O165d0+jRo/Xjjz9q4cKF8vX1VVhYmNX6W7du1RdffKH+/fvL0dFRH330kZo3b67du3ebx5rVvytvvvmmChUqpFGjRun06dOaPn26QkJC9MUXX5jnc/HixVq/fr1eeOEFc73Y2Fht2rRJo0aNeuh5AgD8u1ELUgs+SrVgXFycBg8enKlaMM27776rkSNHqkuXLnrllVd06dIlffjhh2rUqJH2798vDw8PMzYz34mbN2+qadOmOnPmjPr37y9vb2999tlnGc7FvGnTJrVo0UJ16tTRqFGjZGdnpwULFuj555/XDz/8YPXDsyR17txZ5cuX13vvvZeuCQvkGAOATQoODjbu/Su6evVqQ5Ixfvx4q7hOnToZFovFOHHihLnMxcXF6N27d7pt3rhxI92yqKgoQ5KxePFic9nmzZsNScbmzZv/dr6GYRiNGzc2JBlz587NVC6vvvqqUaBAAePWrVvptnFvfklJSYaXl5fRsWNHc1nbtm2NKlWqPDDHzB5/WFiYIclYuXJluvjU1FTDMAxjz549hiRjwYIF6WJ69+5tlC5d2nyflc9OkuHg4GC17MCBA4Yk48MPPzSXubu7G8HBwQ883oyMGjXKkGS0adPGavkbb7xhSDIOHDhgGIZhxMXFGU5OTsbQoUOt4vr372+4uLgYiYmJ993HjBkzDEnGqlWrMpVTaGioIcn44YcfzGV//vmn4evra5QpU8ZISUkxDOP/fy+rVq1qJCcnm7HdunUzLBaL0aJFC6vt+vn5WX0OhnH3/Eoy9u7day777bffDCcnJ6N9+/bmssx+VxYsWGBIMvz9/c3vhmEYxsCBAw17e3sjLi7OMAzDSElJMUqWLGm8+OKLVtucOnWqYbFYjF9//fWh5wkA8O9CLWi9DWrBR68WXL16tdXyO3fuGJcuXbJ6pZ3P06dPG/b29sa7775rtc7BgweNfPnyWS3P7Hdi+vTphiTjyy+/NJddv37dKFeunNX3OzU11ShfvrwREBBgVc/duHHD8PX1Nf7v//4v3fnr1q3bfY8fyCncQgs8ItatWyd7e3v179/favlbb70lwzD03XffPXQbzs7O5p9v376tK1euqFy5cvLw8Mj05fZZ5ejoqD59+jwwlz///FOXL1/Ws88+qxs3bujnn3+2inV1dbWaT8XBwUFPP/20fv31V3OZh4eHfv/9d+3Zs+e+uWT2+L/66ivVqFEj3ZVfkjK8BeBhsvrZ+fv7m7+US1L16tXl5uaW7nh37dqlc+fOZTkfSQoODrZ6/+abb5q5SpK7u7vatm2rzz//3PxVMSUlRV988YV5G8L9pD1RrGDBgpnKZd26dXr66aetbj9wdXVVUFCQTp8+rSNHjljF9+rVy2pumXr16pkPzbhXvXr1dPbsWd25c8dquZ+fn+rUqWO+L1WqlNq2bav169ebt+1k9e9KUFCQ1Xfj2WefVUpKin777TdJkp2dnXr06KFvvvlGf/75pxm3dOlS1a9fX76+vg8/UQCAfzVqQWrBR60WdHV1tVp+8OBBFStWzOp15coVSdLKlSuVmpqqLl266PLly+bLy8tL5cuX1+bNm622lZnvxLp161SiRAl16tTJXFagQAHzytQ0MTExOn78uLp3764rV66Y+75+/bqaNm2qbdu2pXsoyWuvvXbf4wdyCg084BHx22+/ydvbO11TJO3JXmmNgge5efOmwsLCzLk3ihYtqmLFiikuLk7x8fE5kvd//vMfOTg4pFt++PBhtW/fXu7u7nJzc1OxYsXMf4T/mkvJkiXTFUuFChXStWvXzPdDhw6Vq6urnn76aZUvX17BwcHp5qzI7PGfPHnS6laBfyqrn12pUqXSbeOvxztp0iQdOnRIPj4+evrppzV69GirguVhypcvb/W+bNmysrOzs5oDplevXjpz5ox++OEHSdL333+vCxcuqGfPng/ctpubmyRZNaoe5LfffstwDrjMnh93d3dJko+PT7rlqamp6b5Pfz12SXryySd148YNc966rP5d+WtOhQoVkiSrz6xXr166efOmVq1aJUk6duyYoqOjH3o+AQCQqAWpBR+dWjDtOBMTE62WlytXTpGRkYqMjEy3jePHj8swDJUvXz5dk+/o0aO6ePGiVXxmvhO//fabypUrly7ur3Xn8ePHJd2ds/iv+/7kk0+UlJSU7jvJj6/IC8yBB/yLvPnmm1qwYIFCQ0Pl5+cnd3d3WSwWde3aNccedX/vL51p4uLi1LhxY7m5uWns2LEqW7asnJyctG/fPg0dOjRdLvebO8O4Z76JSpUq6dixY1qzZo0iIiL01Vdf6aOPPlJYWJjGjBkjKW+O/+/IzPF26dJFzz77rFatWqUNGzZo8uTJmjhxolauXGnO+5EVGf2aHBAQoOLFi2vJkiVq1KiRlixZIi8vL/n7+z9wWxUrVpR091fWdu3aZTmXh7nf+cnMecusrH5XMrPvypUrq06dOlqyZIl69eqlJUuWyMHBQV26dMlyfgAA/B3UgtSC95MTteChQ4fUtm1bc7mrq6u57vbt263WSU1NlcVi0XfffZfh8f/1ar7srPvSPvvJkyerZs2aGcb8df8Zfa+BnEYDD3hElC5dWt9//73+/PNPq1/v0m4xKF26tLnsfpf2r1ixQr1799aUKVPMZbdu3VJcXFzOJH0fW7Zs0ZUrV7Ry5Uo1atTIXH7q1Kl/tF0XFxe9+OKLevHFF5WcnKwOHTro3Xff1fDhw+Xk5JTp4y9btqwOHTr0wH1l5faJrHx2WVGiRAm98cYbeuONN3Tx4kXVrl1b7777bqaKtuPHj1v9cnjixAmlpqZaPTHN3t5e3bt318KFCzVx4kStXr1a/fr1e+hkxA0bNlShQoX0+eef65133nlofOnSpXXs2LF0y//p+bmftF9Z7/XLL7+oQIECKlasmKSc+7vSq1cvDRo0SOfPn1d4eLhatWplXq0HAMCDUAs+HLWgbdSCzz77rNzd3bVs2TINHz5cdnYPv/GvbNmyMgxDvr6+evLJJx8anxmlS5fWoUOHZBiG1ef117oz7XZlNze3hzYngbzELbTAI6Jly5ZKSUnRrFmzrJZPmzZNFovF6h9qFxeXDAsxe3v7dL9Kffjhh+a8X7kl7R/9e3NJTk7WRx999Le3mTZ/RhoHBwdVrlxZhmHo9u3b5n4zc/wdO3bUgQMHzFsd75W2ftq8H5kpeLPy2WVGSkpKusv4PT095e3traSkpExtY/bs2VbvP/zwQ0lKl0vPnj117do1vfrqq0pMTLSaa+R+ChQooKFDh+ro0aMaOnRohr+ELlmyRLt375Z09/zs3r1bUVFR5vj169c1b948lSlTRpUrV87UMWVWVFSU1Tw3Z8+e1ddff61mzZqZ382c+rvSrVs3WSwWDRgwQL/++mumzicAABK14MNQC9pWLfj222/r0KFDGjZsWIa14F+XdejQQfb29hozZky6McMw0n2+mdGyZUudO3dOK1asMJfduHFD8+bNs4qrU6eOypYtqw8++CDdbb+SzClWgLzGFXjAI6J169Zq0qSJ/vvf/+r06dOqUaOGNmzYoK+//lqhoaFWE93WqVNH33//vaZOnSpvb2/5+vqqXr16euGFF/TZZ5/J3d1dlStXVlRUlL7//nvzcfS5pX79+ipUqJB69+6t/v37y2Kx6LPPPvtHj2Bv1qyZvLy81KBBAxUvXlxHjx7VrFmz1KpVK/OXzswe/5AhQ7RixQp17txZffv2VZ06dXT16lV98803mjt3rmrUqKGyZcvKw8NDc+fOVcGCBeXi4qJ69eplOB9GVj67zPjzzz9VsmRJderUSTVq1JCrq6u+//577dmzx+oX5Qc5deqU2rRpo+bNmysqKkpLlixR9+7dVaNGDau4WrVqqWrVqlq+fLkqVaqk2rVrZ2r7Q4YM0eHDhzVlyhRt3rxZnTp1kpeXl2JjY7V69Wrt3r1bO3fulCQNGzZMn3/+uVq0aKH+/furcOHCWrRokU6dOqWvvvoqU7/aZkXVqlUVEBCg/v37y9HR0fzPQtrtNVLmvytZVaxYMTVv3lzLly+Xh4eHWrVq9Y+2BwD496AWfDBqQduqBYcNG6ajR49q8uTJ2rBhgzp27KiSJUvq2rVr2rdvn5YvXy5PT085OTlJunsV3Pjx4zV8+HCdPn1a7dq1U8GCBXXq1CmtWrVKQUFBGjx4cJbOU79+/TRr1iz16tVL0dHRKlGihD777DMVKFDAKs7Ozk6ffPKJWrRooSpVqqhPnz76z3/+oz/++EObN2+Wm5ubvv322yztG8gROfyUWwB/U3BwsPHXv6J//vmnMXDgQMPb29vInz+/Ub58eWPy5MlWjzs3DMP4+eefjUaNGhnOzs6GJKN3796GYRjGtWvXjD59+hhFixY1XF1djYCAAOPnn382SpcubcYYhmFs3rzZ6tHqfzffxo0bG1WqVMkwfseOHcYzzzxjODs7G97e3sbbb79trF+/Pt1+77eN3r17G6VLlzbf/+9//zMaNWpkFClSxHB0dDTKli1rDBkyxIiPjzdjMnv8hmEYV65cMUJCQoz//Oc/hoODg1GyZEmjd+/exuXLl82Yr7/+2qhcubKRL18+Q5KxYMGCDHMzjMx/dpKM4ODgdMd7b45JSUnGkCFDjBo1ahgFCxY0XFxcjBo1ahgfffRRhuf6XqNGjTIkGUeOHDE6depkFCxY0ChUqJAREhJi3Lx5M8N1Jk2aZEgy3nvvvYdu/69WrFhhNGvWzChcuLCRL18+o0SJEsaLL75obNmyxSru5MmTRqdOnQwPDw/DycnJePrpp401a9ZYxaR9L5cvX261fMGCBYYkY8+ePRke66VLl8xlaed3yZIlRvny5Q1HR0ejVq1a6b7rmf2u3G/fD/o79OWXXxqSjKCgoIedPgDAvxi14IO3QS34aNSCq1atMlq2bGkUK1bMyJcvn+Hh4WE0bNjQmDx5shEXF5cu/quvvjIaNmxouLi4GC4uLkbFihWN4OBg49ixY2ZMZr8ThmEYv/32m9GmTRujQIECRtGiRY0BAwYYERERGX6/9+/fb3To0MH8DpUuXdro0qWLsXHjRjMmo/oSyC0Ww/gHP3MAAB57M2bM0MCBA3X69OkMn4r2KLFYLAoODk53C0tu+vrrr9WuXTtt27ZNzz77bJ7lAQAAkBmPUy0IPMqYAw8AcF+GYejTTz9V48aNKdiyyccff6wnnnhCDRs2zOtUAAAAHohaELAdzIEHAEjn+vXr+uabb7R582YdPHhQX3/9dV6n9MhbtmyZfvrpJ61du1YzZszI0tPrAAAAchO1IGB7aOABANK5dOmSunfvLg8PD73zzjtq06ZNXqf0yOvWrZtcXV0VGBioN954I6/TAQAAuC9qQcD2MAceAAAAAAAAYMOYAw8AAAAAAACwYTTwAAAAAAAAABvGHHi5KDU1VefOnVPBggWZvBwAAGSKYRj6888/5e3tLTs7fnu1VdR5AADg78hsrUcDLxedO3dOPj4+eZ0GAAB4BJ09e1YlS5bM6zRwH9R5AADgn3hYrUcDLxcVLFhQ0t0Pxc3NLY+zAQAAj4KEhAT5+PiYdQRsE3UeAAD4OzJb69HAy0Vpt1O4ublR2AEAgCzhtkzbRp0HAAD+iYfVekykAgAAAAAAANgwGngAAAAAAACADaOBBwAAAAAAANgw5sADAAAAcoFhGLpz545SUlLyOpV/tfz588ve3j6v0wAAIEto4AEAkEUTJkzQypUr9fPPP8vZ2Vn169fXxIkTVaFCBUnS6dOn5evrm+G6X375pTp37my17MqVK6pRo4b++OMPXbt2TR4eHuZYUlKSxo4dqyVLlig2NlYlSpRQWFiY+vbta8ZMnz5dc+bM0ZkzZ1S0aFF16tRJEyZMkJOTkyRp27Ztmjx5sqKjo3X+/HmtWrVK7dq1y96TAuCBkpOTdf78ed24cSOvU/nXs1gsKlmypFxdXfM6FQDIFQ+rBV9++WUtWrTIap2AgABFRESY73/55RcNGTJEO3bsUHJysqpXr65x48apSZMmVustXLhQU6dO1S+//CI3Nzd17txZs2fPNsfXr1+vUaNG6fDhw3JyclKjRo00ZcoUlSlTRpJ0/vx5vfXWW9q7d69OnDih/v37a/r06dl+Th5FNPAAAMiirVu3Kjg4WE899ZTu3Lmjd955R82aNdORI0fk4uIiHx8fnT9/3mqdefPmafLkyWrRokW67QUGBqp69er6448/0o116dJFFy5c0Keffqpy5crp/PnzSk1NNcfDw8M1bNgwzZ8/X/Xr19cvv/yil19+WRaLRVOnTpUkXb9+XTVq1FDfvn3VoUOHbD4bAB4mNTVVp06dkr29vby9veXg4MBThfOIYRi6dOmSfv/9d5UvX54r8QD8K2SmFmzevLkWLFhgvnd0dLQaf+GFF1S+fHlt2rRJzs7Omj59ul544QWdPHlSXl5ekqSpU6dqypQpmjx5surVq6fr16/r9OnT5jZOnTqltm3batCgQVq6dKni4+M1cOBAdejQQfv27ZN098frYsWKacSIEZo2bVo2n4lHGw08AACy6N5fI6W7vzR6enoqOjpajRo1kr29vVnIpFm1apW6dOmS7oqPOXPmKC4uTmFhYfruu+/S7Wfr1q369ddfVbhwYUkyf51Ms3PnTjVo0EDdu3c3x7t166Zdu3aZMS1atMiwcQggdyQnJys1NVU+Pj4qUKBAXqfzr1esWDGdPn1at2/fpoEH4F8hM7Wgo6Njuvo1zeXLl3X8+HF9+umnql69uiTp/fff10cffaRDhw7Jy8tL165d04gRI/Ttt9+qadOm5rpp8ZIUHR2tlJQUjR8/XnZ2dx/JMHjwYLVt21a3b99W/vz5VaZMGc2YMUOSNH/+/H903I8bHmIBAMA/FB8fL0lmk+2voqOjFRMTo8DAQKvlR44c0dixY7V48WKziLnXN998o7p162rSpEn6z3/+oyeffFKDBw/WzZs3zZj69esrOjpau3fvliT9+uuvWrdunVq2bJldhwcgm2T09xy5j6sfASC9LVu2yNPTUxUqVNDrr7+uK1eumGNFihRRhQoVtHjxYl2/fl137tzR//73P3l6eqpOnTqSpMjISKWmpuqPP/5QpUqVVLJkSXXp0kVnz541t1OnTh3Z2dlpwYIFSklJUXx8vD777DP5+/srf/78uX7MjxquwAMA4B9ITU1VaGioGjRooKpVq2YY8+mnn6pSpUqqX7++uSwpKUndunXT5MmTVapUKf3666/p1vv111+1fft2OTk5adWqVbp8+bLeeOMNXblyxbzFoXv37rp8+bIaNmxoTpD/2muv6Z133smZAwYAAMBjpXnz5urQoYN8fX118uRJvfPOO2rRooWioqJkb28vi8Wi77//Xu3atVPBggVlZ2cnT09PRUREqFChQpLu1q2pqal67733NGPGDLm7u2vEiBH6v//7P/30009ycHCQr6+vNmzYoC5duujVV19VSkqK/Pz8tG7dujw+A48GfgYEAOAfCA4O1qFDh7Rs2bIMx2/evKnw8PB0V98NHz5clSpV0ksvvXTfbaempspisWjp0qV6+umn1bJlS02dOlWLFi0yr8LbsmWL3nvvPX300Ufat2+fVq5cqbVr12rcuHHZd5AAAAB4bHXt2lVt2rRRtWrV1K5dO61Zs0Z79uzRli1bJN2dPzQ4OFienp764YcftHv3brVr106tW7c2531OTU3V7du3NXPmTAUEBOiZZ57R559/ruPHj2vz5s2SpNjYWPXr10+9e/fWnj17tHXrVjk4OKhTp04yDCOvDv+RQQMPAIC/KSQkRGvWrNHmzZtVsmTJDGNWrFihGzduqFevXlbLN23apOXLlytfvnzKly+fOVdI0aJFNWrUKElSiRIl9J///Efu7u7mepUqVZJhGPr9998lSSNHjlTPnj31yiuvqFq1amrfvr3ee+89TZgwwephF0Bu27Ztm1q3bi1vb29ZLBatXr06XczRo0fVpk0bubu7y8XFRU899ZTOnDljjt+6dUvBwcEqUqSIXF1d1bFjR124cMFqG2fOnFGrVq1UoEABeXp6asiQIbpz545VzJYtW1S7dm05OjqqXLlyWrhwYbpcZs+erTJlysjJyUn16tUzb0tH1jz33HMKDQ3N6zQAAP/AE088oaJFi+rEiROS7tata9as0bJly9SgQQPVrl1bH330kZydnc2n15YoUUKSVLlyZXM7xYoVU9GiRc1/22fPni13d3dNmjRJtWrVUqNGjbRkyRJt3LjRav5mZIwGHgAAWWQYhkJCQrRq1Spt2rRJvr6+94399NNP1aZNGxUrVsxq+VdffaUDBw4oJiZGMTEx+uSTTyRJP/zwg4KDgyVJDRo00Llz55SYmGiu98svv8jOzs5sGN64cSPdvFppk7LzSybyUtoT72bPnp3h+MmTJ9WwYUNVrFhRW7Zs0U8//aSRI0fKycnJjBk4cKC+/fZbLV++XFu3btW5c+esnp6XkpKiVq1aKTk5WTt37tSiRYu0cOFChYWFmTGnTp1Sq1at1KRJE8XExCg0NFSvvPKK1q9fb8Z88cUXGjRokEaNGqV9+/apRo0aCggI0MWLF3PgzOS82NhYDRgwQOXKlZOTk5OKFy+uBg0aaM6cObpx40ZepwcAsHG///67rly5Yjbl0v7t+GvNaWdnZ/5g3KBBA0nSsWPHzPGrV6/q8uXLKl26tLmd+9Wt/PCcCQZyTXx8vCHJiI+Pz+tUAAD/wOuvv264u7sbW7ZsMc6fP2++bty4YRV3/Phxw2KxGN99991Dt7l582ZDknHt2jVz2Z9//mmULFnS6NSpk3H48GFj69atRvny5Y1XXnnFjBk1apRRsGBB4/PPPzd+/fVXY8OGDUbZsmWNLl26WG1n//79xv79+w1JxtSpU439+/cbv/322z8/Gchxj0P9IMlYtWqV1bIXX3zReOmll+67TlxcnJE/f35j+fLl5rKjR48akoyoqCjDMAxj3bp1hp2dnREbG2vGzJkzx3BzczOSkpIMwzCMt99+26hSpUq6fQcEBJjvn376aSM4ONh8n5KSYnh7exsTJky4b363bt0y4uPjzdfZs2fv+zndvHnTOHLkiHHz5s37bi+7nDx50vDy8jIqVqxofPHFF8aRI0eMkydPGqtXrzZatmxpfP311zm6/8aNGxsDBgz42+vfuXPHSElJyb6EMpCbnwcA2IIH1YJ//vmnMXjwYCMqKso4deqU8f333xu1a9c2ypcvb9y6dcswDMO4dOmSUaRIEaNDhw5GTEyMcezYMWPw4MFG/vz5jZiYGHM/bdu2NapUqWLs2LHDOHjwoPHCCy8YlStXNpKTkw3DMIyNGzcaFovFGDNmjPHLL78Y0dHRRkBAgFG6dGmrOjot1zp16hjdu3c39u/fbxw+fDh3T1ouymytRwMvFz0OBTgA4G4zIqPXggULrOKGDx9u+Pj4ZOo/oxk18AzjbsPC39/fcHZ2NkqWLGkMGjTIqsC5ffu2MXr0aKNs2bKGk5OT4ePjY7zxxhtW20nb9l9fvXv3/gdnAbnlcagf/trAS0lJMVxdXY2xY8cazZo1M4oVK2Y8/fTTVjEbN27M8O9EqVKljKlTpxqGYRgjR440atSoYTX+66+/GpKMffv2GYZhGM8++2y6htL8+fMNNzc3wzAMIykpybC3t0/XYOzVq5fRpk2b+x7TqFGjMvx7ldcNvICAAKNkyZJGYmJihuOpqamGYRjGtWvXjMDAQKNo0aJGwYIFjSZNmlj9J2zUqFFGjRo1jMWLFxulS5c23NzcjBdffNFISEgwYxITE42ePXsaLi4uhpeXl/HBBx+ka+DdunXLeOuttwxvb2+jQIECxtNPP21s3rzZHF+wYIHh7u5ufP3110alSpUMe3t749SpU9l6Tv6KBh6Af5sH1YI3btww/y3Onz+/Ubp0aaNfv35WP44ZhmHs2bPHaNasmVG4cGGjYMGCxjPPPGOsW7fOKiY+Pt7o27ev4eHhYRQuXNho3769cebMGauYzz//3KhVq5bh4uJiFCtWzGjTpo1x9OhRq5iMci1dunSOnBtbkNlaj6fQAgCQRUYmb01977339N5772Uq9rnnnstwuxUrVlRkZOR918uXL59GjRplzpuXlW0DeeXixYtKTEzU+++/r/Hjx2vixImKiIhQhw4dtHnzZjVu3FixsbFycHCQh4eH1brFixdXbGyspLu3ihYvXjzdeNrYg2ISEhJ08+ZNXbt2TSkpKRnG/Pzzz/c9huHDh2vQoEHm+4SEBPn4+GTtRGSzK1euaMOGDXrvvffk4uKSYYzFYpEkde7cWc7Ozvruu+/k7u6u//3vf2ratKl++eUXFS5cWNLd25xXr16tNWvW6Nq1a+rSpYvef/99vfvuu5KkIUOGaOvWrfr666/l6empd955R/v27VPNmjXN/YWEhOjIkSNatmyZvL29tWrVKjVv3lwHDx5U+fLlJd29pWrixIn65JNPVKRIEXl6eubgWQKAf5+H1YL3TitxP3Xr1n1onJubmz799FN9+umn943p2rWrunbt+sDtULdmjAYeAAAAclXaPDdt27bVwIEDJUk1a9bUzp07NXfuXDVu3Dgv08sUR0dHOTo65nUaVk6cOCHDMFShQgWr5UWLFtWtW7ck3X1yduvWrbV7925dvHjRPIYPPvhAq1ev1ooVKxQUFCTp7ue0cOFCFSxYUJLUs2dPbdy4Ue+++64SExP16aefasmSJeZDeBYtWmT1QJ8zZ85owYIFOnPmjLy9vSVJgwcPVkREhBYsWGD+wHH79m199NFHqlGjRg6eHQAAHm008AAAAJCrihYtqnz58lk9qU66+5Tl7du3S5K8vLyUnJysuLg4q6vwLly4IC8vLzPmr0+LTXtK7b0xf31y7YULF+Tm5iZnZ2fZ29vL3t4+w5i0bTzqdu/erdTUVPXo0UNJSUk6cOCAEhMTVaRIEau4mzdv6uTJk+b7MmXKmM076e4TBtMe7HHy5EklJyerXr165njhwoWtmocHDx5USkqKnnzySav9JCUlWe3bwcFB1atXz56DBQDgMUUDDwD+hYZV7ZbXKQCPhfcPfZ7XKTySHBwc9NRTT1k9qU66+5TltCfV1alTR/nz59fGjRvVsWNHSXefbHfmzBn5+flJkvz8/PTuu+/q4sWL5m2XkZGRcnNzM5uDfn5+WrdundV+IiMjzW04ODioTp062rhxo9q1ayfp7pVnGzduVEhISM6cgBxSrlw5WSyWdOf1iSeekCQ5OztLkhITE1WiRAlt2bIl3TbubZbmz5/fasxisWTpKYGJiYmyt7dXdHS0+ZTBNK6uruafnZ2dzVt7AeDf4MSA7nmdAjKh3IzwvE7BCg08AAAAZLvExESdOHHCfH/q1CnFxMSocOHCKlWqlIYMGaIXX3xRjRo1UpMmTRQREaFvv/3WbCq5u7srMDBQgwYNUuHCheXm5qY333xTfn5+euaZZyRJzZo1U+XKldWzZ09NmjRJsbGxGjFihIKDg81bQ1977TXNmjVLb7/9tvr27atNmzbpyy+/1Nq1a83cBg0apN69e6tu3bp6+umnNX36dF2/fl19+vTJvROWDYoUKaL/+7//06xZs/Tmm2/edx682rVrKzY2Vvny5VOZMmX+1r7Kli2r/Pnza9euXSpVqpQk6dq1a/rll1/MW6Br1aqllJQUXbx4Uc8+++zf2g8AALiLBh4AAACy3d69e9WkSRPzfdoDH3r37q2FCxeqffv2mjt3riZMmKD+/furQoUK+uqrr9SwYUNznWnTpsnOzk4dO3ZUUlKSAgIC9NFHH5nj9vb2WrNmjV5//XX5+fnJxcVFvXv31tixY80YX19frV27VgMHDtSMGTNUsmRJffLJJwoICDBjXnzxRV26dElhYWGKjY1VzZo1FRERke7BFo+Cjz76SA0aNFDdunU1evRoVa9eXXZ2dtqzZ49+/vln1alTR/7+/vLz81O7du00adIkPfnkkzp37pzWrl2r9u3bq27dug/dj6urqwIDAzVkyBDzwRP//e9/ZWdnZ8Y8+eST6tGjh3r16qUpU6aoVq1aunTpkjZu3Kjq1aurVatWOXkqAAB4rNDAAwAAQLbLzNOP+/btq759+9533MnJSbNnz9bs2bPvG1O6dOl0t8hmlMv+/fsfGBMSEvLI3TKbkbJly2r//v167733NHz4cP3+++9ydHRU5cqVNXjwYL3xxhuyWCxat26d/vvf/6pPnz66dOmSvLy81KhRoyw1LSdPnqzExES1bt1aBQsW1FtvvaX4+HirmAULFmj8+PF666239Mcff6ho0aJ65pln9MILL2T3oQMA8FizGDyfN9ckJCTI3d1d8fHxcnNzy+t0APyLMQcekD1yYw486odHw4M+p1u3bunUqVPy9fWVk5NTHmWINHweAPIac+A9GnJrDrzM1np29x0BAAAAAAAAkOdo4AEAAAAAAAA2jAYeAAAAAAAAYMNo4AEAAAAAAAA2jAYeAAAAAAAAYMNo4AEAAAAAAAA2jAYeAAAAAAAAYMNo4AEAAAAAAAA2jAYeAAAAAAAAYMPy5XUCAAAAwL/VsKrdcm1f7x/6PNf2lZPKlCmj0NBQhYaG5nUqAADkGq7AAwAAAJChl19+WRaLJd3rxIkTeZ0aAAD/KlyBBwAAAOC+mjdvrgULFlgtK1asWB5lAwDAvxNX4AEAAAC4L0dHR3l5eVm97O3t9fXXX6t27dpycnLSE088oTFjxujOnTvmehaLRf/73//0wgsvqECBAqpUqZKioqJ04sQJPffcc3JxcVH9+vV18uRJc52TJ0+qbdu2Kl68uFxdXfXUU0/p+++/f2B+cXFxeuWVV1SsWDG5ubnp+eef14EDB3LsfAAAkBdo4AEAAADIkh9++EG9evXSgAEDdOTIEf3vf//TwoUL9e6771rFjRs3Tr169VJMTIwqVqyo7t2769VXX9Xw4cO1d+9eGYahkJAQMz4xMVEtW7bUxo0btX//fjVv3lytW7fWmTNn7ptL586ddfHiRX333XeKjo5W7dq11bRpU129ejXHjh8AgNzGLbQAAAAA7mvNmjVydXU137do0ULXrl3TsGHD1Lt3b0nSE088oXHjxuntt9/WqFGjzNg+ffqoS5cukqShQ4fKz89PI0eOVEBAgCRpwIAB6tOnjxlfo0YN1ahRw3w/btw4rVq1St98841Voy/N9u3btXv3bl28eFGOjo6SpA8++ECrV6/WihUrFBQUlI1nAgCAvEMDDwAAAMB9NWnSRHPmzDHfu7i4qHr16tqxY4fVFXcpKSm6deuWbty4oQIFCkiSqlevbo4XL15cklStWjWrZbdu3VJCQoLc3NyUmJio0aNHa+3atTp//rzu3Lmjmzdv3vcKvAMHDigxMVFFihSxWn7z5k2rW3MBAHjU0cADAAAAcF8uLi4qV66c1bLExESNGTNGHTp0SBfv5ORk/jl//vzmny0Wy32XpaamSpIGDx6syMhIffDBBypXrpycnZ3VqVMnJScnZ5hbYmKiSpQooS1btqQb8/DwyNwBAgDwCKCBBwAAACBLateurWPHjqVr7P1TO3bs0Msvv6z27dtLutugO3369APziI2NVb58+VSmTJlszQUAAFtCAw8AAABAloSFhemFF15QqVKl1KlTJ9nZ2enAgQM6dOiQxo8f/7e3W758ea1cuVKtW7eWxWLRyJEjzavzMuLv7y8/Pz+1a9dOkyZN0pNPPqlz585p7dq1at++verWrfu3cwEAwJbQwAMAAADyyPuHPs/rFP6WgIAArVmzRmPHjtXEiROVP39+VaxYUa+88so/2u7UqVPVt29f1a9fX0WLFtXQoUOVkJBw33iLxaJ169bpv//9r/r06aNLly7Jy8tLjRo1MufcAwDgcWAxDMPI6yT+LRISEuTu7q74+Hi5ubnldToA/sWGVe2W1ykAj4XcaL5QPzwaHvQ53bp1S6dOnZKvr6/V/HDIG3weAPLaiQHd8zoFZEK5GeG5sp/M1np2uZINAAAAAAAAgL+FBh4AAAAAAABgw2jgAQAAAAAAADaMBh4AAAAAAABgw2jgAQAAAAAAADaMBh4AAAAAAABgw/K0gTdhwgQ99dRTKliwoDw9PdWuXTsdO3bMKua5556TxWKxer322mtWMWfOnFGrVq1UoEABeXp6asiQIbpz545VzJYtW1S7dm05OjqqXLlyWrhwYbp8Zs+erTJlysjJyUn16tXT7t27rcZv3bql4OBgFSlSRK6ururYsaMuXLiQPScDAAAAAAAAyECeNvC2bt2q4OBg/fjjj4qMjNTt27fVrFkzXb9+3SquX79+On/+vPmaNGmSOZaSkqJWrVopOTlZO3fu1KJFi7Rw4UKFhYWZMadOnVKrVq3UpEkTxcTEKDQ0VK+88orWr19vxnzxxRcaNGiQRo0apX379qlGjRoKCAjQxYsXzZiBAwfq22+/1fLly7V161adO3dOHTp0yMEzBAAAAAAAgH+7fHm584iICKv3CxculKenp6Kjo9WoUSNzeYECBeTl5ZXhNjZs2KAjR47o+++/V/HixVWzZk2NGzdOQ4cO1ejRo+Xg4KC5c+fK19dXU6ZMkSRVqlRJ27dv17Rp0xQQECBJmjp1qvr166c+ffpIkubOnau1a9dq/vz5GjZsmOLj4/Xpp58qPDxczz//vCRpwYIFqlSpkn788Uc988wz2X5+AAAAAAAAgDxt4P1VfHy8JKlw4cJWy5cuXaolS5bIy8tLrVu31siRI1WgQAFJUlRUlKpVq6bixYub8QEBAXr99dd1+PBh1apVS1FRUfL397faZkBAgEJDQyVJycnJio6O1vDhw81xOzs7+fv7KyoqSpIUHR2t27dvW22nYsWKKlWqlKKiojJs4CUlJSkpKcl8n5CQ8HdOCwAAAB5TJwZ0z7V9lZsRnmv7ysjp06fl6+ur/fv3q2bNmnmaCwAAjxqbeYhFamqqQkND1aBBA1WtWtVc3r17dy1ZskSbN2/W8OHD9dlnn+mll14yx2NjY62ad5LM97GxsQ+MSUhI0M2bN3X58mWlpKRkGHPvNhwcHOTh4XHfmL+aMGGC3N3dzZePj08WzggAAACQt15++eUM56CWpODgYFksFr388su5nxgAAP8yNnMFXnBwsA4dOqTt27dbLQ8KCjL/XK1aNZUoUUJNmzbVyZMnVbZs2dxOM0uGDx+uQYMGme8TEhJo4gEAAOCR4uPjo2XLlmnatGlydnaWdPfhbuHh4SpVqlQeZwcAwL+DTVyBFxISojVr1mjz5s0qWbLkA2Pr1asnSTpx4oQkycvLK92TYNPep82bd78YNzc3OTs7q2jRorK3t88w5t5tJCcnKy4u7r4xf+Xo6Cg3NzerFwAAAPAoqV27tnx8fLRy5Upz2cqVK1WqVCnVqlXLXBYREaGGDRvKw8NDRYoU0QsvvKCTJ08+cNuHDh1SixYt5OrqquLFi6tnz566fPlyjh0LAACPqjxt4BmGoZCQEK1atUqbNm2Sr6/vQ9eJiYmRJJUoUUKS5Ofnp4MHD1o9LTYyMlJubm6qXLmyGbNx40ar7URGRsrPz0+S5ODgoDp16ljFpKamauPGjWZMnTp1lD9/fquYY8eO6cyZM2YMAAAA8Djq27evFixYYL6fP3+++fC3NNevX9egQYO0d+9ebdy4UXZ2dmrfvr1SU1Mz3GZcXJyef/551apVS3v37lVERIQuXLigLl265OixAADwKMrTW2iDg4MVHh6ur7/+WgULFjTnknN3d5ezs7NOnjyp8PBwtWzZUkWKFNFPP/2kgQMHqlGjRqpevbokqVmzZqpcubJ69uypSZMmKTY2ViNGjFBwcLAcHR0lSa+99ppmzZqlt99+W3379tWmTZv05Zdfau3atWYugwYNUu/evVW3bl09/fTTmj59uq5fv24WJu7u7goMDNSgQYNUuHBhubm56c0335Sfnx9PoAUAAMBj7aWXXtLw4cP122+/SZJ27NihZcuWacuWLWZMx44drdaZP3++ihUrpiNHjljNcZ1m1qxZqlWrlt577z2rdXx8fPTLL7/oySefzJmDAQDgEZSnDbw5c+ZIkp577jmr5QsWLNDLL78sBwcHff/992YzzcfHRx07dtSIESPMWHt7e61Zs0avv/66/Pz85OLiot69e2vs2LFmjK+vr9auXauBAwdqxowZKlmypD755BMFBASYMS+++KIuXbqksLAwxcbGqmbNmoqIiLB6sMW0adNkZ2enjh07KikpSQEBAfroo49y6OwAAAAAtqFYsWJq1aqVFi5cKMMw1KpVKxUtWtQq5vjx4woLC9OuXbt0+fJl88q7M2fOZNjAO3DggDZv3ixXV9d0YydPnqSBBwDAPfK0gWcYxgPHfXx8tHXr1odup3Tp0lq3bt0DY5577jnt37//gTEhISEKCQm577iTk5Nmz56t2bNnPzQnAAAA4HHSt29fs1bOqB5u3bq1SpcurY8//lje3t5KTU1V1apVlZycnOH2EhMT1bp1a02cODHdWNp0OQAA4C6beIgFAAAAHi/btm1T69at5e3tLYvFotWrV9839rXXXpPFYtH06dOtll+9elU9evSQm5ubPDw8FBgYqMTERKuYn376Sc8++6ycnJzk4+OjSZMmpdv+8uXLVbFiRTk5OalatWrpfvg1DENhYWEqUaKEnJ2d5e/vr+PHj//tY39cNW/eXMnJybp9+7bVnSySdOXKFR07dkwjRoxQ06ZNValSJV27du2B26tdu7YOHz6sMmXKqFy5clYvFxeXnDwUAAAeOTTwAAAAkO2uX7+uGjVqPPTOhVWrVunHH3+Ut7d3urEePXro8OHDioyM1Jo1a7Rt2zYFBQWZ4wkJCWrWrJlKly6t6OhoTZ48WaNHj9a8efPMmJ07d6pbt24KDAzU/v371a5dO7Vr106HDh0yYyZNmqSZM2dq7ty52rVrl1xcXBQQEKBbt25lw5l4fNjb2+vo0aM6cuSI7O3trcYKFSqkIkWKaN68eTpx4oQ2bdqkQYMGPXB7wcHBunr1qrp166Y9e/bo5MmTWr9+vfr06aOUlJScPBQAAB45eXoLLQAAAB5PLVq0UIsWLR4Y88cff+jNN9/U+vXr1apVK6uxo0ePKiIiQnv27FHdunUlSR9++KFatmypDz74QN7e3lq6dKmSk5M1f/58OTg4qEqVKoqJidHUqVPNRt+MGTPUvHlzDRkyRJI0btw4RUZGatasWZo7d64Mw9D06dM1YsQItW3bVpK0ePFiFS9eXKtXr1bXrl2z+9RYKTcjPEe3n93c3NwyXG5nZ6dly5apf//+qlq1qipUqKCZM2emm+v6Xt7e3tqxY4eGDh2qZs2aKSkpSaVLl1bz5s1lZ8d1BgAA3IsGHgAAAHJdamqqevbsqSFDhqhKlSrpxqOiouTh4WE27yTJ399fdnZ22rVrl9q3b6+oqCg1atRIDg4OZkxAQIAmTpyoa9euqVChQoqKikp3JVhAQIB5S++pU6cUGxsrf39/c9zd3V316tVTVFTUfRt4SUlJSkpKMt8nJCT8rfNg6xYuXPjA8Xtvjfb399eRI0esxu+d87pMmTLp5sAuX768Vq5c+Y/zBADgccdPWwAAAMh1EydOVL58+dS/f/8Mx2NjY+Xp6Wm1LF++fCpcuLBiY2PNmOLFi1vFpL1/WMy94/eul1FMRiZMmCB3d3fz5ePj88DjBQAA+Cdo4AEAACBXRUdHa8aMGVq4cKEsFktep/O3DB8+XPHx8ebr7NmzeZ0SAAB4jNHAAwAAQK764YcfdPHiRZUqVUr58uVTvnz59Ntvv+mtt95SmTJlJEleXl66ePGi1Xp37tzR1atX5eXlZcZcuHDBKibt/cNi7h2/d72MYjLi6OgoNzc3qxcAAEBOoYEHAACAXNWzZ0/99NNPiomJMV/e3t4aMmSI1q9fL0ny8/NTXFycoqOjzfU2bdqk1NRU1atXz4zZtm2bbt++bcZERkaqQoUKKlSokBmzceNGq/1HRkbKz89PkuTr6ysvLy+rmISEBO3atcuMAQAAyGs8xAIAAADZLjExUSdOnDDfnzp1SjExMSpcuLBKlSqlIkWKWMXnz59fXl5eqlChgiSpUqVKat68ufr166e5c+fq9u3bCgkJUdeuXeXt7S1J6t69u8aMGaPAwEANHTpUhw4d0owZMzRt2jRzuwMGDFDjxo01ZcoUtWrVSsuWLdPevXs1b948SZLFYlFoaKjGjx+v8uXLy9fXVyNHjpS3t7fatWuXrefkrw9wQN7gcwAAPIpo4AEAACDb7d27V02aNDHfpz0Jtnfv3g99smmapUuXKiQkRE2bNpWdnZ06duyomTNnmuPu7u7asGGDgoODVadOHRUtWlRhYWEKCgoyY+rXr6/w8HCNGDFC77zzjsqXL6/Vq1eratWqZszbb7+t69evKygoSHFxcWrYsKEiIiLk5OT0D8/CXfnz55ck3bhxQ87OztmyTfx9ycnJkiR7e/s8zgQAgMyzGPwElWsSEhLk7u6u+Ph45kkBkKeGVe2W1ykAj4X3D32e4/ugfng0POxzOn/+vOLi4uTp6akCBQo8sg/veNSlpqbq3Llzyp8/v0qVKsXnACBPnBjQPa9TQCaUmxGeK/vJbK3HFXgAAABADkt7IMZfH8yB3GdnZ0fzDgDwyKGBBwAAAOQwi8WiEiVKyNPT0+qhG8h9Dg4OsrPjWX4AgEcLDTwAAAAgl9jb2zP3GgAAyDJ+egI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EC227Ztm1q3bi1vb29ZLBatXr3aHLt9+7aGDh2qatWqycXFRd7e3urVq5fOnTtntY2rV6+qR48ecnNzk4eHhwIDA5WYmGgV89NPP+nZZ5+Vk5OTfHx8NGnSpHS5LF++XBUrVpSTk5OqVaumdevWWY0bhqGwsDCVKFFCzs7O8vf31/Hjx7PvZAAAAPxDNPAAAACQ7a5fv64aNWpo9uzZ6cZu3Lihffv2aeTIkdq3b59WrlypY8eOqU2bNlZxPXr00OHDhxUZGak1a9Zo27ZtCgoKMscTEhLUrFkzlS5dWtHR0Zo8ebJGjx6tefPmmTE7d+5Ut27dFBgYqP3796tdu3Zq166dDh06ZMZMmjRJM2fO1Ny5c7Vr1y65uLgoICBAt27dyoEzAwAAkHU08AAAAJDtWrRoofHjx6t9+/bpxtzd3RUZGakuXbqoQoUKeuaZZzRr1ixFR0frzJkzkqSjR48qIiJCn3zyierVq6eGDRvqww8/1LJly8wr9ZYuXark5GTNnz9fVapUUdeuXdW/f39NnTrV3NeMGTPUvHlzDRkyRJUqVdK4ceNUu3ZtzZo1S9Ldq++mT5+uESNGqG3btqpevboWL16sc+fOWV01CADI2IOuuJaklStXqlmzZipSpIgsFotiYmIy3E5UVJSef/55ubi4yM3NTY0aNdLNmzfN8dy6KhuwVTTwAAAAkOfi4+NlsVjk4eEh6e5/5Dw8PFS3bl0zxt/fX3Z2dtq1a5cZ06hRIzk4OJgxAQEBOnbsmK5du2bG+Pv7W+0rICBAUVFRkqRTp04pNjbWKsbd3V316tUzYzKSlJSkhIQEqxcA/Bs96IrrtPGGDRtq4sSJ991GVFSUmjdvrmbNmmn37t3as2ePQkJCZGf3/1sWuXVVNmCr8uV1AgAAAPh3u3XrloYOHapu3brJzc1NkhQbGytPT0+ruHz58qlw4cKKjY01Y3x9fa1iihcvbo4VKlRIsbGx5rJ7Y+7dxr3rZRSTkQkTJmjMmDFZPVQAeOy0aNFCLVq0uO94z549JUmnT5++b8zAgQPVv39/DRs2zFxWoUIF889pV2Xv2bPH/GHnww8/VMuWLfXBBx/I29vb6qpsBwcHValSRTExMZo6darZ6Lv3qmxJGjdunCIjIzVr1izNnTv3b58DIDdwBR4AAADyzO3bt9WlSxcZhqE5c+bkdTqZNnz4cMXHx5uvs2fP5nVKAPBIunjxonbt2iVPT0/Vr19fxYsXV+PGjbV9+3YzJreuygZsGQ08AAAA5Im05t1vv/2myMhI8+o7SfLy8tLFixet4u/cuaOrV6/Ky8vLjLlw4YJVTNr7h8XcO37vehnFZMTR0VFubm5WLwBA1v3666+SpNGjR6tfv36KiIhQ7dq11bRpU/OJ4Jm9Kjujq6nTxh4U86ArrgFbQQMPAAAAuS6teXf8+HF9//33KlKkiNW4n5+f4uLiFB0dbS7btGmTUlNTVa9ePTNm27Ztun37thkTGRmpChUqqFChQmbMxo0brbYdGRkpPz8/SZKvr6+8vLysYhISErRr1y4zBgCQc1JTUyVJr776qvr06aNatWpp2rRpqlChgubPn5/H2QG2gwYeAAAAsl1iYqJiYmLMpw2eOnVKMTExOnPmjG7fvq1OnTpp7969Wrp0qVJSUhQbG6vY2FglJydLkipVqqTmzZurX79+2r17t3bs2KGQkBB17dpV3t7ekqTu3bvLwcFBgYGBOnz4sL744gvNmDFDgwYNMvMYMGCAIiIiNGXKFP38888aPXq09u7dq5CQEEmSxWJRaGioxo8fr2+++UYHDx5Ur1695O3trXbt2uXqOQOAf6MSJUpIkipXrmy1vFKlSuaTyXPrqmzAltHAAwAAQLbbu3evatWqpVq1akmSBg0apFq1aiksLEx//PGHvvnmG/3++++qWbOmSpQoYb527txpbmPp0qWqWLGimjZtqpYtW6phw4ZWTxN0d3fXhg0bdOrUKdWpU0dvvfWWwsLCrJ5KWL9+fYWHh2vevHmqUaOGVqxYodWrV6tq1apmzNtvv60333xTQUFBeuqpp5SYmKiIiAg5OTnlwpkCgH+3MmXKyNvbW8eOHbNa/ssvv6h06dKScu+qbMCW8RRaAAAAZLvnnntOhmHcd/xBY2kKFy6s8PDwB8ZUr15dP/zwwwNjOnfurM6dO9933GKxaOzYsRo7duxDcwIAWEtMTNSJEyfM92lXXBcuXFilSpXS1atXdebMGZ07d06SzEadl5eXvLy8ZLFYNGTIEI0aNUo1atRQzZo1tWjRIv38889asWKFJOursufOnavbt29neFX2mDFjFBgYqKFDh+rQoUOaMWOGpk2bZuY2YMAANW7cWFOmTFGrVq20bNky7d271+rHIcBW0cADAAAAAAB/y969e9WkSRPzfdo0Br1799bChQv1zTffqE+fPuZ4165dJUmjRo3S6NGjJUmhoaG6deuWBg4cqKtXr6pGjRqKjIxU2bJlzfWWLl2qkJAQNW3aVHZ2durYsaNmzpxpjqddlR0cHKw6deqoaNGi970qe8SIEXrnnXdUvnz5dFdlA7YqT2+hnTBhgp566ikVLFhQnp6eateuXbrLZm/duqXg4GAVKVJErq6u6tixY7p71s+cOaNWrVqpQIEC8vT01JAhQ3Tnzh2rmC1btqh27dpydHRUuXLltHDhwnT5zJ49W2XKlJGTk5Pq1aun3bt3ZzkXAAAAAAD+LdKuuP7rK+3/3C+//HKG42nNuzTDhg3T2bNndf36de3cuVMNGza0Gk+7KvvPP/9UfHy85s+fL1dXV6uYtKuyb926pd9//11Dhw5Nl2/nzp117NgxJSUl6dChQ2rZsmW2ng8gp+RpA2/r1q0KDg7Wjz/+qMjISN2+fVvNmjXT9evXzZiBAwfq22+/1fLly7V161adO3dOHTp0MMdTUlLUqlUrJScna+fOnVq0aJEWLlyosLAwM+bUqVNq1aqVmjRpopiYGIWGhuqVV17R+vXrzZgvvvhCgwYN0qhRo7Rv3z7VqFFDAQEBVhNlPiwXAAAAAAAAILtZjMxMQJJLLl26JE9PT23dulWNGjVSfHy8ihUrpvDwcHXq1EmS9PPPP6tSpUqKiorSM888o++++04vvPCCzp07p+LFi0uS5s6dq6FDh+rSpUtycHDQ0KFDtXbtWh06dMjcV9euXRUXF6eIiAhJUr169fTUU09p1qxZku4+ytrHx0dvvvmmhg0blqlc/iopKUlJSUnm+4SEBPn4+Cg+Pl5ubm45cxIBIBOGVe2W1ykAj4X3D32e4/tISEiQu7s79YON43MCYCuo82zfK00teZ0CMqHcjAfPw5tdMltD2NRTaOPj4yXdvTRWkqKjo3X79m35+/ubMRUrVlSpUqUUFRUlSYqKilK1atXM5p0kBQQEKCEhQYcPHzZj7t1GWkzaNpKTkxUdHW0VY2dnJ39/fzMmM7n81YQJE+Tu7m6+fHx8/t6JAQAAAAAAwL+WzTTwUlNTFRoaqgYNGpgTSMbGxsrBwUEeHh5WscWLF1dsbKwZc2/zLm08bexBMQkJCbp586YuX76slJSUDGPu3cbDcvmr4cOHKz4+3nydPXs2k2cDAAAAAAAAuMtmnkIbHBysQ4cOafv27XmdSrZxdHSUo6NjXqcBAAAAAACAR5hNXIEXEhKiNWvWaPPmzSpZsqS53MvLS8nJyYqLi7OKv3Dhgry8vMyYvz4JNu39w2Lc3Nzk7OysokWLyt7ePsOYe7fxsFwAAAAAAACA7JanDTzDMBQSEqJVq1Zp06ZN8vX1tRqvU6eO8ufPr40bN5rLjh07pjNnzsjPz0+S5Ofnp4MHD1o9LTYyMlJubm6qXLmyGXPvNtJi0rbh4OCgOnXqWMWkpqZq48aNZkxmcgEAAAAAAACyW57eQhscHKzw8HB9/fXXKliwoDmXnLu7u5ydneXu7q7AwEANGjRIhQsXlpubm9588035+fmZT31t1qyZKleurJ49e2rSpEmKjY3ViBEjFBwcbN6++tprr2nWrFl6++231bdvX23atElffvml1q5da+YyaNAg9e7dW3Xr1tXTTz+t6dOn6/r16+rTp4+Z08NyAQAAAAAAALJbnjbw5syZI0l67rnnrJYvWLBAL7/8siRp2rRpsrOzU8eOHZWUlKSAgAB99NFHZqy9vb3WrFmj119/XX5+fnJxcVHv3r01duxYM8bX11dr167VwIEDNWPGDJUsWVKffPKJAgICzJgXX3xRly5dUlhYmGJjY1WzZk1FRERYPdjiYbkAAAAAAAAA2c1iGIaR10n8WyQkJMjd3V3x8fFyc3PL63QA/IsNq9otr1MAHgvvH/o8x/dB/fBo4HMCYCuo82zfK00teZ0CMqHcjPBc2U9mawibeIgFAAAAAAAAgIz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ly0pwamqqFi5cqJUrV+r06dOyWCzy9fVVp06d1LNnT1kslpzKEwAAADmIOg8AAMB2ZfoKPMMw1KZNG73yyiv6448/VK1aNVWpUkW//fabXn75ZbVv3z4n8wQAAEAOyYk6b9u2bWrdurW8vb1lsVi0evXqdPsMCwtTiRIl5OzsLH9/fx0/ftwq5urVq+rRo4fc3Nzk4eGhwMBAJSYmWsX89NNPevbZZ+Xk5CQfHx9NmjQpXS7Lly9XxYoV5eTkpGrVqmndunVZzgUAACAvZbqBt3DhQm3btk0bN27U/v379fnnn2vZsmU6cOCAvv/+e23atEmLFy/OyVwBAACQA3Kizrt+/bpq1Kih2bNnZzg+adIkzZw5U3PnztWuXbvk4uKigIAA3bp1y4zp0aOHDh8+rMjISK1Zs0bbtm1TUFCQOZ6QkKBmzZqpdOnSio6O1uTJkzV69GjNmzfPjNm5c6e6deumwMBA7d+/X+3atVO7du106NChLOUCAACQlyyGYRiZCWzWrJmef/55DRs2LMPx9957T1u3btX69euzNcHHSUJCgtzd3RUfHy83N7e8TgfAv9iwqt3yOgXgsfD+oc9zfB+5UT/kdJ1nsVi0atUqtWvXTtLdK968vb311ltvafDgwZKk+Ph4FS9eXAsXLlTXrl119OhRVa5cWXv27FHdunUlSREREWrZsqV+//13eXt7a86cOfrvf/+r2NhYOTg4SJKGDRum1atX6+eff5Ykvfjii7p+/brWrFlj5vPMM8+oZs2amjt3bqZyyQzqPAC2gjrP9r3SlGkpHgXlZoTnyn4yW0Nk+gq8n376Sc2bN7/veIsWLXTgwIGsZQkAAIA8l9t13qlTpxQbGyt/f39zmbu7u+rVq6eoqChJUlRUlDw8PMzmnST5+/vLzs5Ou3btMmMaNWpkNu8kKSAgQMeOHdO1a9fMmHv3kxaTtp/M5JKRpKQkJSQkWL0AAABySqYbeFevXlXx4sXvO168eHGzUAIAAMCjI7frvNjYWHO7f91P2lhsbKw8PT2txvPly6fChQtbxWS0jXv3cb+Ye8cflktGJkyYIHd3d/Pl4+PzkKMGAAD4+zLdwEtJSVG+fPd/aK29vb3u3LmTLUkBAAAg91DnZd3w4cMVHx9vvs6ePZvXKQEAgMfY/Su1vzAMQy+//LIcHR0zHE9KSsq2pAAAAJB7crvO8/LykiRduHBBJUqUMJdfuHBBNWvWNGMuXrxotd6dO3d09epVc30vLy9duHDBKibt/cNi7h1/WC4ZcXR0vO/5AgAAyG6ZvgKvd+/e8vT0tLpV4N6Xp6enevXqlZO5AgAAIAfkdp3n6+srLy8vbdy40VyWkJCgXbt2yc/PT5Lk5+enuLg4RUdHmzGbNm1Samqq6tWrZ8Zs27ZNt2/fNmMiIyNVoUIFFSpUyIy5dz9pMWn7yUwuAAAAeS3TV+AtWLAgJ/MAAABAHsmJOi8xMVEnTpww3586dUoxMTEqXLiwSpUqpdDQUI0fP17ly5eXr6+vRo4cKW9vb/NJtZUqVVLz5s3Vr18/zZ07V7dv31ZISIi6du0qb29vSVL37t01ZswYBQYGaujQoTp06JBmzJihadOmmfsdMGCAGjdurClTpqhVq1ZatmyZ9u7dq3nz5km6+4Tch+UCAACQ1zLdwAMAAAAya+/evWrSpIn5ftCgQZLuXu23cOFCvf3227p+/bqCgoIUFxenhg0bKiIiQk5OTuY6S5cuVUhIiJo2bSo7Ozt17NhRM2fONMfd3d21YcMGBQcHq06dOipatKjCwsIUFBRkxtSvX1/h4eEaMWKE3nnnHZUvX16rV69W1apVzZjM5AIAAJCXLIZhGJkJ7NChQ6Y2uHLlyn+U0OMsISFB7u7uio+Pl5ubW16nA+BfbFjVbnmdAvBYeP/Q5zm+j9yoH6jz/jnqPAC2gjrP9r3S1JLXKSATys0Iz5X9ZLaGyPQVeO7u7tmSGAAAAGwLdR4AAIBtYw48AACAfznqPAAAANuW6afQAgAAAAAAAMh9NPAAAAAAAAAAG0YDDwAAAAAAALBhNPAAAAAAAAAAG0YDDwAAAAAAALBhmX4K7b2OHz+uzZs36+LFi0pNTbUaCwsLy5bEAAAAkPuo8wAAAGxPlht4H3/8sV5//XUVLVpUXl5eslgs5pjFYqGwAwAAeERR5wEAANimLDfwxo8fr3fffVdDhw7NiXwAAACQR6jzAAAAbFOW58C7du2aOnfunBO5AAAAIA9R5wEAANimLDfwOnfurA0bNuRELgAAAMhD1HkAAAC2Kcu30JYrV04jR47Ujz/+qGrVqil//vxW4/3798+25AAAAJB7qPMAAABsU5YbePPmzZOrq6u2bt2qrVu3Wo1ZLBYKOwAAgEcUdR4AAIBtynID79SpUzmRBwAAAPIYdR4AAIBtyvIcePcyDEOGYWRXLgAAALAR1HkAAAC242818BYvXqxq1arJ2dlZzs7Oql69uj777LPszg0AAAC5jDoPAADA9mT5FtqpU6dq5MiRCgkJUYMGDSRJ27dv12uvvabLly9r4MCB2Z4kAAAAch51HgAAgG3KcgPvww8/1Jw5c9SrVy9zWZs2bVSlShWNHj2awg4AAOARRZ0HAABgm7J8C+358+dVv379dMvr16+v8+fPZ0tSAAAAyH3UeQAAALYpyw28cuXK6csvv0y3/IsvvlD58uWzJSkAAADkPuo8AAAA25TlW2jHjBmjF198Udu2bTPnRtmxY4c2btyYYcEHAACARwN1HgAAgG3K8hV4HTt21K5du1S0aFGtXr1aq1evVtGiRbV79261b98+S9vatm2bWrduLW9vb1ksFq1evdpq/OWXX5bFYrF6NW/e3Crm6tWr6tGjh9zc3OTh4aHAwEAlJiZaxfz000969tln5eTkJB8fH02aNCldLsuXL1fFihXl5OSkatWqad26dVbjhmEoLCxMJUqUkLOzs/z9/XX8+PEsHS8AAIAty846DwAAANkny1fgSVKdOnW0ZMmSf7zz69evq0aNGurbt686dOiQYUzz5s21YMEC872jo6PVeI8ePXT+/HlFRkbq9u3b6tOnj4KCghQeHi5JSkhIULNmzeTv76+5c+fq4MGD6tu3rzw8PBQUFCRJ2rlzp7p166YJEybohRdeUHh4uNq1a6d9+/apatWqkqRJkyZp5syZWrRokXx9fTVy5EgFBAToyJEjcnJy+sfnAgAAwBZkV50HAACA7JOpBl5CQoLc3NzMPz9IWlxmtGjRQi1atHhgjKOjo7y8vDIcO3r0qCIiIrRnzx7VrVtX0t2np7Vs2VIffPCBvL29tXTpUiUnJ2v+/PlycHBQlSpVFBMTo6lTp5oNvBkzZqh58+YaMmSIJGncuHGKjIzUrFmzNHfuXBmGoenTp2vEiBFq27atJGnx4sUqXry4Vq9era5du2b6mAEAAGxJTtV5AAAAyD6ZuoW2UKFCunjxoiTJw8NDhQoVSvdKW57dtmzZIk9PT1WoUEGvv/66rly5Yo5FRUXJw8PDbN5Jkr+/v+zs7LRr1y4zplGjRnJwcDBjAgICdOzYMV27ds2M8ff3t9pvQECAoqKiJEmnTp1SbGysVYy7u7vq1atnxmQkKSlJCQkJVi8AAABbkpd1HgAAADInU1fgbdq0SYULF5Ykbd68OUcTulfz5s3VoUMH+fr66uTJk3rnnXfUokULRUVFyd7eXrGxsfL09LRaJ1++fCpcuLBiY2MlSbGxsfL19bWKKV68uDlWqFAhxcbGmsvujbl3G/eul1FMRiZMmKAxY8b8jSMHAADIHXlV5wEAACDzMtXAa9y4sflnX19f+fj4yGKxWMUYhqGzZ89ma3L33pparVo1Va9eXWXLltWWLVvUtGnTbN1XThg+fLgGDRpkvk9ISJCPj08eZgQAAGAtr+o8AAAAZF6Wn0Lr6+urS5cupVt+9erVdFe6ZbcnnnhCRYsW1YkTJyRJXl5e5i0fae7cuaOrV6+a8+Z5eXnpwoULVjFp7x8Wc+/4vetlFJMRR0dHubm5Wb0AAABsVV7WeQAAALi/LDfwDMNI96usJCUmJub401h///13XblyRSVKlJAk+fn5KS4uTtHR0WbMpk2blJqaqnr16pkx27Zt0+3bt82YyMhIVahQwZzLxc/PTxs3brTaV2RkpPz8/CTdLWa9vLysYhISErRr1y4zBgAA4FGXl3UeAAAA7i9Tt9BKMm8FtVgsGjlypAoUKGCOpaSkaNeuXapZs2aWdp6YmGheTSfdfVhETEyMChcurMKFC2vMmDHq2LGjvLy8dPLkSb399tsqV66cAgICJEmVKlVS8+bN1a9fP82dO1e3b99WSEiIunbtKm9vb0lS9+7dNWbMGAUGBmro0KE6dOiQZsyYoWnTppn7HTBggBo3bqwpU6aoVatWWrZsmfbu3at58+aZxxwaGqrx48erfPny8vX11ciRI+Xt7a127dpl6ZgBAABsTU7UeQAAAMg+mW7g7d+/X9LdX2YPHjxo9VRXBwcH1ahRQ4MHD87Szvfu3asmTZqY79OKx969e2vOnDn66aeftGjRIsXFxcnb21vNmjXTuHHj5OjoaK6zdOlShYSEqGnTprKzs1PHjh01c+ZMc9zd3V0bNmxQcHCw6tSpo6JFiyosLExBQUFmTP369RUeHq4RI0bonXfeUfny5bV69WpVrVrVjHn77bd1/fp1BQUFKS4uTg0bNlRERAS/RgMAgEdeTtR5AAAAyD4WwzCMrKzQp08fzZgxg/nc/oaEhAS5u7srPj6e8wcgTw2r2i2vUwAeC+8f+jzH95Gb9QN13t9HnQfAVlDn2b5XmqafrgK2p9yM8FzZT2ZriCzPgTd9+nTduXMn3fKrV68qISEhq5sDAACAjaDOAwAAsE1ZbuB17dpVy5YtS7f8yy+/VNeuXbMlKQAAAOQ+6jwAAADblOUG3q5du6zmrUvz3HPPadeuXdmSFAAAAHIfdR4AAIBtynIDLykpKcNbK27fvq2bN29mS1IAAADIfdR5AAAAtinLDbynn35a8+bNS7d87ty5qlOnTrYkBQAAgNxHnQcAAGCb8mV1hfHjx8vf318HDhxQ06ZNJUkbN27Unj17tGHDhmxPEAAAALmDOg8AAMA2ZfkKvAYNGigqKko+Pj768ssv9e2336pcuXL66aef9Oyzz+ZEjgAAAMgFuV3npaSkaOTIkfL19ZWzs7PKli2rcePGyTAMM8YwDIWFhalEiRJydnaWv7+/jh8/brWdq1evqkePHnJzc5OHh4cCAwOVmJhoFZN2DE5OTvLx8dGkSZPS5bN8+XJVrFhRTk5OqlatmtatW5ftxwwAAPB3ZPkKPEmqWbOmli5dmt25AAAAII/lZp03ceJEzZkzR4sWLVKVKlW0d+9e9enTR+7u7urfv78kadKkSZo5c6YWLVokX19fjRw5UgEBATpy5IicnJwkST169ND58+cVGRmp27dvq0+fPgoKClJ4eLgkKSEhQc2aNZO/v7/mzp2rgwcPqm/fvvLw8FBQUJAkaefOnerWrZsmTJigF154QeHh4WrXrp327dunqlWr5sr5AAAAuJ+/1cBLc+vWLSUnJ1stc3Nz+0cJAQAAIO/lRp23c+dOtW3bVq1atZIklSlTRp9//rl2794t6e7Vd9OnT9eIESPUtm1bSdLixYtVvHhxrV69Wl27dtXRo0cVERGhPXv2qG7dupKkDz/8UC1bttQHH3wgb29vLV26VMnJyZo/f74cHBxUpUoVxcTEaOrUqWYDb8aMGWrevLmGDBkiSRo3bpwiIyM1a9YszZ07N1uPGwAAIKuyfAvtjRs3FBISIk9PT7m4uKhQoUJWLwAAADyacrvOq1+/vjZu3KhffvlFknTgwAFt375dLVq0kCSdOnVKsbGx8vf3N9dxd3dXvXr1FBUVJUmKioqSh4eH2byTJH9/f9nZ2WnXrl1mTKNGjeTg4GDGBAQE6NixY7p27ZoZc+9+0mLS9vNXSUlJSkhIsHoBAADklCw38IYMGaJNmzZpzpw5cnR01CeffKIxY8bI29tbixcvzokcAQAAkAtyu84bNmyYunbtqooVKyp//vyqVauWQkND1aNHD0lSbGysJKl48eJW6xUvXtwci42Nlaenp9V4vnz5VLhwYauYjLZx7z7uF5M2/lcTJkyQu7u7+fLx8cny8QMAAGRWlm+h/fbbb7V48WI999xz6tOnj5599lmVK1dOpUuX1tKlS82CCwAAAI+W3K7zvvzySy1dulTh4eHmba2hoaHy9vZW7969s3Vf2W348OEaNGiQ+T4hIYEmHgAAyDFZvgLv6tWreuKJJyTdnQfl6tWrkqSGDRtq27Zt2ZsdAAAAck1u13lDhgwxr8KrVq2aevbsqYEDB2rChAmSJC8vL0nShQsXrNa7cOGCOebl5aWLFy9ajd+5c0dXr161isloG/fu434xaeN/5ejoKDc3N6sXAABATslyA++JJ57QqVOnJEkVK1bUl19+KenuL7YeHh7ZmhwAAAByT27XeTdu3JCdnXU5am9vr9TUVEmSr6+vvLy8tHHjRnM8ISFBu3btkp+fnyTJz89PcXFxio6ONmM2bdqk1NRU1atXz4zZtm2bbt++bcZERkaqQoUK5tx+fn5+VvtJi0nbDwAAQF7KcgOvT58+OnDggKS785bMnj1bTk5OGjhwoPnULgAAADx6crvOa926td59912tXbtWp0+f1qpVqzR16lS1b99ekmSxWBQaGqrx48frm2++0cGDB9WrVy95e3urXbt2kqRKlSqpefPm6tevn3bv3q0dO3YoJCREXbt2lbe3tySpe/fucnBwUGBgoA4fPqwvvvhCM2bMsLoFdsCAAYqIiNCUKVP0888/a/To0dq7d69CQkKy/bgBAACyKstz4A0cOND8s7+/v37++WdFR0erXLlyql69erYmBwAAgNyT23Xehx9+qJEjR+qNN97QxYsX5e3trVdffVVhYWFmzNtvv63r168rKChIcXFxatiwoSIiIuTk5GTGLF26VCEhIWratKns7OzUsWNHzZw50xx3d3fXhg0bFBwcrDp16qho0aIKCwtTUFCQGVO/fn2Fh4drxIgReuedd1S+fHmtXr1aVatWzfbjBgAAyCqLYRjGP91IXFwct89mQkJCgtzd3RUfH888KQDy1LCq3fI6BeCx8P6hz3N8H3ldP1DnZU5ef04AkIY6z/a90tSS1ykgE8rNCM+V/WS2hsjyLbQTJ07UF198Yb7v0qWLihQpov/85z/mLRcAAAB49FDnAQAA2KYsN/Dmzp0rHx8fSXcn9o2MjNR3332nFi1aMAceAADAI4w6DwAAwDZleQ682NhYs7Bbs2aNunTpombNmqlMmTLmk74AAADw6KHOAwAAsE1ZvgKvUKFCOnv2rCQpIiJC/v7+kiTDMJSSkpK92QEAACDXUOcBAADYpixfgdehQwd1795d5cuX15UrV9SiRQtJ0v79+1WuXLlsTxAAAAC5gzoPAADANmW5gTdt2jSVKVNGZ8+e1aRJk+Tq6ipJOn/+vN54441sTxAAAAC5gzoPAADANmW5gZc/f34NHjw43fKBAwdmS0IAAADIG9R5AAAAtinLDTxJOn78uDZv3qyLFy8qNTXVaiwsLCxbEgMAAEDuo84DAACwPVlu4H388cd6/fXXVbRoUXl5eclisZhjFouFwg4AAOARRZ0HAABgm7LcwBs/frzeffddDR06NCfyAQAAQB6hzgMAALBNdlld4dq1a+rcuXNO5AIAAIA8RJ0HAABgm7LcwOvcubM2bNiQE7kAAAAgD1HnAQAA2KYs30Jbrlw5jRw5Uj/++KOqVaum/PnzW433798/25IDAABA7qHOAwAAsE1ZbuDNmzdPrq6u2rp1q7Zu3Wo1ZrFYKOwAAAAeUdR5AAAAtinLDbxTp07lRB4AAADIY9R5AAAAtinLc+ABAAAAAAAAyD1ZvgJPkn7//Xd98803OnPmjJKTk63Gpk6dmi2JAQAAIPdR5wEAANieLDfwNm7cqDZt2uiJJ57Qzz//rKpVq+r06dMyDEO1a9fOiRwBAACQC6jzAAAAbFOWb6EdPny4Bg8erIMHD8rJyUlfffWVzp49q8aNG6tz5845kSMAAAByAXUeAACAbcpyA+/o0aPq1auXJClfvny6efOmXF1dNXbsWE2cODHbEwQAAEDuoM4DAACwTVlu4Lm4uJjzoZQoUUInT540xy5fvpx9mQEAACBXUecBAADYpizPgffMM89o+/btqlSpklq2bKm33npLBw8e1MqVK/XMM8/kRI4AAADIBdR5AAAAtinLDbypU6cqMTFRkjRmzBglJibqiy++UPny5XkyGQAAwCOMOg8AAMA2ZamBl5KSot9//13Vq1eXdPc2i7lz5+ZIYgAAAMg91HkAAAC2K0tz4Nnb26tZs2a6du1aTuUDAACAPECdBwAAYLuy/BCLqlWr6tdff82JXAAAAJCHqPMAAABsU5YbeOPHj9fgwYO1Zs0anT9/XgkJCVYvAAAAPJqo8wAAAGxTpufAGzt2rN566y21bNlSktSmTRtZLBZz3DAMWSwWpaSkZH+WAAAAyDHUeQAAALYt0w28MWPG6LXXXtPmzZtzMh8AAADkMuo8AAAA25bpBp5hGJKkxo0b51gyAAAAyH3UeQAAALYtS3Pg3XsrBQAAAB4f1HkAAAC2K9NX4EnSk08++dDi7urVq/8oIQAAAOQ+6jwAAADblaUG3pgxY+Tu7p5TuQAAACCPUOcBAADYriw18Lp27SpPT8+cygUAAAB5hDoPAADAdmV6DjzmRQEAAHg8UecBAADYtkw38NKeTgYAAIDHC3UeAACAbcv0LbSpqak5mQcAAADyCHUeAACAbcv0FXgAAAAAAAAAch8NPAAAAAAAAMCG0cADAAAAAAAAbBgNPAAAAOSZP/74Qy+99JKKFCkiZ2dnVatWTXv37jXHDcNQWFiYSpQoIWdnZ/n7++v48eNW27h69ap69OghNzc3eXh4KDAwUImJiVYxP/30k5599lk5OTnJx8dHkyZNSpfL8uXLVbFiRTk5OalatWpat25dzhw0AABAFtHAAwAAQJ64du2aGjRooPz58+u7777TkSNHNGXKFBUqVMiMmTRpkmbOnKm5c+dq165dcnFxUUBAgG7dumXG9OjRQ4cPH1ZkZKTWrFmjbdu2KSgoyBxPSEhQs2bNVLp0aUVHR2vy5MkaPXq05s2bZ8bs3LlT3bp1U2BgoPbv36927dqpXbt2OnToUO6cDAAAgAewGIZh5HUS/xYJCQlyd3dXfHy83Nzc8jodAP9iw6p2y+sUgMfC+4c+z/F9PM71w7Bhw7Rjxw798MMPGY4bhiFvb2+99dZbGjx4sCQpPj5exYsX18KFC9W1a1cdPXpUlStX1p49e1S3bl1JUkREhFq2bKnff/9d3t7emjNnjv773/8qNjZWDg4O5r5Xr16tn3/+WZL04osv6vr161qzZo25/2eeeUY1a9bU3Llz0+WWlJSkpKQk831CQoJ8fHwey88JwKOFOs/2vdLUktcpIBPKzQjPlf1kttbjCjwAAADkiW+++UZ169ZV586d5enpqVq1aunjjz82x0+dOqXY2Fj5+/uby9zd3VWvXj1FRUVJkqKiouTh4WE27yTJ399fdnZ22rVrlxnTqFEjs3knSQEBATp27JiuXbtmxty7n7SYtP381YQJE+Tu7m6+fHx8/uHZAAAAuD8aeAAAAMgTv/76q+bMmaPy5ctr/fr1ev3119W/f38tWrRIkhQbGytJKl68uNV6xYsXN8diY2Pl6elpNZ4vXz4VLlzYKiajbdy7j/vFpI3/1fDhwxUfH2++zp49m+XjBwAAyKw8beBt27ZNrVu3lre3tywWi1avXm01bkuTFmcmFwAAAGReamqqateurffee0+1atVSUFCQ+vXrl+Etq7bG0dFRbm5uVi8AAICckqcNvOvXr6tGjRqaPXt2huO2NGlxZnIBAABA5pUoUUKVK1e2WlapUiWdOXNGkuTl5SVJunDhglXMhQsXzDEvLy9dvHjRavzOnTu6evWqVUxG27h3H/eLSRsHAADIS3nawGvRooXGjx+v9u3bpxszDEPTp0/XiBEj1LZtW1WvXl2LFy/WuXPnzCv1jh49qoiICH3yySeqV6+eGjZsqA8//FDLli3TuXPnJElLly5VcnKy5s+frypVqqhr167q37+/pk6dau5rxowZat68uYYMGaJKlSpp3Lhxql27tmbNmpXpXAAAAJA1DRo00LFjx6yW/fLLLypdurQkydfXV15eXtq4caM5npCQoF27dsnPz0+S5Ofnp7i4OEVHR5sxmzZtUmpqqurVq2fGbNu2Tbdv3zZjIiMjVaFCBfOJt35+flb7SYtJ2w8AAEBestk58Gxp0uLM5JKRpKQkJSQkWL0AAABw18CBA/Xjjz/qvffe04kTJxQeHq558+YpODhYkmSxWBQaGqrx48frm2++0cGDB9WrVy95e3urXbt2ku5esde8eXP169dPu3fv1o4dOxQSEqKuXbvK29tbktS9e3c5ODgoMDBQhw8f1hdffKEZM2Zo0KBBZi4DBgxQRESEpkyZop9//lmjR4/W3r17FRISkuvnBQAA4K9stoFnS5MWZyaXjPB0MgAAgPt76qmntGrVKn3++eeqWrWqxo0bp+nTp6tHjx5mzNtvv60333xTQUFBeuqpp5SYmKiIiAg5OTmZMUuXLlXFihXVtGlTtWzZUg0bNrSaLsXd3V0bNmzQqVOnVKdOHb311lsKCwuzmnalfv36ZgOxRo0aWrFihVavXq2qVavmzskAAAB4gHx5ncDjbPjw4Va/7CYkJNDEAwAAuMcLL7ygF1544b7jFotFY8eO1dixY+8bU7hwYYWHhz9wP9WrV9cPP/zwwJjOnTurc+fOD04YAAAgD9jsFXi2NGlxZnLJCE8nAwAAAAAAwD9lsw08W5q0ODO5AAAAAAAAADkhTxt4iYmJiomJUUxMjKS7D4uIiYnRmTNnbGrS4szkAgAAAAAAAOSEPJ0Db+/evWrSpIn5Pq2p1rt3by1cuFBvv/22rl+/rqCgIMXFxalhw4YZTlocEhKipk2bys7OTh07dtTMmTPN8bRJi4ODg1WnTh0VLVr0vpMWjxgxQu+8847Kly+fbtLizOQCAAAAAAAAZDeLYRhGXifxb5GQkCB3d3fFx8czHx6APDWsare8TgF4LLx/6PMc3wf1w6OBzwmAraDOs32vNLXkdQrIhHIzHvyArOyS2RrCZufAAwAAAAAAAEADDwAAAAAAALBpNPAAAAAAAAAAG0YDD8iklJQUjRw5Ur6+vnJ2dlbZsmU1btw43W8ayddee00Wi0XTp083l23ZskUWiyXD1549eyRJt27d0ssvv6xq1aopX758GT7p+Pz58+revbuefPJJ2dnZKTQ0NAeOGAAAAAAA2II8fQot8CiZOHGi5syZo0WLFqlKlSrau3ev+vTpI3d3d/Xv398qdtWqVfrxxx/l7e1ttbx+/fo6f/681bKRI0dq48aNqlu3rqS7jUJnZ2f1799fX331VYa5JCUlqVixYhoxYoSmTZuWjUcJAAAAAABsDQ08IJN27typtm3bqlWrVpKkMmXK6PPPP9fu3but4v744w+9+eabWr9+vRmbxsHBQV5eXub727dv6+uvv9abb74pi+Xuk4hcXFw0Z84cSdKOHTsUFxeXLpcyZcpoxowZkqT58+dn2zECAAAAAADbwy20QCbVr19fGzdu1C+//CJJOnDggLZv364WLVqYMampqerZs6eGDBmiKlWqPHSb33zzja5cuaI+ffrkWN4AAAAAAODRRgMPyKRhw4apa9euqlixovLnz69atWopNDRUPXr0MGMmTpyofPnypbul9n4+/fRTBQQEqGTJkjmVNgAAAKD3339fFovFnDv59OnT952befny5ZLu/mDdrVs3+fj4yNnZWZUqVTLvAkmzfft2NWjQQEWKFJGzs7MqVqyYboqXbdu2qXXr1vL29pbFYtHq1atz45AB4LHCLbRAJn355ZdaunSpwsPDVaVKFcXExCg0NFTe3t7q3bu3oqOjNWPGDO3bt8+8HfZBfv/9d61fv15ffvllLmQPAACAf6s9e/bof//7n6pXr24u8/HxSTc387x58zR58mTzDpPo6Gh5enpqyZIl8vHx0c6dOxUUFCR7e3uFhIRIujv9S0hIiKpXry4XFxdt375dr776qlxcXBQUFCRJun79umrUqKG+ffuqQ4cOuXTUAPB4oYEHZNKQIUPMq/AkqVq1avrtt980YcIE9e7dWz/88IMuXryoUqVKmeukpKTorbfe0vTp03X69Gmr7S1YsEBFihRRmzZtcvMwAAAA8C+SmJioHj166OOPP9b48ePN5fb29lZzM0t3H8TWpUsXubq6SpL69u1rNf7EE08oKipKK1euNBt4tWrVUq1atcyYMmXKaOXKlfrhhx/MBl6LFi2spp0BAGQdt9ACmXTjxg3Z2Vn/lbG3t1dqaqokqWfPnvrpp58UExNjvry9vTVkyBCtX7/eaj3DMLRgwQL16tVL+fPnz7VjAAAAwL9LcHCwWrVqJX9//wfGRUdHKyYmRoGBgQ+Mi4+PV+HChe87vn//fu3cuVONGzf+W/kCADLGFXhAJrVu3VrvvvuuSpUqpSpVqmj//v2aOnWq+ctkkSJFVKRIEat18ufPLy8vL1WoUMFq+aZNm3Tq1Cm98sorGe7ryJEjSk5O1tWrV/Xnn38qJiZGklSzZk0zJm1ZYmKiLl26pJiYGDk4OKhy5crZc8AAAAB4pC1btkz79u3Tnj17Hhr76aefqlKlSqpfv/59Y3bu3KkvvvhCa9euTTdWsmRJXbp0SXfu3NHo0aPvW+cCAP4eGnhAJn344YcaOXKk3njjDV28eFHe3t569dVXFRYWluVtffrpp6pfv74qVqyY4XjLli3122+/me/TbkswDCPdMunuL6bh4eEqXbp0ult1AQAA8O9z9uxZDRgwQJGRkXJycnpg7M2bNxUeHq6RI0feN+bQoUNq27atRo0apWbNmqUb/+GHH5SYmKgff/xRw4YNU7ly5dStW7d/fBwAgLto4AGZVLBgQU2fPl3Tp0/P9Dr3a6aFh4f/rfXudW8zDwAAALhXdHS0Ll68qNq1a5vLUlJStG3bNs2aNUtJSUmyt7eXJK1YsUI3btxQr169MtzWkSNH1LRpUwUFBWnEiBEZxvj6+kq6O0/0hQsXNHr0aBp4AJCNaOABAAAAwGOmadOmOnjwoNWyPn36qGLFiho6dKjZvJPu3h3Spk0bFStWLN12Dh8+rOeff169e/fWu+++m6l9p6amKikp6Z8dAADACg28x9SJAd3zOgXgsVFuxoOvmAQAALA1BQsWVNWqVa2Wubi4qEiRIlbLT5w4oW3btmndunXptnHo0CE9//zzCggI0KBBgxQbGyvp7oPc0pp9s2fPVqlSpcypYbZt26YPPvhA/fv3N7eTmJioEydOmO9PnTqlmJgYFS5cWKVKlcq+gwaAxxgNPAAAAAD4l5o/f75KliyZ4bx2K1as0KVLl7RkyRItWbLEXH7vvMupqakaPny4Tp06pXz58qls2bKaOHGiXn31VTN+7969atKkifl+0KBBkqTevXtr4cKFOXNgAPCYsRhMpJVrEhIS5O7urvj4eLm5ueXovrgCD8g+j+MVeMOqMicNkB3eP/R5ju8jN+sH/H18TgBsBXWe7XulqSWvU0Am5Nb/AzNbQ9jlSjYAAAAAAAAA/hYaeAAAAAAAAIANYw48AAAAAMhmTGnzaHgcp0oB8HjiCjwAAAAAAADAhtHAAwAAAAAAAGwYDTwAAAAAAADAhtHAAwAAAAAAAGwYDTwAAAAAAADAhtHAAwAAAAAAAGwYDTwAAAAAAADAhtHAAwAAAAAAAGwYDTwAAAAAAADAhtHAAwAAAAAAAGwYDTwAAAAAAADAhtHAAwAAAJAlc+bMUfXq1eXm5iY3Nzf5+fnpu+++kySdPn1aFoslw9fy5cvTbevKlSsqWbKkLBaL4uLirMaWLl2qGjVqqECBAipRooT69u2rK1euWMUsX75cFStWlJOTk6pVq6Z169bl2HEDAJBXaOABAAAAyJKSJUvq/fffV3R0tPbu3avnn39ebdu21eHDh+Xj46Pz589bvcaMGSNXV1e1aNEi3bYCAwNVvXr1dMt37NihXr16KTAwUIcPH9by5cu1e/du9evXz4zZuXOnunXrpsDAQO3fv1/t2rVTu3btdOjQoRw9fgAAchsNPAAAAOS5999/XxaLRaGhoeayW7duKTg4WEWKFJGrq6s6duyoCxcuWK135swZtWrVSgUKFJCnp6eGDBmiO3fuWMVs2bJFtWvXlqOjo8qVK6eFCxem2//s2bNVpkwZOTk5qV69etq9e3dOHOZjo3Xr1mrZsqXKly+vJ598Uu+++65cXV31448/yt7eXl5eXlavVatWqUuXLnJ1dbXazpw5cxQXF6fBgwen20dUVJTKlCmj/v37y9fXVw0bNtSrr75q9dnMmDFDzZs315AhQ1SpUiWNGzdOtWvX1qxZs3L8HAAAkJto4AEAACBP7dmzR//73//SXYU1cOBAffvtt1q+fLm2bt2qc+fOqUOHDuZ4SkqKWrVqpeTkZO3cuVOLFi3SwoULFRYWZsacOnVKrVq1UpMmTRQTE6PQ0FC98sorWr9+vRnzxRdfaNCgQRo1apT27dunGjVqKCAgQBcvXsz5g38MpKSkaNmyZbp+/br8/PzSjUdHRysmJkaBgYFWy48cOaKxY8dq8eLFsrNL/98SPz8/nT17VuvWrZNhGLpw4YJWrFihli1bmjFRUVHy9/e3Wi8gIEBRUVHZdHQAANgGGngAAADIM4mJierRo4c+/vhjFSpUyFweHx+vTz/9VFOnTtXzzz+vOnXqaMGCBdq5c6d+/PFHSdKGDRt05MgRLVmyRDVr1lSLFi00btw4zZ49W8nJyZKkuXPnytfXV1OmTFGlSpUUEhKiTp06adq0aea+pk6dqn79+qlPnz6qXLmy5s6dqwIFCmj+/Pm5ezIeMQcPHpSrq6scHR312muvadWqVapcuXK6uE8//VSVKlVS/fr1zWVJSUnq1q2bJk+erFKlSmW4/QYNGmjp0qV68cUX5eDgIC8vL7m7u2v27NlmTGxsrIoXL261XvHixRUbG5tNRwkAgG2ggQcAAIA8ExwcrFatWqW7iio6Olq3b9+2Wl6xYkWVKlXKvLoqKipK1apVs2rgBAQEKCEhQYcPHzZjHnSFVnJysqKjo61i7Ozs5O/v/8CruJKSkpSQkGD1+repUKGCYmJitGvXLr3++uvq3bu3jhw5YhVz8+ZNhYeHp7v6bvjw4apUqZJeeuml+27/yJEjGjBggMLCwhQdHa2IiAidPn1ar732Wo4cDwAAtowGHgAAAPLEsmXLtG/fPk2YMCHdWGxsrBwcHOTh4WG1/N6rq+539VXa2INiEhISdPPmTV2+fFkpKSlZvoprwoQJcnd3N18+Pj6ZO+jHiIODg8qVK6c6depowoQJqlGjhmbMmGEVs2LFCt24cUO9evWyWr5p0yYtX75c+fLlU758+dS0aVNJUtGiRTVq1ChJd89xgwYNNGTIEFWvXl0BAQH66KOPNH/+fJ0/f16S5OXllW5exAsXLsjLyyunDhsAgDxBAw8AAAC57uzZsxowYICWLl0qJyenvE4ny4YPH674+Hjzdfbs2bxOKc+lpqYqKSnJatmnn36qNm3aqFixYlbLv/rqKx04cEAxMTGKiYnRJ598Ikn64YcfFBwcLEm6ceNGurnx7O3tJUmGYUi6O0/exo0brWIiIyMznIsPAIBHWb68TgAAAAD/PtHR0bp48aJq165tLktJSdG2bds0a9YsrV+/XsnJyYqLi7O6Cu/eq6u8vLzSPS027Wqse2MyukLLzc1Nzs7Osre3l729fZav4nJ0dJSjo2PWD/wxMXz4cLVo0UKlSpXSn3/+qfDwcG3ZssXq4SAnTpzQtm3btG7dunTrly1b1ur95cuXJUmVKlUyP+/WrVurX79+mjNnjgICAnT+/HmFhobq6af/H3v3HZ/T/f9//HlFJJFEEjtCELVXqBlao1KxKYrysUsRu7U60FZr1ZbSgaD2bItGbW2pEaL2jC02aYIkkvP7wzfn52qCqJEr9bjfbtft5rzP67zP65wT8fa6znmfCvLy8pIk9e7dW9WqVdPYsWNVr149LViwQLt27dK33377nI4cAIDUwR14AAAAeOFq1qypffv2mXdghYWFqVy5cmrdurX55/Tp01vdXXXkyBGdOXPGvLvKz89P+/bts3pb7Nq1a+Xm5ma+TOFxd2g5ODiobNmyVjEJCQlav349d3E9wuXLl9W2bVsVLlxYNWvW1M6dO7VmzRq9+eabZsyMGTOUO3du1apV61/to3379ho3bpymTJmiEiVK6O2331bhwoW1bNkyM6Zy5cqaN2+evv32W/n6+mrJkiVasWKFSpQo8dTHCACALeEOPAAAALxwGTNmTFJkcXFxUZYsWcz2Tp06qV+/fsqcObPc3NzUs2dP+fn5qVKlSpKkWrVqqVixYmrTpo1Gjx6tiIgIffzxxwoMDDTvjuvataumTJmiAQMGqGPHjtqwYYMWLVqkVatWmfvt16+f2rVrp3LlyqlChQqaMGGCoqOj1aFDhxd0NtKe6dOnPzbmyy+/1Jdffpmi/qpXr24+Fvugnj17qmfPno/c9u2339bbb7+dov0AAJBWUcADAACATRo/frzs7OzUtGlTxcTEmC8xSJQuXTqtXLlS3bp1k5+fn1xcXNSuXTt99tlnZoyPj49WrVqlvn37auLEicqdO7e+//57BQQEmDEtWrTQlStXNGTIEEVERKh06dIKCQlJ8mILAACA1EIBDwAAADZh06ZNVstOTk4KCgpSUFDQQ7fJmzdvsnOsPah69eras2fPI2N69OihHj16pDjX1DaoxDupnQIe492altROAQDwH8IceAAAAAAAAIANo4AHAAAAAAAA2DAKeAAAAAAAAIANo4AHAAAAAAAA2DAKeAAAAAAAAIANo4AHAAAAAAAA2DAKeAAAAAAAAIANo4AHAAAAAAAA2DAKeAAAAAAAAIANo4AHAAAAAAAA2DAKeAAAAAAAAIANo4AHAAAAAAAA2DAKeAAAAAAAAIANo4AHAAAAAAAA2DAKeAAAAAAAAIANo4AHAAAAAAAA2DAKeAAAAAAAAIANs/kC3rBhw2SxWKw+RYoUMdffvXtXgYGBypIli1xdXdW0aVNdunTJqo8zZ86oXr16cnZ2Vvbs2dW/f3/du3fPKmbTpk169dVX5ejoqAIFCig4ODhJLkFBQcqXL5+cnJxUsWJF7dix47kcMwAAAAAAAJDI5gt4klS8eHFdvHjR/Pz+++/mur59++rnn3/W4sWLtXnzZl24cEFNmjQx18fHx6tevXqKjY3V1q1bNWvWLAUHB2vIkCFmTHh4uOrVq6caNWooLCxMffr00bvvvqs1a9aYMQsXLlS/fv00dOhQ7d69W76+vgoICNDly5dfzEkAAAAAAADASylNFPDs7e3l6elpfrJmzSpJunXrlqZPn65x48bpjTfeUNmyZTVz5kxt3bpVf/75pyTp119/1cGDB/XDDz+odOnSqlOnjj7//HMFBQUpNjZWkjRt2jT5+Pho7NixKlq0qHr06KFmzZpp/PjxZg7jxo1T586d1aFDBxUrVkzTpk2Ts7OzZsyY8eJPCAAAAAAAAF4aaaKAd+zYMXl5eSl//vxq3bq1zpw5I0kKDQ1VXFyc/P39zdgiRYooT5482rZtmyRp27ZtKlmypHLkyGHGBAQEKDIyUgcOHDBjHuwjMSaxj9jYWIWGhlrF2NnZyd/f34xJTkxMjCIjI60+AAAAAAAAwJOw+QJexYoVFRwcrJCQEE2dOlXh4eF6/fXX9ffffysiIkIODg7y8PCw2iZHjhyKiIiQJEVERFgV7xLXJ657VExkZKTu3Lmjq1evKj4+PtmYxD6SM2LECLm7u5sfb2/vf3UOAAAAAAAA8PKyT+0EHqdOnTrmn0uVKqWKFSsqb968WrRokTJkyJCKmT3e4MGD1a9fP3M5MjKSIh4AAAAAAACeiM3fgfdPHh4eKlSokI4fPy5PT0/Fxsbq5s2bVjGXLl2Sp6enJMnT0zPJW2kTlx8X4+bmpgwZMihr1qxKly5dsjGJfSTH0dFRbm5uVh8AAAAAAADgSaS5Al5UVJROnDihnDlzqmzZskqfPr3Wr19vrj9y5IjOnDkjPz8/SZKfn5/27dtn9bbYtWvXys3NTcWKFTNjHuwjMSaxDwcHB5UtW9YqJiEhQevXrzdjAAAAAAAAgOfB5gt4H3zwgTZv3qxTp05p69ateuutt5QuXTq98847cnd3V6dOndSvXz9t3LhRoaGh6tChg/z8/FSpUiVJUq1atVSsWDG1adNGe/fu1Zo1a/Txxx8rMDBQjo6OkqSuXbvq5MmTGjBggA4fPqyvv/5aixYtUt++fc08+vXrp++++06zZs3SoUOH1K1bN0VHR6tDhw6pcl4AAAAAAADwcrD5OfDOnTund955R9euXVO2bNn02muv6c8//1S2bNkkSePHj5ednZ2aNm2qmJgYBQQE6Ouvvza3T5cunVauXKlu3brJz89PLi4uateunT777DMzxsfHR6tWrVLfvn01ceJE5c6dW99//70CAgLMmBYtWujKlSsaMmSIIiIiVLp0aYWEhCR5sQUAAAAAAADwLNl8AW/BggWPXO/k5KSgoCAFBQU9NCZv3rxavXr1I/upXr269uzZ88iYHj16qEePHo+MAQAAAAAAAJ4lm3+EFgAAAAAAAHiZUcADAAAAAAAAbBgFPAAAAAAAAMCGUcADAAAAAAAAbBgFPAAAAAAAAMCGUcADAAAAAAAAbBgFPAAAAAAAAMCGUcADAAAAAAAAbBgFPAAAAAAAAMCGUcADAAAAAAAAbBgFPAAAAAAAAMCGUcADAABAqhgxYoTKly+vjBkzKnv27GrcuLGOHDliFXP37l0FBgYqS5YscnV1VdOmTXXp0iWrmDNnzqhevXpydnZW9uzZ1b9/f927d88qZtOmTXr11Vfl6OioAgUKKDg4OEk+QUFBypcvn5ycnFSxYkXt2LHjmR8zAADAv0EBDwAAAKli8+bNCgwM1J9//qm1a9cqLi5OtWrVUnR0tBnTt29f/fzzz1q8eLE2b96sCxcuqEmTJub6+Ph41atXT7Gxsdq6datmzZql4OBgDRkyxIwJDw9XvXr1VKNGDYWFhalPnz569913tWbNGjNm4cKF6tevn4YOHardu3fL19dXAQEBunz58os5GQAAAI9gn9oJAAAA4OUUEhJitRwcHKzs2bMrNDRUVatW1a1btzR9+nTNmzdPb7zxhiRp5syZKlq0qP78809VqlRJv/76qw4ePKh169YpR44cKl26tD7//HMNHDhQw4YNk4ODg6ZNmyYfHx+NHTtWklS0aFH9/vvvGj9+vAICAiRJ48aNU+fOndWhQwdJ0rRp07Rq1SrNmDFDgwYNeoFnBQAAICnuwAMAAIBNuHXrliQpc+bMkqTQ0FDFxcXJ39/fjClSpIjy5Mmjbdu2SZK2bdumkiVLKkeOHGZMQECAIiMjdeDAATPmwT4SYxL7iI2NVWhoqFWMnZ2d/P39zZh/iomJUWRkpNUHAADgeaGABwAAgFSXkJCgPn36qEqVKipRooQkKSIiQg4ODvLw8LCKzZEjhyIiIsyYB4t3iesT1z0qJjIyUnfu3NHVq1cVHx+fbExiH/80YsQIubu7mx9vb+9/d+AAAAApQAEPAAAAqS4wMFD79+/XggULUjuVFBk8eLBu3bplfs6ePZvaKQEAgP8w5sADAABAqurRo4dWrlypLVu2KHfu3Ga7p6enYmNjdfPmTau78C5duiRPT08z5p9vi018S+2DMf98c+2lS5fk5uamDBkyKF26dEqXLl2yMYl9/JOjo6McHR3/3QEDAAA8Ie7AAwAAQKowDEM9evTQ8uXLtWHDBvn4+FitL1u2rNKnT6/169ebbUeOHNGZM2fk5+cnSfLz89O+ffus3ha7du1aubm5qVixYmbMg30kxiT24eDgoLJly1rFJCQkaP369WYMAABAauIOPAAAAKSKwMBAzZs3Tz/++KMyZsxozjfn7u6uDBkyyN3dXZ06dVK/fv2UOXNmubm5qWfPnvLz81OlSpUkSbVq1VKxYsXUpk0bjR49WhEREfr4448VGBho3iHXtWtXTZkyRQMGDFDHjh21YcMGLVq0SKtWrTJz6devn9q1a6dy5cqpQoUKmjBhgqKjo8230gIAAKQmCngAAABIFVOnTpUkVa9e3ap95syZat++vSRp/PjxsrOzU9OmTRUTE6OAgAB9/fXXZmy6dOm0cuVKdevWTX5+fnJxcVG7du302WefmTE+Pj5atWqV+vbtq4kTJyp37tz6/vvvFRAQYMa0aNFCV65c0ZAhQxQREaHSpUsrJCQkyYstAAAAUgMFPAAAAKQKwzAeG+Pk5KSgoCAFBQU9NCZv3rxavXr1I/upXr269uzZ88iYHj16qEePHo/NCQAA4EVjDj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bwnFBQUpHz58snJyUkVK1bUjh07UjslAAAAPCOM9QAAgC2igPcEFi5cqH79+mno0KHavXu3fH19FRAQoMuXL6d2agAAAHhKjPUAAICtooD3BMaNG6fOnTurQ4cOKlasmKZNmyZnZ2fNmDEjtVMDAADAU2KsBwAAbJV9aieQVsTGxio0NFSDBw822+zs7OTv769t27Ylu01MTIxiYmLM5Vu3bkmSIiMjn2+ykv6OiXvu+wBeFi/i7+yLFhPP7wjgWXgRvx8S92EYxnPf18vsScd6qTnOk/g9nhb8HWNJ7RSQAozzkBr4/ZA2vKjfDykd61HAS6GrV68qPj5eOXLksGrPkSOHDh8+nOw2I0aM0Keffpqk3dvb+7nkCOA5+WZJamcAwEZNcF/6wvb1999/y93d/YXt72XzpGM9xnl4nAnJ/xcBtoZxHlIBvx/SiBf8++FxYz0KeM/R4MGD1a9fP3M5ISFB169fV5YsWWSxUHF/2UVGRsrb21tnz56Vm5tbaqcDwIbw+wEPMgxDf//9t7y8vFI7FTyAcR4ehd/jAB6G3w/4p5SO9SjgpVDWrFmVLl06Xbp0yar90qVL8vT0THYbR0dHOTo6WrV5eHg8rxSRRrm5ufGLG0Cy+P2ARNx59/w96ViPcR5Sgt/jAB6G3w94UErGerzEIoUcHBxUtmxZrV+/3mxLSEjQ+vXr5efnl4qZAQAA4Gkx1gMAALaMO/CeQL9+/dSuXTuVK1dOFSpU0IQJExQdHa0OHTqkdmoAAAB4Soz1AACAraKA9wRatGihK1euaMiQIYqIiFDp0qUVEhKSZLJjICUcHR01dOjQJI/fAAC/H4DUwVgPzwq/xwE8DL8f8G9ZjMe9pxYAAAAAAABAqmEOPAAAAAAAAMCGUcADAAAAAAAAbBgFPAAAAAAAAMCGUcADUqh9+/Zq3LjxE21jsVi0YsWK55LPo5w6dUoWi0VhYWEvfN/Ay6h69erq06ePuZwvXz5NmDAh1fL5t4KDg+Xh4ZHaaQDAC8c4D8DDMM6DraCAB/yf9u3by2KxyGKxyMHBQQUKFNBnn32me/fuSZImTpyo4ODg555HbGysRo8eLV9fXzk7Oytr1qyqUqWKZs6cqbi4uOe+f+BlZBiG/P39FRAQkGTd119/LQ8PD507dy4VMku5iIgI9ezZU/nz55ejo6O8vb3VoEEDrV+/PrVTA4BUxzgPeHkxzsN/hX1qJwDYktq1a2vmzJmKiYnR6tWrFRgYqPTp02vw4MFyd3d/7vuPjY1VQECA9u7dq88//1xVqlSRm5ub/vzzT3311VcqU6aMSpcu/dzzAF42FotFM2fOVMmSJfXNN9/ovffekySFh4drwIABmjp1qnLnzp3KWT7cqVOnVKVKFXl4eGjMmDEqWbKk4uLitGbNGgUGBurw4cOpnSIApDrGecDLiXEe/iu4Aw94gKOjozw9PZU3b15169ZN/v7++umnnyQlfbSievXq6tWrlwYMGKDMmTPL09NTw4YNe2T/Q4cOVc6cOfXXX38lu37ChAnasmWL1q9fr8DAQJUuXVr58+dXq1attH37dhUsWFCSFBISotdee00eHh7KkiWL6tevrxMnTiTp7/Dhw6pcubKcnJxUokQJbd68+d+dGOAl4O3trYkTJ+qDDz5QeHi4DMNQp06dVKtWLZUpU0Z16tSRq6urcuTIoTZt2ujq1asp7vvMmTNq1KiRXF1d5ebmpubNm+vSpUuSpFu3bildunTatWuXJCkhIUGZM2dWpUqVzO1/+OEHeXt7P7T/7t27y2KxaMeOHWratKkKFSqk4sWLq1+/fvrzzz/NuHHjxqlkyZJycXGRt7e3unfvrqioqCT9rVixQgULFpSTk5MCAgJ09uzZFB8rANgqxnnAy4tx3v/HOC/tooAHPEKGDBkUGxv70PWzZs2Si4uLtm/frtGjR+uzzz7T2rVrk8QZhqGePXtq9uzZ+u2331SqVKlk+5s7d678/f1VpkyZJOvSp08vFxcXSVJ0dLT69eunXbt2af369bKzs9Nbb72lhIQEq2369++v999/X3v27JGfn58aNGiga9euPckpAF4q7dq1U82aNdWxY0dNmTJF+/fv1zfffKM33nhDZcqU0a5duxQSEqJLly6pefPmKeozISFBjRo10vXr17V582atXbtWJ0+eVIsWLSRJ7u7uKl26tDZt2iRJ2rdvnywWi/bs2WMOujZv3qxq1aol2//169cVEhKiwMBA83fEgx6c68TOzk6TJk3SgQMHNGvWLG3YsEEDBgywir99+7a++OILzZ49W3/88Ydu3rypli1bpuhYASAtYZwHvFwY5zHOS/MMAIZhGEa7du2MRo0aGYZhGAkJCcbatWsNR0dH44MPPkiy3jAMo1q1asZrr71m1Uf58uWNgQMHmsuSjMWLFxutWrUyihYtapw7d+6ROWTIkMHo1avXE+d+5coVQ5Kxb98+wzAMIzw83JBkjBw50oyJi4szcufObYwaNeqJ+wdeJpcuXTKyZs1q2NnZGcuXLzc+//xzo1atWlYxZ8+eNSQZR44cMQzj/u+D3r17m+vz5s1rjB8/3jAMw/j111+NdOnSGWfOnDHXHzhwwJBk7NixwzAMw+jXr59Rr149wzAMY8KECUaLFi0MX19f45dffjEMwzAKFChgfPvtt8nmu337dkOSsWzZsic+1sWLFxtZsmQxl2fOnGlIMv7880+z7dChQ4YkY/v27U/cPwDYCsZ5AAyDcR7jvLSNO/CAB6xcuVKurq5ycnJSnTp11KJFi0c+LvHPb1hz5sypy5cvW7X17dtX27dv15YtW5QrV65H7t8wjBTleezYMb3zzjvKnz+/3NzclC9fPkn3b99+kJ+fn/lne3t7lStXTocOHUrRPoCXVfbs2fXee++paNGiaty4sfbu3auNGzfK1dXV/BQpUkSSkn2k6Z8OHTokb29vq0cjihUrJg8PD/PvY7Vq1fT7778rPj5emzdvVvXq1VW9enVt2rRJFy5c0PHjx1W9evVk+0/p7w1JWrdunWrWrKlcuXIpY8aMatOmja5du6bbt2+bMfb29ipfvry5XKRIEatcASCtYpwHgHEe47y0jAIe8IAaNWooLCxMx44d0507d8xHJx4mffr0VssWiyXJ4w1vvvmmzp8/rzVr1jx2/4UKFUrRJKQNGjTQ9evX9d1332n79u3avn27JD3yMRAAKWdvby97+/vveYqKilKDBg0UFhZm9Tl27JiqVq36TPZXtWpV/f3339q9e7e2bNliNbDbvHmzvLy8zLmR/qlgwYKyWCyP/d1x6tQp1a9fX6VKldLSpUsVGhqqoKAgSfzuAPByYJwHQGKch7SLAh7wABcXFxUoUEB58uQxf6k/rYYNG2revHl69913tWDBgkfGtmrVSuvWrdOePXuSrIuLi1N0dLSuXbumI0eO6OOPP1bNmjVVtGhR3bhxI9n+HpzU9N69ewoNDVXRokWf7oCAl8yrr76qAwcOKF++fCpQoIDV51H/8UtUtGhRnT171mqC4IMHD+rmzZsqVqyYpPvzl5QqVUpTpkxR+vTpVaRIEVWtWlV79uzRypUrHzoviiRlzpxZAQEBCgoKUnR0dJL1N2/elCSFhoYqISFBY8eOVaVKlVSoUCFduHAhSfy9e/fMiZYl6ciRI7p58ya/OwCkeYzzAPwT4zzGeWkJBTzgBXjrrbc0Z84cdejQQUuWLHloXJ8+fVSlShXVrFlTQUFB2rt3r06ePKlFixapUqVKOnbsmDJlyqQsWbLo22+/1fHjx7Vhwwb169cv2f6CgoK0fPlyHT58WIGBgbpx44Y6duz4vA4T+E8KDAzU9evX9c4772jnzp06ceKE1qxZow4dOig+Pv6x2/v7+6tkyZJq3bq1du/erR07dqht27aqVq2aypUrZ8ZVr15dc+fONQdxmTNnVtGiRbVw4cJHDuyk+3/X4+PjVaFCBS1dulTHjh3ToUOHNGnSJPMRqwIFCiguLk6TJ0/WyZMnNWfOHE2bNi1JX+nTp1fPnj21fft2hYaGqn379qpUqZIqVKjwJKcNAF4ajPOAtItxHuO8tIQCHvCCNGvWTLNmzVKbNm20bNmyZGMcHR21du1aDRgwQN98840qVaqk8uXLa9KkSerVq5dKlCghOzs7LViwQKGhoSpRooT69u2rMWPGJNvfyJEjNXLkSPn6+ur333/XTz/9pKxZsz7PwwT+c7y8vPTHH38oPj5etWrVUsmSJdWnTx95eHjIzu7x/4xaLBb9+OOPypQpk6pWrSp/f3/lz59fCxcutIqrVq2a4uPjreZAqV69epK25OTPn1+7d+9WjRo19P7776tEiRJ68803tX79ek2dOlWS5Ovrq3HjxmnUqFEqUaKE5s6dqxEjRiTpy9nZWQMHDlSrVq1UpUoVubq6JskVAGCNcR6QNjHOY5yXlliMJ5kVEQAAAAAAAMALxR14AAAAAAAAgA2jgAcAAAAAAADYMAp4AAAAAAAAgA2jgAcAAAAAAADYMAp4AAAAAAAAgA2jgAcAAAAAAADYMAp4AAAAAAAAgA2jgAcAAAAAAADYMAp4AAAAAAAAgA2jgAcA/xAREaGePXsqf/78cnR0lLe3txo0aKD169endmoAAAB4CozzAKRV9qmdAADYklOnTqlKlSry8PDQmDFjVLJkScXFxWnNmjUKDAzU4cOHUztFAAAA/AuM8wCkZdyBBwAP6N69uywWi3bs2KGmTZuqUKFCKl68uPr166c///xTknTmzBk1atRIrq6ucnNzU/PmzXXp0iWzj2HDhql06dKaMWOG8uTJI1dXV3Xv3l3x8fEaPXq0PD09lT17dn3xxRdW+7ZYLJo6darq1KmjDBkyKH/+/FqyZIlVzMCBA1WoUCE5Ozsrf/78+uSTTxQXF5dk33PmzFG+fPnk7u6uli1b6u+//5YkzZ49W1myZFFMTIxVv40bN1abNm2e6bkEAACwJYzzAKRlFPAA4P9cv35dISEhCgwMlIuLS5L1Hh4eSkhIUKNGjXT9+nVt3rxZa9eu1cmTJ9WiRQur2BMnTuiXX35RSEiI5s+fr+nTp6tevXo6d+6cNm/erFGjRunjjz/W9u3brbb75JNP1LRpU+3du1etW7dWy5YtdejQIXN9xowZFRwcrIMHD2rixIn67rvvNH78+CT7XrFihVauXKmVK1dq8+bNGjlypCTp7bffVnx8vH766Scz/vLly1q1apU6duz41OcQAADAFjHOY5wHpHkGAMAwDMPYvn27IclYtmzZQ2N+/fVXI126dMaZM2fMtgMHDhiSjB07dhiGYRhDhw41nJ2djcjISDMmICDAyJcvnxEfH2+2FS5c2BgxYoS5LMno2rWr1f4qVqxodOvW7aH5jBkzxihbtqy5nNy++/fvb1SsWNFc7tatm1GnTh1zeezYsUb+/PmNhISEh+4HAAAgLWOcxzgPSOuYAw8A/o9hGI+NOXTokLy9veXt7W22FStWTB4eHjp06JDKly8vScqXL58yZsxoxuTIkUPp0qWTnZ2dVdvly5et+vfz80uyHBYWZi4vXLhQkyZN0okTJxQVFaV79+7Jzc3Napt/7jtnzpxW++ncubPKly+v8+fPK1euXAoODlb79u1lsVgee/wAAABpEeM8xnlAWscjtADwfwoWLCiLxfJMJjBOnz691bLFYkm2LSEhIcV9btu2Ta1bt1bdunW1cuVK7dmzRx999JFiY2Mfu+8H91OmTBn5+vpq9uzZCg0N1YEDB9S+ffsU5wEAAJDWMM4DkNZRwAOA/5M5c2YFBAQoKChI0dHRSdbfvHlTRYsW1dmzZ3X27Fmz/eDBg7p586aKFSv21DkkTqD84HLRokUlSVu3blXevHn10UcfqVy5cipYsKBOnz79r/bz7rvvKjg4WDNnzpS/v7/VN80AAAD/NYzzAKR1FPAA4AFBQUGKj49XhQoVtHTpUh07dkyHDh3SpEmT5OfnJ39/f5UsWVKtW7fW7t27tWPHDrVt21bVqlVTuXLlnnr/ixcv1owZM3T06FENHTpUO3bsUI8ePSTd/+b4zJkzWrBggU6cOKFJkyZp+fLl/2o/rVq10rlz5/Tdd98xqTEAAHgpMM4DkJZRwAOAB+TPn1+7d+9WjRo19P7776tEiRJ68803tX79ek2dOlUWi0U//vijMmXKpKpVq8rf31/58+fXwoULn8n+P/30Uy1YsEClSpXS7NmzNX/+fPMb34YNG6pv377q0aOHSpcura1bt+qTTz75V/txd3dX06ZN5erqqsaNGz+T3AEAAGwZ4zwAaZnFSMlsngCA585isWj58uUvbKBVs2ZNFS9eXJMmTXoh+wMAAHhZMc4D8LR4Cy0AvGRu3LihTZs2adOmTfr6669TOx0AAAA8I4zzgP8uCngA8JIpU6aMbty4oVGjRqlw4cKpnQ4AAACeEcZ5wH8Xj9ACAAAAAAAANoyXWAAAAAAAAAA2jAIeAAAAAAAAYMMo4AEAAAAAAAA2jAIeAAAAAAAAYMMo4AEAAAAAAAA2jAIeAAAAAAAAYMMo4AEAAAAAAAA2jAIeAAAAAAAAYMMo4AEAAAAAAAA2jAIeAAAAAAAAYMMo4AEAAAAAAAA2jAIeAAAAAAAAYMMo4AEAAAAAAAA2jAIeAAAAAAAAYMMo4AEAAAAAAAA2jAIeAAAAAAAAYMMo4AEAAAAAAAA2jAIekIZt2rRJFotFmzZtSu1U0qT27dsrX758qZ1GsoYNGyaLxaKrV6+mdiqwIfydBwCkZbb479i9e/c0YMAAeXt7y87OTo0bN5YkWSwWDRs27F/3W716dZUoUeLZJAkAooAHPDGLxZKiT0oGJl9++aVWrFiRZvJNiy5cuKBhw4YpLCwstVOxSdWrV7f6OcicObPKly+vGTNmKCEhIbXTe2G2bt2qYcOG6ebNmymKb9++vSwWi9zc3HTnzp0k648dO2ae06+++uoZZwsAQMqltbGrJAUHB1vl5uTkpEKFCqlHjx66dOnSM93XjBkzNGbMGDVr1kyzZs1S3759k4170rHCi3T37l2NHz9eFStWlLu7u9X5Onr0aGqnB+AZsU/tBIC0Zs6cOVbLs2fP1tq1a5O0Fy1a9LF9ffnll2rWrJn5Td/z8CzzTYsuXLigTz/9VPny5VPp0qWt1n333XcvVZHqYXLnzq0RI0ZIkq5cuaLZs2erU6dOOnr0qEaOHJnK2b0YW7du1aeffqr27dvLw8MjRdvY29vr9u3b+vnnn9W8eXOrdXPnzpWTk5Pu3r37HLIFACDl0trY9UGfffaZfHx8dPfuXf3++++aOnWqVq9erf3798vZ2fmZ7GPDhg3KlSuXxo8fb9V+584d2dv///8u/5uxwotw9epV1a5dW6Ghoapfv75atWolV1dXHTlyRAsWLNC3336r2NjY1E4TwDNAAQ94Qv/73/+slv/880+tXbs2Sbut+Lf53r59+5kNjGxV+vTpUzsFm+Du7m718/Dee++pcOHCmjJlij7//HPO00M4OjqqSpUqmj9/fpIC3rx581SvXj0tXbo0lbIDAOC+tDZ2fVCdOnVUrlw5SdK7776rLFmyaNy4cfrxxx/1zjvvJLtNdHS0XFxcUryPy5cvJ1uQc3Jy+lc5v2jt27fXnj17tGTJEjVt2tRq3eeff66PPvoolTID8KzxCC3wHERHR+v999+Xt7e3HB0dVbhwYX311VcyDMOMsVgsio6O1qxZs8zHA9q3by9JOn36tLp3767ChQsrQ4YMypIli95++22dOnXqueSbOEdHaGioqlatKmdnZ3344YeSpB9//FH16tWTl5eXHB0d9corr+jzzz9XfHx8sn0cPHhQNWrUkLOzs3LlyqXRo0cn2d/kyZNVvHhxOTs7K1OmTCpXrpzmzZtnrn+S479586b69u2rfPnyydHRUblz51bbtm119epVbdq0SeXLl5ckdejQwTzPwcHBkpKfAy8l1066f/169OihFStWqESJEnJ0dFTx4sUVEhJiFff333+rT58+Zn7Zs2fXm2++qd27d6fo2ly9elXNmzeXm5ubsmTJot69e1vd1VWtWjX5+vomu23hwoUVEBCQov08yNnZWZUqVVJ0dLSuXLmSoutx8uRJWSyWJN9eS/e/sbZYLJo/f76k/z+/39GjR/W///1P7u7uypYtmz755BMZhqGzZ8+qUaNGcnNzk6enp8aOHZukz5iYGA0dOlQFChSQo6OjvL29NWDAAMXExFjFpeQ6DRs2TP3795ck+fj4mD8nKfn71qpVK/3yyy9Wj9Ps3LlTx44dU6tWrZLd5uTJk3r77beVOXNm81yvWrUqSdy5c+fUuHFjubi4KHv27Orbt2+S40u0fft21a5dW+7u7nJ2dla1atX0xx9/PDZ/AACktDN2feONNyRJ4eHhku6P5VxdXXXixAnVrVtXGTNmVOvWrVN0TKdOnZLFYtHGjRt14MCBJI8SPzgH3tOMFUJDQ1W5cmVlyJBBPj4+mjZtmrkuKipKLi4u6t27d5Ltzp07p3Tp0plPSSRn+/btWrVqlTp16pSkeCfd/7Lxn1N5bNiwQa+//rpcXFzk4eGhRo0a6dChQ1YxTztWS5zrcOHChfrwww/l6ekpFxcXNWzYUGfPnrWK/e233/T2228rT5485piub9++SaYoSbzW58+fV+PGjeXq6qps2bLpgw8+MP9fYhiG8uXLp0aNGiU5F3fv3pW7u7vee++9h55PwNZxBx7wjBmGoYYNG2rjxo3q1KmTSpcurTVr1qh///46f/68WeCYM2eO3n33XVWoUEFdunSRJL3yyiuS7hcAtm7dqpYtWyp37tw6deqUpk6dqurVq+vgwYPP5c64a9euqU6dOmrZsqX+97//KUeOHJLuz0Hi6uqqfv36ydXVVRs2bNCQIUMUGRmpMWPGWPVx48YN1a5dW02aNFHz5s21ZMkSDRw4UCVLllSdOnUk3X9stVevXmrWrJlZjPrrr7+0fft2s+CR0uOPiorS66+/rkOHDqljx4569dVXdfXqVf300086d+6cihYtqs8++0xDhgxRly5d9Prrr0uSKleunOw5SOm1S/T7779r2bJl6t69uzJmzKhJkyapadOmOnPmjLJkySJJ6tq1q5YsWaIePXqoWLFiunbtmn7//XcdOnRIr7766mOvS/PmzZUvXz6NGDFCf/75pyZNmqQbN25o9uzZkqQ2bdqoc+fO2r9/v9VEyTt37tTRo0f18ccfP3YfyTl58qTSpUsnDw8PrV69+rHXI3/+/KpSpYrmzp2bZO6YuXPnKmPGjEkGUy1atFDRokU1cuRIrVq1SsOHD1fmzJn1zTff6I033tCoUaM0d+5cffDBBypfvryqVq0qSUpISFDDhg31+++/q0uXLipatKj27dun8ePH6+jRo0nm5nncdWrSpImOHj2q+fPna/z48cqaNaskKVu2bI89T02aNFHXrl21bNkydezYUdL9u++KFCmS7PW9dOmSKleurNu3b6tXr17KkiWLZs2apYYNG2rJkiV66623JN1/bKdmzZo6c+aMevXqJS8vL82ZM0cbNmxI0ueGDRtUp04dlS1bVkOHDpWdnZ1mzpypN954Q7/99psqVKjw2OMAALy80tLY9cSJE5JkjrOk+y+hCAgI0GuvvaavvvpKzs7OKTqmbNmyac6cOfriiy8UFRVlFsqSe5T4344Vbty4obp166p58+Z65513tGjRInXr1k0ODg7q2LGjXF1d9dZbb2nhwoUaN26c0qVLZ247f/58GYZhFiST89NPP0m6Px5MiXXr1qlOnTrKnz+/hg0bpjt37mjy5MmqUqWKdu/eneSL7X87Vkv0xRdfyGKxaODAgbp8+bImTJggf39/hYWFKUOGDJKkxYsX6/bt2+rWrZuyZMmiHTt2aPLkyTp37pwWL15s1V98fLwCAgJUsWJFffXVV1q3bp3Gjh2rV155Rd26dZPFYtH//vc/jR49WtevX1fmzJnNbX/++WdFRkamiTtPgYcyADyVwMBA48G/SitWrDAkGcOHD7eKa9asmWGxWIzjx4+bbS4uLka7du2S9Hn79u0kbdu2bTMkGbNnzzbbNm7caEgyNm7c+K/zNQzDqFatmiHJmDZtWopyee+99wxnZ2fj7t27Sfp4ML+YmBjD09PTaNq0qdnWqFEjo3jx4o/MMaXHP2TIEEOSsWzZsiTxCQkJhmEYxs6dOw1JxsyZM5PEtGvXzsibN6+5/CTXTpLh4OBg1bZ3715DkjF58mSzzd3d3QgMDHzk8SZn6NChhiSjYcOGVu3du3c3JBl79+41DMMwbt68aTg5ORkDBw60iuvVq5fh4uJiREVFPXI/1apVM4oUKWJcuXLFuHLlinHo0CGjV69ehiSjQYMGhmGk/Hp88803hiTj0KFDZltsbKyRNWtWq5/zxGPr0qWL2Xbv3j0jd+7chsViMUaOHGm237hxw8iQIYPV9nPmzDHs7OyM3377zSqnadOmGZKMP/74w2xL6XUaM2aMIckIDw9/5PlK1K5dO8PFxcUwjPs/HzVr1jQMwzDi4+MNT09P49NPPzXCw8MNScaYMWPM7fr06WNIssr977//Nnx8fIx8+fIZ8fHxhmEYxoQJEwxJxqJFi8y46Ohoo0CBAlZ/5xMSEoyCBQsaAQEB5s+8Ydy/Zj4+Psabb76ZouMBALw80sLYdebMmYYkY926dcaVK1eMs2fPGgsWLDCyZMliZMiQwTh37pxhGPf/PZZkDBo0yGr7JzmmatWqJTs2lWQMHTrUXH7SsULi2Hjs2LFmW0xMjFG6dGkje/bsRmxsrGEYhrFmzRpDkvHLL79YbV+qVCmjWrVqj9zHW2+9ZUgybty4kaKcEvd97do1s23v3r2GnZ2d0bZtW7Ptacdqidc5V65cRmRkpNm+aNEiQ5IxceJEsy25n50RI0YYFovFOH36tNmWeK0/++wzq9gyZcoYZcuWNZePHDliSDKmTp1qFdewYUMjX758VuMlIK3hEVrgGVu9erXSpUunXr16WbW///77MgxDv/zyy2P7SPxGSpLi4uJ07do1FShQQB4eHil+9PJJOTo6qkOHDo/M5e+//9bVq1f1+uuv6/bt2zp8+LBVrKurq9W3Wg4ODqpQoYJOnjxptnl4eOjcuXPauXPnQ3NJ6fEvXbpUvr6+5l1LD7JYLI854qSe9Nr5+/ub3zxLUqlSpeTm5pbkeLdv364LFy48cT6SFBgYaLXcs2dPM1fp/vx1jRo1Mr+lle5/O7lw4ULz8cvHOXz4sLJly6Zs2bKpaNGimjx5surVq6cZM2ZISvn1aN68uZycnDR37lyzbc2aNbp69Wqy33a+++675p/TpUuncuXKyTAMderUyWz38PBQ4cKFrc7p4sWLVbRoURUpUkRXr141P4mP1WzcuNFqPym5Tk+jVatW2rRpkyIiIrRhwwZFREQ89PHZ1atXq0KFCnrttdfMNldXV3Xp0kWnTp3SwYMHzbicOXOqWbNmZpyzs7N5x0OisLAw83Hda9eumeciOjpaNWvW1JYtW3hRCwDgkWx57Orv769s2bLJ29tbLVu2lKurq5YvX65cuXJZxXXr1u2ZH9OzYG9vb/XIpoODg9577z1dvnxZoaGhku4fo5eXl9X4af/+/frrr78ee7dYZGSkJCljxoyPzeXixYsKCwtT+/btre5MK1WqlN58801zbPmgfztWS9S2bVur3Jo1a6acOXNa7evBn53o6GhdvXpVlStXlmEY2rNnT5I+u3btarX8+uuvW+27UKFCqlixotX5vH79un755Re1bt36X/0fAbAVFPCAZ+z06dPy8vJK8g9p4u34p0+ffmwfd+7c0ZAhQ8w5O7Jmzaps2bLp5s2bunXr1nPJO1euXHJwcEjSfuDAAb311ltyd3eXm5ubsmXLZg4m/plL7ty5k/yjmClTJt24ccNcHjhwoFxdXVWhQgUVLFhQgYGBSebqSunxnzhxwuqx0af1pNcuT548Sfr45/GOHj1a+/fvl7e3typUqKBhw4Y9UeGoYMGCVsuvvPKK7OzsrOZcadu2rc6cOaPffvtN0v3HIy5dupTixyny5cuntWvXat26dfr9998VERGhlStXmo+HpPR6eHh4qEGDBlbzGc6dO1e5cuUyi2sP+uf5c3d3l5OTk7nfB9sfPKfHjh3TgQMHzKJj4qdQoUKS7k9G/aj9SEmv09NInHNn4cKFmjt3rsqXL68CBQokG3v69GkVLlw4Sfs/f8ZOnz6tAgUKJPn79M9tjx07Jklq165dkvPx/fffKyYm5rn9zgDwcFu2bFGDBg3k5eUli8WS5NH+x0mcf+qfnyeZmB9IKVseuwYFBWnt2rXauHGjDh48qJMnTyaZ39fe3l65c+d+5sf0LHh5eSX5e5s4Xkkcy9nZ2al169ZasWKFbt++Len/v83+7bfffmT/bm5uku5/yf44icf8sHFI4heAD/q3Y7VE/xzHWiwWFShQwGoce+bMGbOomDivXbVq1SQl/b+Gk5NTkseWkxvTtW3bVn/88Yd5zIsXL1ZcXFyKx8aArWIOPMAG9ezZUzNnzlSfPn3k5+cnd3d3WSwWtWzZ8rndTfPgt1+Jbt68qWrVqsnNzU2fffaZXnnlFTk5OWn37t0aOHBgklwenLfjQYl3hkn3BwhHjhzRypUrFRISoqVLl+rrr7/WkCFD9Omnn0pKneP/N1JyvM2bN9frr7+u5cuX69dff9WYMWM0atQoLVu2zJwX8Ekk961hQECAcuTIoR9++EFVq1bVDz/8IE9PT/n7+6eoTxcXl0fGPsn1aNu2rRYvXqytW7eqZMmS+umnn9S9e3fZ2SX9vii585eSc5qQkKCSJUtq3LhxycZ6e3s/cZ9Pw9HRUU2aNNGsWbN08uRJc8LrFyHx/I8ZM0alS5dONsbV1fWF5QPgvujoaPn6+qpjx45q0qTJE2//wQcfJLnLpGbNmuaLmQBb87zGbhUqVDDfQvswjo6OyY4z0pK2bdtqzJgxWrFihd555x3NmzdP9evXl7u7+yO3K1KkiCRp37595lzPz9K/HaulVHx8vN58801dv35dAwcOVJEiReTi4qLz58+rffv2Kf6/xj+1bNlSffv21dy5c/Xhhx/qhx9+ULly5ZItXgJpCQU84BnLmzev1q1bp7///tvqW7/Ex03z5s1rtj3sFu4lS5aoXbt2Vm90unv3rtWbLl+ETZs26dq1a1q2bJnVpLSJb/76t1xcXNSiRQu1aNFCsbGxatKkib744gsNHjxYTk5OKT7+V155Rfv373/kvp7kNvknuXZPImfOnOrevbu6d++uy5cv69VXX9UXX3yRogLesWPH5OPjYy4fP35cCQkJVpMMp0uXTq1atVJwcLBGjRqlFStWqHPnzike5DzOk/w81q5dW9myZdPcuXNVsWJF3b59+5l/2/nKK69o7969qlmz5jN7DOJp+2nVqpVmzJghOzs7tWzZ8qFxefPm1ZEjR5K0//NnLG/evNq/f78Mw7DK7Z/bJj4a7ObmluKCLYDnr06dOo/8HR8TE6OPPvpI8+fP182bN1WiRAmNGjVK1atXl3S/8P5g8X3v3r06ePCg1dsrgWflvzR2TfQ8xnT/Zqxw4cIFRUdHW92Fd/ToUUmyGsuVKFFCZcqU0dy5c5U7d26dOXNGkydPfmz/DRo00IgRI/TDDz88toCXeMwPG4dkzZr1md/lm/ikQCLDMHT8+HGVKlVK0v3C49GjRzVr1iy1bdvWjFu7du1T7Tdz5syqV6+e5s6dq9atW+uPP/7QhAkTnqpPwBak7a8qABtUt25dxcfHa8qUKVbt48ePl8VisRrQu7i4JDuwSZcuXZJvsSZPnmy+Iv1FSSwAPZhLbGysvv7663/d57Vr16yWHRwcVKxYMRmGobi4OHO/KTn+pk2bau/evVq+fHmS/SRunzgQSckA8kmuXUrEx8cnufU/e/bs8vLyUkxMTIr6CAoKslpOHMz9M5c2bdroxo0beu+99xQVFfVM37D1JD+P9vb25lvWgoODVbJkSXOQ9qw0b95c58+f13fffZdk3Z07d5I8/pEST/JzkpwaNWro888/15QpU+Tp6fnQuLp162rHjh3atm2b2RYdHa1vv/1W+fLlU7Fixcy4CxcuaMmSJWbc7du39e2331r1V7ZsWb3yyiv66quvFBUVlWR/V65c+VfHA+D56tGjh7Zt26YFCxbor7/+0ttvv63atWsn+c9uou+//16FChV6LnfYAP+lsWuiZz2mk/7dWOHevXv65ptvzOXY2Fh98803ypYtm8qWLWsV26ZNG/3666+aMGGCsmTJkqIc/fz8VLt2bX3//ffJPqofGxurDz74QNL9L5RLly6tWbNmWR3D/v379euvv6pu3bopPq6Umj17ttXjvUuWLNHFixfNY0vu/xqGYWjixIlPve82bdro4MGD6t+/v9KlS/fIL1iBtII78IBnrEGDBqpRo4Y++ugjnTp1Sr6+vvr111/1448/qk+fPlaT6ZctW1br1q3TuHHj5OXlJR8fH1WsWFH169fXnDlz5O7urmLFimnbtm1at26dsmTJ8kKPpXLlysqUKZPatWunXr16yWKxaM6cOU/16GGtWrXk6empKlWqKEeOHDp06JCmTJmievXqmd+QpvT4+/fvryVLlujtt99Wx44dVbZsWV2/fl0//fSTpk2bJl9fX73yyivy8PDQtGnTlDFjRrm4uKhixYpWd7UlepJrlxJ///23cufOrWbNmsnX11eurq5at26ddu7cafUN9aOEh4erYcOGql27trZt26YffvhBrVq1kq+vr1VcmTJlVKJECfMFD6+++uoT5fooT/rz2LZtW02aNEkbN27UqFGjnlkeidq0aaNFixapa9eu2rhxo6pUqaL4+HgdPnxYixYt0po1ax77uM0/JQ6iP/roI7Vs2VLp06dXgwYNUvxNtJ2dnT7++OPHxg0aNEjz589XnTp11KtXL2XOnFmzZs1SeHi4li5daj4C1LlzZ02ZMkVt27ZVaGiocubMqTlz5sjZ2TnJfr///nvVqVNHxYsXV4cOHZQrVy6dP39eGzdulJubm37++ecnOhcAnq8zZ85o5syZOnPmjLy8vCTdf2Q2JCREM2fO1JdffmkVf/fuXc2dO1eDBg1KjXTxEvgvjV3/zTGl1L8ZK3h5eWnUqFE6deqUChUqpIULFyosLEzffvut0qdPbxXbqlUrDRgwQMuXL1e3bt2SrH+Y2bNnq1atWmrSpIkaNGigmjVrysXFRceOHdOCBQt08eJFffXVV5LuT7lRp04d+fn5qVOnTrpz544mT54sd3f35zIFSObMmfXaa6+pQ4cOunTpkiZMmKACBQqoc+fOku4/AvzKK6/ogw8+0Pnz5+Xm5qalS5c+k3mK69WrpyxZsmjx4sWqU6eOsmfP/tR9Aqnuhb3vFviPCgwMNP75V+nvv/82+vbta3h5eRnp06c3ChYsaIwZMybJa8sPHz5sVK1a1ciQIYMhyXz9+o0bN4wOHToYWbNmNVxdXY2AgADj8OHDRt68eZN9RfvGjRufKt9q1aoZxYsXTzb+jz/+MCpVqmRkyJDB8PLyMgYMGGC+7v7B/T6sj3bt2hl58+Y1l7/55hujatWqRpYsWQxHR0fjlVdeMfr372/cunXLjEnp8RuGYVy7ds3o0aOHkStXLsPBwcHInTu30a5dO+Pq1atmzI8//mgUK1bMsLe3NyQZM2fOTDY3w0j5tZNkBAYGJjneB3OMiYkx+vfvb/j6+hoZM2Y0XFxcDF9fX+Prr79O9lw/aOjQoYYk4+DBg0azZs2MjBkzGpkyZTJ69Ohh3LlzJ9ltRo8ebUgyvvzyy8f2n+hR1z7Rk1yPRMWLFzfs7OyMc+fOPfTYrly5YtXerl07w8XFJUU5xsbGGqNGjTKKFy9uODo6GpkyZTLKli1rfPrpp1Y/Sym5Tok+//xzI1euXIadnZ0hyQgPD3/IGXl4rg8KDw83JBljxoyxaj9x4oTRrFkzw8PDw3BycjIqVKhgrFy5Msn2p0+fNho2bGg4OzsbWbNmNXr37m2EhIQk+3d+z549RpMmTcy/V3nz5jWaN29urF+//pE5Anj+JBnLly83l1euXGlIMlxcXKw+9vb2RvPmzZNsP2/ePMPe3t6IiIh4gVnjvywtjF1nzpxpSDJ27tz5yLhH/Xuc0mN62FhIkjF06FCrticZKyT2u2vXLsPPz89wcnIy8ubNa0yZMuWh29StW9eQZGzduvXhB52M27dvG1999ZVRvnx5w9XV1XBwcDAKFixo9OzZ0zh+/LhV7Lp164wqVaoYGTJkMNzc3IwGDRoYBw8etIp52rFa4nWeP3++MXjwYCN79uxGhgwZjHr16hmnT5+22vbgwYOGv7+/4erqamTNmtXo3LmzsXfvXqsx+6P2nZhrcrp3725IMubNm5f8iQPSGIthPKNZvAEAqWrixInq27evTp06leybV1+kMmXKKHPmzFq/fn2q5gEAqc1isWj58uVq3LixJGnhwoVq3bq1Dhw4kGSuUldX1ySP4desWVNubm7JThcB4L/lrbfe0r59+3T8+PHUTuWpbNq0STVq1NDixYvVrFmzVMujb9++mj59uiIiIpI8xQCkRTxCCwD/AYZhaPr06apWrVqqF+927dqlsLAwBQcHp2oeAGCLypQpo/j4eF2+fPmxc9qFh4dr48aN+umnn15QdgBSy8WLF7Vq1Sp99NFHqZ3Kf8Ldu3f1ww8/qGnTphTv8J9BAQ8A0rDo6Gj99NNP2rhxo/bt26cff/wx1XLZv3+/QkNDNXbsWOXMmVMtWrRItVwAIDVFRUVZ3UETHh6usLAwZc6cWYUKFVLr1q3Vtm1bjR07VmXKlNGVK1e0fv16lSpVSvXq1TO3mzFjhnLmzPmvJtwHkDaEh4frjz/+0Pfff6/06dPrvffeS+2U0rTLly9r3bp1WrJkia5du6bevXundkrAM0MBDwDSsCtXrqhVq1by8PDQhx9+qIYNG6ZaLkuWLNFnn32mwoULa/78+XJyckq1XAAgNe3atUs1atQwl/v16ydJateunYKDgzVz5kwNHz5c77//vs6fP6+sWbOqUqVKql+/vrlNQkKCgoOD1b59+ySP2gL479i8ebM6dOigPHnyaNasWY98mz0e7+DBg2rdurWyZ8+uSZMmqXTp0qmdEvDMMAceAAAAAAAAYMPsUjsBAAAAAAAAAA9HAQ8AAAAAAACwYcyB9wIlJCTowoULypgxoywWS2qnAwAA0gDDMPT333/Ly8tLdnZ892qrGOcBAIB/I6VjPQp4L9CFCxfk7e2d2mkAAIA06OzZs8qdO3dqp4GHYJwHAACexuPGehTwXqCMGTNKun9R3NzcUjkbAACQFkRGRsrb29scR8A2Mc4DAAD/RkrHehTwXqDExync3NwY2AEAgCfCY5m2jXEeAAB4Go8b6zGRCgAAAAAAAGDDKOABAAAAAAAANowCHgAAAAAAAGDDmAMPAIA0LD4+XnFxcamdBp5S+vTplS5dutROAwAAADaKAh4A4LnbsmWLxowZo9DQUF28eFHLly9X48aNrWIOHTqkgQMHavPmzbp3756KFSumpUuXKk+ePFZxhmGobt26CgkJseonODhYHTp0SHb/ly5dUvbs2SVJc+fO1ejRo3Xs2DG5u7urTp06GjNmjLJkyfLQfhwdHXX37t1ncCaeraioKJ07d06GYaR2KnhKFotFuXPnlqura2qnAgBAmjVy5EgNHjxYvXv31oQJEx4bv2DBAr3zzjtq1KiRVqxYYbYbhqGhQ4fqu+++082bN1WlShVNnTpVBQsWlCSdOnVKn3/+uTZs2KCIiAh5eXnpf//7nz766CM5ODiY/fz1118KDAzUzp07lS1bNvXs2VMDBgx4olyeh6CgII0ZM0YRERHy9fXV5MmTVaFCBfPYfHx8kt1u0aJFevvtt59rbng4CngAgOcuOjpavr6+6tixo5o0aZJk/YkTJ/Taa6+pU6dO+vTTT+Xm5qYDBw7IyckpSeyECROSfUNTixYtVLt2bau29u3b6+7du2bx7o8//lDbtm01fvx4NWjQQOfPn1fXrl3VuXNnLVu2zNzOzc1NR44cMZdt8e2f8fHxOnfunJydnZUtWzabzBEpYxiGrly5onPnzqlgwYLciQcAwL+wc+dOffPNNypVqlSK4k+dOqUPPvhAr7/+epJ1o0eP1qRJkzRr1iz5+Pjok08+UUBAgA4ePCgnJycdPnxYCQkJ+uabb1SgQAHt379fnTt3VnR0tL766itJUmRkpGrVqiV/f39NmzZN+/btU8eOHeXh4aEuXbqkOJcnFRwcrODgYG3atCnZ9QsXLlS/fv00bdo0VaxYURMmTFBAQICOHDmi7Nmzy9vbWxcvXrTa5ttvv9WYMWNUp06dp84P/x4FPADAc1enTp1H/oP/0UcfqW7duho9erTZ9sorrySJCwsL09ixY7Vr1y7lzJnTal2GDBmUIUMGc/nKlSvasGGDpk+fbrZt27ZN+fLlU69evSRJPj4+eu+99zRq1CirviwWizw9PZ/sIF+wuLg4GYahbNmyWR030qZs2bLp1KlTiouLo4AHAMATioqKUuvWrfXdd99p+PDhj42Pj49X69at9emnn+q3337TzZs3zXWGYWjChAn6+OOP1ahRI0nS7NmzlSNHDq1YsUItW7ZU7dq1rb44zp8/v44cOaKpU6eaBby5c+cqNjZWM2bMkIODg4oXL66wsDCNGzfOqoD3qFwkKSYmRh999JHmz5+vmzdvqkSJEho1apSqV6/+r87VuHHj1LlzZ/OJk2nTpmnVqlWaMWOGBg0apHTp0iUZBy9fvlzNmzfnSYFUxkssAACpKiEhQatWrVKhQoUUEBCg7Nmzq2LFikkeHbh9+7ZatWqloKCgFBXXZs+eLWdnZzVr1sxs8/Pz09mzZ7V69WoZhqFLly5pyZIlqlu3rtW2UVFRyps3r7y9vdWoUSMdOHDgmRzr88Cdd/8NXEcAAP69wMBA1atXT/7+/imK/+yzz5Q9e3Z16tQpybrw8HBFRERY9eXu7q6KFStq27ZtD+3z1q1bypw5s7m8bds2Va1a1eqR2sQ73W7cuJGiXCSpR48e2rZtmxYsWKC//vpLb7/9tmrXrq1jx46l6FgfFBsbq9DQUKtjs7Ozk7+//0OPLTQ0VGFhYQ/NDy8OBTwAQKq6fPmyoqKiNHLkSNWuXVu//vqr3nrrLTVp0kSbN2824/r27avKlSub34Q+zvTp09WqVSuru9OqVKmiuXPnqkWLFnJwcJCnp6fc3d0VFBRkxhQuXFgzZszQjz/+qB9++EEJCQmqXLmyzp079+wOGgAAAM/EggULtHv3bo0YMSJF8b///rumT5+u7777Ltn1ERERkqQcOXJYtefIkcNc90/Hjx/X5MmT9d5771n1k1wfD+7jcbmcOXNGM2fO1OLFi/X666/rlVde0QcffKDXXntNM2fOTMHRWrt69ari4+Of6NimT5+uokWLqnLlyk+8PzxbPEILAEhVCQkJkqRGjRqpb9++kqTSpUtr69atmjZtmqpVq6affvpJGzZs0J49e1LU57Zt23To0CHNmTPHqv3gwYPq3bu3hgwZooCAAF28eFH9+/dX165dzUdt/fz85OfnZ25TuXJlFS1aVN98840+//zzZ3HIAAAAeAbOnj2r3r17a+3atcnOnfxPf//9t9q0aaPvvvtOWbNmfSY5nD9/XrVr19bbb7+tzp07p3i7lOSyb98+xcfHq1ChQlbtMTEx5gvYzpw5o2LFipnr7t27p7i4OKvHXT/88EN9+OGHT3JYkqQ7d+5o3rx5+uSTT554Wzx7FPAAAKkqa9assre3txp4SFLRokX1+++/S5I2bNigEydOyMPDwyqmadOmev3115NM0vv999+rdOnSKlu2rFX7iBEjVKVKFfXv31+SVKpUKbm4uOj111/X8OHDk8yrJ0np06dXmTJldPz48ac8UvyXBQcHq0+fPknmrQEAAM9PaGioLl++rFdffdVsi4+P15YtWzRlyhTFxMRYzS174sQJnTp1Sg0aNDDbEr9Mtre315EjR8ypWi5dumQ1Nrx06ZJKly5ttf8LFy6oRo0aqly5sr799lurdZ6enrp06ZJVW+Kyp6dninKJiopSunTpFBoammSO3MQCnZeXl8LCwsz2ZcuWaenSpZo7d67Zlvhob9asWZUuXbpk80puipolS5bo9u3batu2bZJ1ePF4hBYAkKocHBxUvnx5q7e+StLRo0eVN29eSdKgQYP0119/KSwszPxI0vjx45M8PhAVFaVFixYlO0/H7du3ZWdn/U9f4mDIMIxk84uPj9e+ffuSLe7Zsvbt28tischiscjBwUEFChTQZ599pnv37qV2ak8lODg4SSH3capXry6LxaKRI0cmWVevXj1ZLBYNGzbs2SQIAABemJo1a2rfvn1WY8Ry5cqpdevWCgsLS1L0KlKkSJL4hg0bqkaNGgoLC5O3t7d8fHzk6emp9evXm9tFRkZq+/btVk9pnD9/XtWrV1fZsmU1c+bMJGNMPz8/bdmyRXFxcWbb2rVrVbhwYWXKlClFuZQpU0bx8fG6fPmyChQoYPVJLLjZ29tbtWfPnl0ZMmSwakss4Dk4OKhs2bJWx5aQkKD169dbHVui6dOnq2HDhsqWLdtTXCU8K9yBBwB47qKioqzuYAsPD1dYWJgyZ86sPHnyqH///mrRooWqVq2qGjVqKCQkRD///LN5Z52np2ey3wrmyZNHPj4+Vm0LFy7UvXv39L///S9JfIMGDdS5c2dNnTrVfIS2T58+qlChgry8vCTdn0i4UqVKKlCggG7evKkxY8bo9OnTevfdd5/hGXkxateurZkzZyomJkarV69WYGCg0qdPr8GDB6d2ai+ct7e3goODNWjQILPt/PnzWr9+fZorzgIAgPsyZsyoEiVKWLW5uLgoS5YsZnvbtm2VK1cujRgxQk5OTkniE78YfLC9T58+Gj58uAoWLCgfHx998skn8vLyUuPGjSX9/+Jd3rx59dVXX+nKlSvmtolj1latWunTTz9Vp06dNHDgQO3fv18TJ07U+PHjJSlFuRQqVEitW7dW27ZtNXbsWJUpU0ZXrlzR+vXrVapUKdWrV++Jz1m/fv3Url07lStXThUqVNCECRMUHR1tvpU20fHjx7VlyxatXr36ifeB54M78AAAz92uXbtUpkwZlSlTRtL9gUOZMmU0ZMgQSdJbb72ladOmafTo0SpZsqS+//57LV26VK+99toT72v69Olq0qRJsndptW/fXuPGjdOUKVNUokQJvf322ypcuLCWLVtmxty4cUOdO3dW0aJFVbduXUVGRmrr1q1JHvFNCxwdHeXp6am8efOqW7du8vf3108//aRx48apZMmScnFxkbe3t7p3766oqChJUnR0tNzc3LRkyRKrvlasWCEXFxf9/fffOnXqlCwWixYtWqTXX39dGTJkUPny5XX06FHt3LlT5cqVk6urq+rUqWM1oJXuP95ctGhROTk5qUiRIvr666/NdYn9Llu2TDVq1JCzs7N8fX3Nt6Jt2rRJHTp00K1bt8y7C1N651z9+vV19epV/fHHH2bbrFmzVKtWLWXPnt0q9saNG2rbtq0yZcokZ2dn1alTJ8mb3oKDg5UnTx45Ozvrrbfe0rVr15Ls88cff9Srr74qJycn5c+fX59++mmavwMSAIC05syZM7p48eITbTNgwAD17NlTXbp0Ufny5RUVFaWQkBBznr21a9fq+PHjWr9+vXLnzq2cOXOan0Tu7u769ddfFR4errJly+r999/XkCFD1KVLlyfKZebMmWrbtq3ef/99FS5cWI0bN9bOnTuVJ0+eJ+onUYsWLfTVV19pyJAhKl26tMLCwhQSEpLkxRYzZsxQ7ty5VatWrX+1Hzx7FuNhzwzhmYuMjJS7u7tu3bolNze31E4HAJCG3b17V+Hh4fLx8Ul20ub27dvr5s2bWrFihdnWqFEjnTt3Tm3atJGvr698fHx08uRJde/eXW+88YZZTOvSpYvOnz+vVatWWW3r4eGhWbNm6dSpU/Lx8VGRIkU0YcIE5cmTRx07dlRcXJwyZsyo4cOHy9nZWc2bN5e/v7+mTp0qSZo7d6769++vKVOmqEyZMtqzZ486d+6scePGqV27dlb9fvXVVypYsKA++ugj7dy5U8ePH1dCQoKmTp2qIUOGmI9cu7q6Wk3SnJzq1aurdOnSMgxD0dHR+v777yXd/1Z79OjRGjZsmBo3bmwWAxs1aqRjx47pm2++kZubmwYOHKgTJ07o4MGDSp8+vbZv367KlStrxIgRaty4sUJCQjR06FAZhmHOgffbb7+pfv36mjRpkl5//XWdOHFCXbp0Ufv27TV06NAnup6MH9IGrhMAAPg3UjyGMPDC3Lp1y5Bk3Lp1K7VTAQCkcXfu3DEOHjxo3LlzJ9n17dq1Mxo1amQYhmEkJCQYa9euNRwdHY0PPvggSezixYuNLFmymMvbt2830qVLZ1y4cMEwDMO4dOmSYW9vb2zatMkwDMMIDw83JBnff/+9uc38+fMNScb69evNthEjRhiFCxc2l1955RVj3rx5Vvv+/PPPDT8/v4f2e+DAAUOScejQIcMwDGPmzJmGu7v7Y8/Pg6pVq2b07t3bCAsLMzJmzGhERUUZmzdvNrJnz27ExcUZvr6+xtChQw3DMIyjR48akow//vjD3P7q1atGhgwZjEWLFhmGYRjvvPOOUbduXat9tGjRwiqvmjVrGl9++aVVzJw5c4ycOXMmm+Ojrifjh7SB6wQAAP6NlI4hmAMPAID/qJUrV8rV1VVxcXFKSEhQq1atNGzYMK1bt04jRozQ4cOHFRkZqXv37unu3bu6ffu2nJ2dVaFCBRUvXlyzZs3SoEGD9MMPPyhv3ryqWrWqVf+lSpUy/5z42EXJkiWt2i5fvizp/qO5J06cUKdOndS5c2cz5t69e3J3d39ov4mPoly+fFlFihR5qvPh6+urggULasmSJdq4caPatGkje3vrodChQ4dkb2+vihUrmm1ZsmRR4cKFdejQITPmrbfestrOz89PISEh5vLevXv1xx9/6IsvvjDb4uPjrc4zAAAAkFIU8ADgJTSoxDupnQIeY+T++U/dR40aNTR16lQ5ODjIy8tL9vb2OnXqlOrXr69u3brpiy++UObMmfX777+rU6dOio2NNQtL7777roKCgjRo0CDNnDlTHTp0kMViseo/ffr05p8T1/2zLSEhQZLMOfa+++47q+KYpCRviEuu38R+nlbHjh0VFBSkgwcPaseOHc+kz+RERUXp008/VZMmTZKsS+6RZwAAnpXjvVuldgrAf0KBifNSOwUrFPAAAPiPcnFxUYECBazaQkNDlZCQoLFjx8rO7v67rBYtWpRk2//9738aMGCAJk2apIMHD6pdu3ZPlUuOHDnk5eWlkydPqnXr1v+6HwcHB8XHx//r7Vu1aqUPPvhAvr6+yb6YpGjRorp37545z50kXbt2TUeOHDHjixYtqu3bt1tt9+eff1otv/rqqzpy5EiS8w8AAAD8GxTwAAB4iRQoUEBxcXGaPHmyGjRooD/++EPTpk1LEpcpUyY1adJE/fv3V61atZQ7d+6n3venn36qXr16yd3dXbVr11ZMTIx27dqlGzduqF+/finqI1++fIqKitL69evl6+srZ2fnJ3ocNVOmTLp48aLVXX4PKliwoBo1aqTOnTvrm2++UcaMGTVo0CDlypVLjRo1kiT16tVLVapU0VdffaVGjRppzZo1Vo/PStKQIUNUv3595cmTR82aNZOdnZ327t2r/fv3a/jw4SnOFwAAAJAku9ROAAAAvDi+vr4aN26cRo0apRIlSmju3LkaMWJEsrGJj9V27Njxmez73Xff1ffff6+ZM2eqZMmSqlatmoKDg+Xj45PiPipXrqyuXbuqRYsWypYtm0aPHv3EeXh4eMjFxeWh62fOnKmyZcuqfv368vPzk2EYWr16tVn0q1Spkr777jtNnDhRvr6++vXXX/Xxxx9b9REQEKCVK1fq119/Vfny5VWpUiWNHz9eefPmfeJ8AQAAAIthGEZqJ/GySPGrgQHgOWMOPNv3uDnw7t69q/DwcPn4+Dy3OdXmzJmjvn376sKFC3JwcHgu+8B9j7qejB/SBq4TAFvBHHjAs/Gi5sBL6RiCR2gBAICV27dv6+LFixo5cqTee+89incAAABAKuMRWgAAYGX06NEqUqSIPD09NXjw4NRO55F+++03ubq6PvQDAAAA/BekagFvy5YtatCggby8vGSxWLRixYokMYcOHVLDhg3l7u4uFxcXlS9fXmfOnDHX3717V4GBgcqSJYtcXV3VtGlTXbp0yaqPM2fOqF69enJ2dlb27NnVv39/3bt3zypm06ZNevXVV+Xo6KgCBQooODg4SS5BQUHKly+fnJycVLFiRe3YseOZnAcAAGzJsGHDFBcXp/Xr19t8EaxcuXIKCwt76AcAAAD4L0jVAl50dLR8fX0VFBSU7PoTJ07otddeU5EiRbRp0yb99ddf+uSTT6zmhunbt69+/vlnLV68WJs3b9aFCxfUpEkTc318fLzq1aun2NhYbd26VbNmzVJwcLCGDBlixoSHh6tevXqqUaOGwsLC1KdPH7377rtas2aNGbNw4UL169dPQ4cO1e7du+Xr66uAgABdvnz5OZwZAACQEhkyZFCBAgUe+gEAAAD+C2zmJRYWi0XLly9X48aNzbaWLVsqffr0mjNnTrLb3Lp1S9myZdO8efPUrFkzSdLhw4dVtGhRbdu2TZUqVdIvv/yi+vXr68KFC8qRI4ckadq0aRo4cKCuXLkiBwcHDRw4UKtWrdL+/fut9n3z5k2FhIRIkipWrKjy5ctrypQpkqSEhAR5e3urZ8+eGjRoUIqOkcmNAdgKXmJh+2zhJRZ4cXiJRdrHdQJgK3iJBfBs2NpLLGx2DryEhAStWrVKhQoVUkBAgLJnz66KFStaPWYbGhqquLg4+fv7m21FihRRnjx5tG3bNknStm3bVLJkSbN4J0kBAQGKjIzUgQMHzJgH+0iMSewjNjZWoaGhVjF2dnby9/c3Y5ITExOjyMhIqw8AAAAAAADwJGy2gHf58mVFRUVp5MiRql27tn799Ve99dZbatKkiTZv3ixJioiIkIODgzw8PKy2zZEjhyIiIsyYB4t3iesT1z0qJjIyUnfu3NHVq1cVHx+fbExiH8kZMWKE3N3dzY+3t/eTnwgAAAAAAAC81Gy2gJeQkCBJatSokfr27avSpUtr0KBBql+/vqZNm5bK2aXM4MGDdevWLfNz9uzZ1E4JAAAAAAAAaYzNFvCyZs0qe3t7FStWzKq9aNGi5ltoPT09FRsbq5s3b1rFXLp0SZ6enmbMP99Km7j8uBg3NzdlyJBBWbNmVbp06ZKNSewjOY6OjnJzc7P6AAAAAAAAAE/CZgt4Dg4OKl++vI4cOWLVfvToUeXNm1eSVLZsWaVPn17r16831x85ckRnzpyRn5+fJMnPz0/79u2zelvs2rVr5ebmZhYH/fz8rPpIjEnsw8HBQWXLlrWKSUhI0Pr1680YAADw35QvXz5NmDAhtdMAAADAS8w+NXceFRWl48ePm8vh4eEKCwtT5syZlSdPHvXv318tWrRQ1apVVaNGDYWEhOjnn3/Wpk2bJEnu7u7q1KmT+vXrp8yZM8vNzU09e/aUn5+fKlWqJEmqVauWihUrpjZt2mj06NGKiIjQxx9/rMDAQDk6OkqSunbtqilTpmjAgAHq2LGjNmzYoEWLFmnVqlVmbv369VO7du1Urlw5VahQQRMmTFB0dLQ6dOjw4k4YAADP2Yt+Q/Hj3rb7MBEREfriiy+0atUqnT9/XtmzZ1fp0qXVp08f1axZ8xlnCQAAAKSuVC3g7dq1SzVq1DCX+/XrJ0lq166dgoOD9dZbb2natGkaMWKEevXqpcKFC2vp0qV67bXXzG3Gjx8vOzs7NW3aVDExMQoICNDXX39trk+XLp1Wrlypbt26yc/PTy4uLmrXrp0+++wzM8bHx0erVq1S3759NXHiROXOnVvff/+9AgICzJgWLVroypUrGjJkiCIiIlS6dGmFhIQkebEFAAB4vk6dOqUqVarIw8NDY8aMUcmSJRUXF6c1a9YoMDBQhw8ffuI+4+PjZbFYZGdnsw8nAAAA4CWWqgW86tWryzCMR8Z07NhRHTt2fOh6JycnBQUFKSgo6KExefPm1erVqx+by549ex4Z06NHD/Xo0eORMQAA4Pnq3r27LBaLduzYIRcXF7O9ePHi5phh3Lhxmjlzpk6ePKnMmTOrQYMGGj16tFxdXSVJwcHB6tOnj2bPnq1Bgwbp6NGjOn78uJydndWpUyetW7dOnp6eGj58eKocIwAAAPCgVC3gAQAAPInr168rJCREX3zxhVXxLpGHh4ckyc7OTpMmTZKPj49Onjyp7t27a8CAAVZ36d++fVujRo3S999/ryxZsih79uxq1qyZLly4oI0bNyp9+vTq1auX1Ty6AAAAQGqggAcAANKM48ePyzAMFSlS5JFxffr0Mf+cL18+DR8+XF27drUq4MXFxenrr7+Wr6+vpPsvyvrll1+0Y8cOlS9fXpI0ffp0FS1a9NkfCAAAAPAEKOABAIA043FTbyRat26dRowYocOHDysyMlL37t3T3bt3dfv2bTk7O0u6/5b5UqVKmdscOnRI9vb2Klu2rNlWpEgR864+AAAAILUwUzMAAEgzChYsKIvF8sgXVZw6dUr169dXqVKltHTpUoWGhppz5cbGxppxGTJkkMViee45AwAAAE+LAh4AAEgzMmfOrICAAAUFBSk6OjrJ+ps3byo0NFQJCQkaO3asKlWqpEKFCunChQuP7btIkSK6d++eQkNDzbYjR47o5s2bz/IQAAAAgCdGAQ8AAKQpQUFBio+PV4UKFbR06VIdO3ZMhw4d0qRJk+Tn56cCBQooLi5OkydP1smTJzVnzhxNmzbtsf0WLlxYtWvX1nvvvaft27crNDRU7777rjJkyPACjgoAAAB4OObAAwAAppH756d2Co+VP39+7d69W1988YXef/99Xbx4UdmyZVPZsmU1depU+fr6aty4cRo1apQGDx6sqlWrasSIEWrbtu1j+545c6beffddVatWTTly5NDw4cP1ySefvICjAgAAAB7OYqR0Nmg8tcjISLm7u+vWrVtyc3NL7XQAvMQGlXgntVPAYzyukHb37l2Fh4fLx8dHTk5OLygrPC+Pup6MH9IGrhMAW3G8d6vUTgH4Tygwcd4L2U9KxxA8QgsAAAAAAADYMAp4AAAAAAAAgA2jgAcAAAAAAADYMAp4AAAAAAAAgA2jgAcAAAAAAADYMAp4AAAAAAAAgA2jgAcAAAA8YOTIkbJYLOrTp09qpwIAACCJAh4AAABg2rlzp7755huVKlUqtVMBAAAwUcADAAAAJEVFRal169b67rvvlClTptROBwAAwEQBDwAA4AGbNm2SxWLRzZs3UzsVvGCBgYGqV6+e/P39HxsbExOjyMhIqw8AAMDzYp/aCQAAANtxvHerF7q/AhPn/avtIiIi9MUXX2jVqlU6f/68smfPrtKlS6tPnz6qWbPmM84SL4MFCxZo9+7d2rlzZ4riR4wYoU8//fQ5ZwUAAHAfBTwAAJCmnDp1SlWqVJGHh4fGjBmjkiVLKi4uTmvWrFFgYKAOHz6c2ikijTl79qx69+6ttWvXysnJKUXbDB48WP369TOXIyMj5e3t/bxSBAAALzkeoQUAAGlK9+7dZbFYtGPHDjVt2lSFChVS8eLF1a9fP/3555+SpHHjxqlkyZJycXGRt7e3unfvrqioKLOP06dPq0GDBsqUKZNcXFxUvHhxrV692mo/oaGhKleunJydnVW5cmUdOXLkhR4nXpzQ0FBdvnxZr776quzt7WVvb6/Nmzdr0qRJsre3V3x8fJJtHB0d5ebmZvUBAAB4XijgAQCANOP69esKCQlRYGCgXFxckqz38PCQJNnZ2WnSpEk6cOCAZs2apQ0bNmjAgAFmXGBgoGJiYrRlyxbt27dPo0aNkqurq1VfH330kcaOHatdu3bJ3t5eHTt2fK7HhtRTs2ZN7du3T2FhYeanXLlyat26tcLCwpQuXbrUThEAALzkeIQWAACkGcePH5dhGCpSpMgj4/r06WP+OV++fBo+fLi6du2qr7/+WpJ05swZNW3aVCVLlpQk5c+fP0kfX3zxhapVqyZJGjRokOrVq6e7d++m+BFLpB0ZM2ZUiRIlrNpcXFyUJUuWJO0AAACpgTvwAABAmmEYRori1q1bp5o1aypXrlzKmDGj2rRpo2vXrun27duSpF69emn48OGqUqWKhg4dqr/++itJH6VKlTL/nDNnTknS5cuXn8FRAAAAAE+GAh4AAEgzChYsKIvF8sgXVZw6dUr169dXqVKltHTpUoWGhiooKEiSFBsbK0l69913dfLkSbVp00b79u1TuXLlNHnyZKt+0qdPb/7ZYrFIkhISEp71IcFGbdq0SRMmTEjtNAAAACRRwAMAAGlI5syZFRAQoKCgIEVHRydZf/PmTYWGhiohIUFjx45VpUqVVKhQIV24cCFJrLe3t7p27aply5bp/fff13ffffciDgEAAAB4YhTwAABAmhIUFKT4+HhVqFBBS5cu1bFjx3To0CFNmjRJfn5+KlCggOLi4jR58mSdPHlSc+bM0bRp06z66NOnj9asWaPw8HDt3r1bGzduVNGiRVPpiAAAAIBH4yUWAADAVGDivNRO4bHy58+v3bt364svvtD777+vixcvKlu2bCpbtqymTp0qX19fjRs3TqNGjdLgwYNVtWpVjRgxQm3btjX7iI+PV2BgoM6dOyc3NzfVrl1b48ePT8WjAgAAAB7OYqR0Nmg8tcjISLm7u+vWrVtyc3NL7XQAvMQGlXgntVPAY4zcP/+R6+/evavw8HD5+PjwVtT/gEddT8YPaQPXCYCtON67VWqnAPwnvKgvtlM6huARWgAAAAAAAMCGUcADAAAAAAAAbBgFPAAAAAAAAMCGUcADAAAAAAAAbBgFPAAA0jDeRfXfwHUEAADAo1DAAwAgDUqXLp0kKTY2NpUzwbOQeB0TrysAAADwIPvUTgAAADw5e3t7OTs768qVK0qfPr3s7PhOLq1KSEjQlStX5OzsLHt7hmYAAABIilEiAABpkMViUc6cORUeHq7Tp0+ndjp4SnZ2dsqTJ48sFktqpwIAAAAbRAEPAIA0ysHBQQULFuQx2v8ABwcH7qIEAADAQ6XqSHHLli1q0KCBvLy8ZLFYtGLFiofGdu3aVRaLRRMmTLBqv379ulq3bi03Nzd5eHioU6dOioqKsor566+/9Prrr8vJyUne3t4aPXp0kv4XL16sIkWKyMnJSSVLltTq1aut1huGoSFDhihnzpzKkCGD/P39dezYsX997AAAPAt2dnZycnLik8Y/FO8AAADwKKk6WoyOjpavr6+CgoIeGbd8+XL9+eef8vLySrKudevWOnDggNauXauVK1dqy5Yt6tKli7k+MjJStWrVUt68eRUaGqoxY8Zo2LBh+vbbb82YrVu36p133lGnTp20Z88eNW7cWI0bN9b+/fvNmNGjR2vSpEmaNm2atm/fLhcXFwUEBOju3bvP4EwAAAAAAAAAyUvVR2jr1KmjOnXqPDLm/Pnz6tmzp9asWaN69epZrTt06JBCQkK0c+dOlStXTpI0efJk1a1bV1999ZW8vLw0d+5cxcbGasaMGXJwcFDx4sUVFhamcePGmYW+iRMnqnbt2urfv78k6fPPP9fatWs1ZcoUTZs2TYZhaMKECfr444/VqFEjSdLs2bOVI0cOrVixQi1btnzWpwYAAAAAAACQlMp34D1OQkKC2rRpo/79+6t48eJJ1m/btk0eHh5m8U6S/P39ZWdnp+3bt5sxVatWlYODgxkTEBCgI0eO6MaNG2aMv7+/Vd8BAQHatm2bJCk8PFwRERFWMe7u7qpYsaIZk5yYmBhFRkZafQAAAAAAAIAnYdMFvFGjRsne3l69evVKdn1ERISyZ89u1WZvb6/MmTMrIiLCjMmRI4dVTOLy42IeXP/gdsnFJGfEiBFyd3c3P97e3o88XgAAAAAAAOCfbLaAFxoaqokTJyo4OFgWiyW10/lXBg8erFu3bpmfs2fPpnZKAAAAAAAASGNstoD322+/6fLly8qTJ4/s7e1lb2+v06dP6/3331e+fPkkSZ6enrp8+bLVdvfu3dP169fl6elpxly6dMkqJnH5cTEPrn9wu+RikuPo6Cg3NzerDwAAAAAAAPAkbLaA16ZNG/31118KCwszP15eXurfv7/WrFkjSfLz89PNmzcVGhpqbrdhwwYlJCSoYsWKZsyWLVsUFxdnxqxdu1aFCxdWpkyZzJj169db7X/t2rXy8/OTJPn4+MjT09MqJjIyUtu3bzdjAAAAAAAAgOchVd9CGxUVpePHj5vL4eHhCgsLU+bMmZUnTx5lyZLFKj59+vTy9PRU4cKFJUlFixZV7dq11blzZ02bNk1xcXHq0aOHWrZsKS8vL0lSq1at9Omnn6pTp04aOHCg9u/fr4kTJ2r8+PFmv71791a1atU0duxY1atXTwsWLNCuXbv07bffSpIsFov69Omj4cOHq2DBgvLx8dEnn3wiLy8vNW7c+DmfJQAAAAAAALzMUrWAt2vXLtWoUcNc7tevnySpXbt2Cg4OTlEfc+fOVY8ePVSzZk3Z2dmpadOmmjRpkrne3d1dv/76qwIDA1W2bFllzZpVQ4YMUZcuXcyYypUra968efr444/14YcfqmDBglqxYoVKlChhxgwYMEDR0dHq0qWLbt68qddee00hISFycnJ6yrMAAAAAAAAAPJzFMAwjtZN4WURGRsrd3V23bt1iPjwAqWpQiXdSOwU8xsj981M7BdgIxg9pA9cJgK043rtVaqcA/CcUmDjvhewnpWMIm50DDwAAAAAAAAAFPAAAAAAAAMCm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pWoBb8uWLWrQoIG8vLxksVi0YsUKc11cXJwGDhyokiVLysXFRV5eXmrbtq0uXLhg1cf169fVunVrubm5ycPDQ506dVJUVJRVzF9//aXXX39dTk5O8vb21ujRo5PksnjxYhUpUkROTk4qWbKkVq9ebbXeMAwNGTJEOXPmVIYMGeTv769jx449u5MBAAAAAAAAJCNVC3jR0dHy9fVVUFBQknW3b9/W7t279cknn2j37t1atmyZjhw5ooYNG1rFtW7dWgcOHNDatWu1cuVKbdmyRV26dDHXR0ZGqlatWsqbN69CQ0M1ZswYDRs2TN9++60Zs3XrVr3zzjvq1KmT9uzZo8aNG6tx48bav3+/GTN69GhNmjRJ06ZN0/bt2+Xi4qKAgADdvXv3OZwZAAAAAAAA4D6LYRhGaichSRaLRcuXL1fjxo0fGrNz505VqFBBp0+fVp48eXTo0CEVK1ZMO3fuVLly5SRJISEhqlu3rs6dOycvLy9NnTpVH330kSIiIuTg4CBJGjRokFasWKHDhw9Lklq0aKHo6GitXLnS3FelSpVUunRpTZs2TYZhyMvLS++//74++OADSdKtW7eUI0cOBQcHq2XLlsnmGxMTo5iYGHM5MjJS3t7eunXrltzc3J7qfAHA0xhU4p3UTgGPMXL//NROATYiMjJS7u7ujB9sHNcJgK043rtVaqcA/CcUmDjvhewnpWOINDUH3q1bt2SxWOTh4SFJ2rZtmzw8PMzinST5+/vLzs5O27dvN2OqVq1qFu8kKSAgQEeOHNGNGzfMGH9/f6t9BQQEaNu2bZKk8PBwRUREWMW4u7urYsWKZkxyRowYIXd3d/Pj7e39dCcAAAAAAAAAL500U8C7e/euBg4cqHfeecesSEZERCh79uxWcfb29sqcObMiIiLMmBw5cljFJC4/LubB9Q9ul1xMcgYPHqxbt26Zn7Nnzz7RMQMAAAAAAAD2qZ1ASsTFxal58+YyDENTp05N7XRSzNHRUY6OjqmdBgAAAAAAANIwm78DL7F4d/r0aa1du9bqeWBPT09dvnzZKv7evXu6fv26PD09zZhLly5ZxSQuPy7mwfUPbpdcDAAAAAAAAPA82HQBL7F4d+zYMa1bt05ZsmSxWu/n56ebN28qNDTUbNuwYYMSEhJUsWJFM2bLli2Ki4szY9auXavChQsrU6ZMZsz69eut+l67dq38/PwkST4+PvL09LSKiYyM1Pbt280YAAAAAAAA4HlI1QJeVFSUwsLCFBYWJun+yyLCwsJ05swZxcXFqVmzZtq1a5fmzp2r+Ph4RUREKCIiQrGxsZKkokWLqnbt2urcubN27NihP/74Qz169FDLli3l5eUlSWrVqpUcHBzUqVMnHThwQAsXLtTEiRPVr18/M4/evXsrJCREY8eO1eHDhzVs2DDt2rVLPXr0kHT/Dbl9+vTR8OHD9dNPP2nfvn1q27atvLy8HvnWXAAAAAAAAOBppeoceLt27VKNGjXM5cSiWrt27TRs2DD99NNPkqTSpUtbbbdx40ZVr15dkjR37lz16NFDNWvWlJ2dnZo2bapJkyaZse7u7vr1118VGBiosmXLKmvWrBoyZIi6dOlixlSuXFnz5s3Txx9/rA8//FAFCxbUihUrVKJECTNmwIABio6OVpcuXXTz5k299tprCgkJkZOT07M+LQAAAAAAAIDJYhiGkdpJvCwiIyPl7u6uW7duWc3lBwAv2qAS76R2CniMkfvnp3YKsBGMH9IGrhMAW3G8d6vUTgH4Tygwcd4L2U9KxxA2PQceAAAAAAAA8LKjgAcAAAAAAADYMAp4AAAAAAAAgA2jgAcAAAAAAADYMAp4AAAAAAAAgA2jgAcAALRlyxY1aNBAXl5eslgsWrFihdV6wzA0ZMgQ5cyZUxkyZJC/v7+OHTtmFbN79269+eab8vDwUJYsWdSlSxdFRUVZxezcuVM1a9aUh4eHMmXKpICAAO3du9cqZtGiRSpdurScnZ2VN29ejRkzJkm+MTEx+uijj5Q3b145OjoqX758mjFjxrM5GQAAAICNoYAHAAAUHR0tX19fBQUFJbt+9OjRmjRpkqZNm6bt27fLxcVFAQEBunv3riTpwoUL8vf3V4ECBbR9+3aFhITowIEDat++vdlHVFSUateurTx58mj79u36/ffflTFjRgUEBCguLk6S9Msvv6h169bq2rWr9u/fr6+//lrjx4/XlClTrPJp3ry51q9fr+nTp+vIkSOaP3++Chcu/HxODgAAAJDK7FM7AQAAkPrq1KmjOnXqJLvOMAxNmDBBH3/8sRo1aiRJmj17tnLkyKEVK1aoZcuWWrlypdKnT6+goCDZ2d3/fnDatGkqVaqUjh8/rgIFCujw4cO6fv26PvvsM3l7e0uShg4dqlKlSun06dMqUKCA5syZo8aNG6tr166SpPz582vw4MEaNWqUAgMDZbFYFBISos2bN+vkyZPKnDmzJClfvnzP+Qzhv27q1KmaOnWqTp06JUkqXry4hgwZ8tC/FwAAAC8Sd+ABAIBHCg8PV0REhPz9/c02d3d3VaxYUdu2bZN0/5FWBwcHs3gnSRkyZJAk/f7775KkwoULK0uWLJo+fbpiY2N1584dTZ8+XUWLFjULcDExMXJycrLaf4YMGXTu3DmdPn1akvTTTz+pXLlyGj16tHLlyqVChQrpgw8+0J07d57bOcB/X+7cuTVy5EiFhoZq165deuONN9SoUSMdOHAgtVMDAACggAcAAB4tIiJCkpQjRw6r9hw5cpjr3njjDUVERGjMmDGKjY3VjRs3NGjQIEnSxYsXJUkZM2bUpk2b9MMPPyhDhgxydXVVSEiIfvnlF9nb338oICAgQMuWLdP69euVkJCgo0ePauzYsVb9nDx5Ur///rv279+v5cuXa8KECVqyZIm6d+/+/E8G/rMaNGigunXrqmDBgipUqJC++OILubq66s8//0zt1AAAACjgAQCAp1e8eHHNmjVLY8eOlbOzszw9PeXj46McOXKYd+XduXNHnTp1UpUqVfTnn3/qjz/+UIkSJVSvXj3z7rnOnTurR48eql+/vhwcHFSpUiW1bNlSksx+EhISZLFYNHfuXFWoUEF169bVuHHjNGvWLO7CwzMRHx+vBQsWKDo6Wn5+fsnGxMTEKDIy0uoDAADwvFDAAwAAj+Tp6SlJunTpklX7pUuXzHWS1KpVK0VEROj8+fO6du2ahg0bpitXrih//vySpHnz5unUqVOaOXOmypcvr0qVKmnevHkKDw/Xjz/+KEmyWCwaNWqUoqKidPr0aUVERKhChQqSZPaTM2dO5cqVS+7u7ua+ixYtKsMwdO7cued3IvCft2/fPrm6usrR0VFdu3bV8uXLVaxYsWRjR4wYIXd3d/OTOK8jAADA80ABDwAAPJKPj488PT21fv16sy0yMlLbt29P9u6kHDlyyNXVVQsXLpSTk5PefPNNSdLt27dlZ2cni8VixiYuJyQkWPWRLl065cqVSw4ODpo/f778/PyULVs2SVKVKlV04cIFRUVFmfFHjx6VnZ2dcufO/UyPHS+XwoULKywsTNu3b1e3bt3Url07HTx4MNnYwYMH69atW+bn7NmzLzhbAADwMqGABwAAFBUVpbCwMIWFhUm6/+KKsLAwnTlzRhaLRX369NHw4cP1008/ad++fWrbtq28vLzUuHFjs48pU6Zo9+7dOnr0qIKCgtSjRw+NGDFCHh4ekqQ333xTN27cUGBgoA4dOqQDBw6oQ4cOsre3V40aNSRJV69e1bRp03T48GGFhYWpd+/eWrx4sSZMmGDup1WrVsqSJYs6dOiggwcPasuWLerfv786duxovjgD+DccHBxUoEABlS1bViNGjJCvr68mTpyYbKyjo6Pc3NysPgAAAM+LfWonAAAAUt+uXbvMIpok9evXT5LUrl07BQcHa8CAAYqOjlaXLl108+ZNvfbaawoJCbF6Y+yOHTs0dOhQRUVFqUiRIvrmm2/Upk0bc32RIkX0888/69NPP5Wfn5/s7OxUpkwZhYSEKGfOnGbcrFmz9MEHH8gwDPn5+WnTpk3mY7SS5OrqqrVr16pnz54qV66csmTJoubNm2v48OHP8xThJZSQkKCYmJjUTgMAAEAWwzCM1E7iZREZGSl3d3fdunWLb2kBpKpBJd5J7RTwGCP3z0/tFGAjGD+8GIMHD1adOnWUJ08e/f3335o3b55GjRqlNWvWmI+BPwrXCYCtON67VWqnAPwnFJg474XsJ6VjCO7AAwAAwEvv8uXLatu2rS5evCh3d3eVKlUqxcU7AACA540CHgAANohvz9OGF/XNLJ6/6dOnp3YKAAAAD8VLLAAAAAAAAAAbRgEPAAAAAAAAsGEU8AAAAAAAAAAbRgEPAAAAAAAAsGEU8AAAAAAAAAAbRgEPAAAAAAAAsGEU8AAAAAAAAAAbRgEPAAAAAAAAsGEU8AAAAAAAAAAbZv8kwQkJCQoODtayZct06tQpWSwW+fj4qFmzZmrTpo0sFsvzyhMAAAAAAAB4KaX4DjzDMNSwYUO9++67On/+vEqWLKnixYvr9OnTat++vd56663nmScAAAAAAADwUkrxHXjBwcHasmWL1q9frxo1alit27Bhgxo3bqzZs2erbdu2zzxJAAAAAAAA4GWV4jvw5s+frw8//DBJ8U6S3njjDQ0aNEhz5859pskBAAAAAAAAL7sUF/D++usv1a5d+6Hr69Spo7179z6TpAAAAAAAAADcl+IC3vXr15UjR46Hrs+RI4du3LjxTJICAAAAAAAAcF+KC3jx8fGyt3/4lHnp0qXTvXv3nklSAAAAAAAAAO5L8UssDMNQ+/bt5ejomOz6mJiYZ5YUAAAAAAAAgPtSXMBr167dY2N4Ay0AAAAAAADwbKW4gDdz5sznmQcAAAAAAACAZKR4DrznYcuWLWrQoIG8vLxksVi0YsUKq/WGYWjIkCHKmTOnMmTIIH9/fx07dswq5vr162rdurXc3Nzk4eGhTp06KSoqyirmr7/+0uuvvy4nJyd5e3tr9OjRSXJZvHixihQpIicnJ5UsWVKrV69+4lwAAAAAAACAZy3Fd+A1adIkRXHLli1L8c6jo6Pl6+urjh07Jtv/6NGjNWnSJM2aNUs+Pj765JNPFBAQoIMHD8rJyUmS1Lp1a128eFFr165VXFycOnTooC5dumjevHmSpMjISNWqVUv+/v6aNm2a9u3bp44dO8rDw0NdunSRJG3dulXvvPOORowYofr162vevHlq3Lixdu/erRIlSqQ4FwAAAAAAAOBZS3EBz93d/ZnvvE6dOqpTp06y6wzD0IQJE/Txxx+rUaNGkqTZs2crR44cWrFihVq2bKlDhw4pJCREO3fuVLly5SRJkydPVt26dfXVV1/Jy8tLc+fOVWxsrGbMmCEHBwcVL15cYWFhGjdunFnAmzhxomrXrq3+/ftLkv5fe/ce32P9/3H8+dnYgdnmtM1qsTXn00QxxMqykCjfHL+RHKJNGCnlWPrO4UuoRfWVQ5FDIVFj38l8ZYY5JExE31E2im2szGzX7w9f18+nDZs2nw8e99vtut32ud6v63q/ro9cvb32vt7Xm2++qdjYWL377ruaO3duoXIBAAAAAAAASoLdroF37NgxpaamKjQ01Nzn4eGhpk2bKiEhQd27d1dCQoI8PT3N4p0khYaGysHBQYmJiXrqqaeUkJCgVq1aycnJyYwJCwvTlClTdPbsWZUvX14JCQmKjIy06j8sLMx8pLcwuRQkOzvb6u28mZmZf+k7AQAAAAAAwN3HpmvgXU9qaqokydvb22q/t7e32ZaamiovLy+r9lKlSqlChQpWMQWd4+o+rhVzdfuNcilIVFSUPDw8zM3Pz+8GVw0AAAAAAABYs9sC3p1g9OjRysjIMLfjx4/bOiUAAAAAAADcZuy2gOfj4yNJSktLs9qflpZmtvn4+OjUqVNW7ZcuXdKZM2esYgo6x9V9XCvm6vYb5VIQZ2dnubu7W20AAAAAAABAUdhtAc/f318+Pj6Ki4sz92VmZioxMVHBwcGSpODgYKWnpyspKcmM2bhxo/Ly8tS0aVMzZvPmzcrJyTFjYmNjVbNmTZUvX96MubqfKzFX+ilMLgAAAAAAAEBJsGkB7/z589qzZ4/27Nkj6fLLIvbs2aOUlBRZLBYNGzZMkyZN0po1a7Rv3z717t1bvr6+6ty5sySpdu3aevzxxzVgwABt375d3377rSIiItS9e3f5+vpKknr27CknJyf169dP+/fv17JlyzRr1iyrl1YMHTpUMTExmj59upKTkzVhwgTt3LlTERERklSoXAAAAAAAAICSUOi30F7t8OHD+uabb3Tq1Cnl5eVZtY0bN67Q59m5c6ceeeQR8/OVolqfPn20YMECjRo1SllZWRo4cKDS09PVsmVLxcTEyMXFxTxm8eLFioiIUJs2beTg4KAuXbpo9uzZZruHh4c2bNig8PBwNW7cWJUqVdK4ceM0cOBAM6Z58+ZasmSJxowZo9dee03Vq1fX6tWrVa9ePTOmMLkAAAAAAAAAxc1iGIZRlAM+/PBDDR48WJUqVZKPj48sFsv/n8xi0a5du4o9yTtFZmamPDw8lJGRwXp4AGzq1Xo9bJ0CbqB/G8uNg2BzgbOWlHgfjB9uD/w5AbAXR4b2tHUKwB3hVozzpMKPIYo8A2/SpEl666239Morr/ylBAEAAAAAAADcWJHXwDt79qyeeeaZksgFAAAAAAAAwJ8UuYD3zDPPaMOGDSWRCwAAAAAAAIA/KfIjtIGBgRo7dqy2bdum+vXrq3Tp0lbtL730UrElBwAAAAAAANztilzA++CDD+Tm5qb4+HjFx8dbtVksFgp4AAAAAAAAQDEqcgHv2LFjJZEHAAAAAAAAgAIUeQ28qxmGIcMwiisXAAAAAAAAAH9yUwW8RYsWqX79+nJ1dZWrq6saNGigjz/+uLhzAwAAAAAAAO56RX6EdsaMGRo7dqwiIiLUokULSdKWLVs0aNAg/frrrxo+fHixJwkAAAAAAADcrYpcwHvnnXc0Z84c9e7d29z35JNPqm7dupowYQIFPAAAAAAAAKAYFfkR2pMnT6p58+b59jdv3lwnT54slqQAAAAAAAAAXFbkAl5gYKCWL1+eb/+yZctUvXr1YkkKAAAAKIyUlJQCX6pmGIZSUlJskBEAAEDxK/IjtBMnTlS3bt20efNmcw28b7/9VnFxcQUW9gAAAICS4u/vr5MnT8rLy8tq/5kzZ+Tv76/c3FwbZQYAAFB8ijwDr0uXLkpMTFSlSpW0evVqrV69WpUqVdL27dv11FNPlUSOAAAAQIEMw5DFYsm3//z583JxcbFBRgAAAMWvyDPwJKlx48b65JNPijsXAAAAoFAiIyMlSRaLRWPHjlWZMmXMttzcXCUmJiooKMhG2QEAABSvQhXwMjMz5e7ubv58PVfiAAAAgJKye/duSZdn4O3bt09OTk5mm5OTkxo2bKiRI0faKj0AAIBiVagCXvny5c21RTw9PQt8TOHK4wusMwIAAICS9s0330iS+vbtq1mzZvFLZAAAcEcrVAFv48aNqlChgqT/HywBAAAAtjZ//nxbpwAAAFDiClXAa926tfmzv7+//Pz88s3CMwxDx48fL97sAAAAgD95+umntWDBArm7u+vpp5++buzKlStvUVYAAAAlp8gvsfD39zcfp73amTNn5O/vzyO0AAAAKFEeHh7mL5Pd3d0LXN4FAADgTlLkAt6Vte7+7Pz583JxcSmWpAAAAIBreeqpp8xx54IFC2ybDAAAwC1Q6AJeZGSkJMlisWjs2LEqU6aM2Zabm6vExEQFBQUVe4IAAADA1Z566imlpqaqcuXKcnR0LPDpEAAAgDtJoQt4u3fvlnR5Bt6+ffvk5ORktjk5Oalhw4YaOXJk8WcIAAAAXKVy5cratm2bOnbseM2nQwAAAO4khS7gXXn7bN++fTVr1iy5u7uXWFIAAADAtQwaNEidOnWSxWKRxWKRj4/PNWNZnxkAANwJirwG3syZM3Xp0qV8+8+cOaNSpUpR2AMAAECJmjBhgrp3764jR47oySef1Pz58+Xp6WnrtAAAAEpMkQt43bt3V8eOHfXiiy9a7V++fLnWrFmjr776qtiSAwAAAApSq1Yt1apVS+PHj9czzzxjtT4zAADAncahqAckJibqkUceybc/JCREiYmJcGdhyQAARS5JREFUxZIUAAAAUBjjx49XmTJldPr0aW3ZskVbtmzR6dOnbZ0WAABAsSpyAS87O7vAR2hzcnL0xx9/FEtSAAAAQGH8/vvvev755+Xr66tWrVqpVatW8vX1Vb9+/fT777/bOj0AAIBiUeQC3kMPPaQPPvgg3/65c+eqcePGxZIUAAAAUBjDhw9XfHy81qxZo/T0dKWnp+uLL75QfHy8RowYYev0AAAAikWR18CbNGmSQkNDtXfvXrVp00aSFBcXpx07dmjDhg3FniAAAABwLZ9//rk+++wzhYSEmPvat28vV1dXde3aVXPmzLFdcgAAAMWkyDPwWrRooYSEBPn5+Wn58uX68ssvFRgYqO+++04PP/xwSeQIAAAAFOj333+Xt7d3vv1eXl48QgsAAO4YRZ6BJ0lBQUFavHhxcecCAAAAFElwcLDGjx+vRYsWycXFRZL0xx9/aOLEiQoODrZxdgAAAMXjpgp4V1y4cEEXL1602ufu7v6XEgIAAAAKa+bMmXr88cd17733qmHDhpKkvXv3ysXFRevXr7dxdgAAAMWjyAW833//XaNGjdLy5cv122+/5WvPzc0tlsQAAACAG6lfv74OHz6sxYsXKzk5WZLUo0cP9erVS66urjbODgAAoHgUuYD38ssv65tvvtGcOXP07LPPKjo6Wj///LPef/99TZ48uSRyBAAAAPLJyclRrVq1tHbtWg0YMMDW6QAAAJSYIhfwvvzySy1atEghISHq27evHn74YQUGBqpq1apavHixevXqVRJ5AgAAAFZKly6tCxcu2DoNAACAElfkt9CeOXNGAQEBki6vd3fmzBlJUsuWLbV58+bizQ4AAAC4jvDwcE2ZMkWXLl2ydSoAAAAlpsgz8AICAnTs2DHdd999qlWrlpYvX66HHnpIX375pTw9PUsgRQAAAKBgO3bsUFxcnDZs2KD69eurbNmyVu0rV660UWYAAADFp8gz8Pr27au9e/dKkl599VVFR0fLxcVFw4cP18svv1ysyeXm5mrs2LHy9/eXq6ur7r//fr355psyDMOMMQxD48aNU5UqVeTq6qrQ0FAdPnzY6jxnzpxRr1695O7uLk9PT/Xr10/nz5+3ivnuu+/08MMPy8XFRX5+fpo6dWq+fFasWKFatWrJxcVF9evX11dffVWs1wsAAICi8fT0VJcuXRQWFiZfX195eHhYbQAAAHeCIs/AGz58uPlzaGiokpOTlZSUpMDAQDVo0KBYk5syZYrmzJmjhQsXqm7dutq5c6f69u0rDw8PvfTSS5KkqVOnavbs2Vq4cKH8/f01duxYhYWF6cCBA3JxcZEk9erVSydPnlRsbKxycnLUt29fDRw4UEuWLJEkZWZmqm3btgoNDdXcuXO1b98+Pf/88/L09NTAgQMlSVu3blWPHj0UFRWlJ554QkuWLFHnzp21a9cu1atXr1ivGwAAANeXl5enadOm6YcfftDFixf16KOPasKECbx5FgAA3JEsxtXT2W5Senp6iTw++8QTT8jb21vz5s0z93Xp0kWurq765JNPZBiGfH19NWLECI0cOVKSlJGRIW9vby1YsEDdu3fXwYMHVadOHe3YsUNNmjSRJMXExKh9+/Y6ceKEfH19NWfOHL3++utKTU2Vk5OTpMuzC1evXq3k5GRJUrdu3ZSVlaW1a9eauTRr1kxBQUGaO3duoa4nMzNTHh4eysjIkLu7e7F8RwBwM16t18PWKeAG+rex2DoFFELgrCUl3gfjh4K9+eabmjBhgkJDQ+Xq6qr169erR48e+uijj2ySD39OAOzFkaE9bZ0CcEe4FeM8qfBjiCI/QjtlyhQtW7bM/Ny1a1dVrFhR99xzj/lobXFp3ry54uLi9MMPP0iS9u7dqy1btqhdu3aSpGPHjik1NVWhoaHmMR4eHmratKkSEhIkSQkJCfL09DSLd9LlmYMODg5KTEw0Y1q1amUW7yQpLCxMhw4d0tmzZ82Yq/u5EnOln4JkZ2crMzPTagMAAMBft2jRIr333ntav369Vq9erS+//FKLFy9WXl6erVMDAAAodkUu4M2dO1d+fn6SpNjYWMXGxurrr79Wu3btin0NvFdffVXdu3dXrVq1VLp0aTVq1EjDhg1Tr169JEmpqamSJG9vb6vjvL29zbbU1FR5eXlZtZcqVUoVKlSwiinoHFf3ca2YK+0FiYqKslqD5cr3BgAAgL8mJSVF7du3Nz+HhobKYrHol19+sWFWAAAAJaPIa+Clpqaahai1a9eqa9euatu2rapVq6amTZsWa3LLly/X4sWLtWTJEtWtW1d79uzRsGHD5Ovrqz59+hRrXyVh9OjRioyMND9nZmZSxAMAACgGly5dMtc7vqJ06dLKycmxUUYAAAAlp8gFvPLly+v48ePy8/NTTEyMJk2aJOny22Bzc3OLNbmXX37ZnIUnSfXr19d///tfRUVFqU+fPvLx8ZEkpaWlqUqVKuZxaWlpCgoKkiT5+Pjo1KlTVue9dOmSzpw5Yx7v4+OjtLQ0q5grn28Uc6W9IM7OznJ2di7qZQMAAOAGDMPQc889ZzXWunDhggYNGqSyZcua+1auXGmL9AAAAIpVkR+hffrpp9WzZ0899thj+u2338z16Hbv3q3AwMBiTe7333+Xg4N1io6OjubaJv7+/vLx8VFcXJzZnpmZqcTERAUHB0uSgoODlZ6erqSkJDNm48aNysvLM2cMBgcHa/PmzVa/sY2NjVXNmjVVvnx5M+bqfq7EXOkHAAAAt06fPn3k5eVltVzJ3//+d/n6+lrtAwAAuBMUeQbe22+/rWrVqun48eOaOnWq3NzcJEknT57Uiy++WKzJdezYUW+99Zbuu+8+1a1bV7t379aMGTP0/PPPS5IsFouGDRumSZMmqXr16vL399fYsWPl6+urzp07S5Jq166txx9/XAMGDNDcuXOVk5OjiIgIde/eXb6+vpKknj17auLEierXr59eeeUVff/995o1a5befvttM5ehQ4eqdevWmj59ujp06KClS5dq586d+uCDD4r1mgEAAHBj8+fPt3UKAAAAt0yRC3ilS5fWyJEj8+0fPnx4sSR0tXfeeUdjx47Viy++qFOnTsnX11cvvPCCxo0bZ8aMGjVKWVlZGjhwoNLT09WyZUvFxMRYrYmyePFiRUREqE2bNnJwcFCXLl00e/Zss93Dw0MbNmxQeHi4GjdurEqVKmncuHEaOHCgGdO8eXMtWbJEY8aM0Wuvvabq1atr9erVqlevXrFfNwAAAAAAAHCFxTAMo6gHHT58WN98841OnTplPs56xdXFNVjLzMyUh4eHMjIy5O7ubut0ANzFXq3Xw9Yp4Ab6t7HYOgUUQuCsJSXeB+OH2wN/TgDsxZGhPW2dAnBHuBXjPKnwY4giz8D78MMPNXjwYFWqVEk+Pj6yWP7/HxgWi4UCHgAAAAAAAFCMilzAmzRpkt566y298sorJZEPAAAAcMtFRUVp5cqVSk5Olqurq5o3b64pU6aoZs2atk4NAACg6G+hPXv2rJ555pmSyAUAAACwifj4eIWHh2vbtm2KjY1VTk6O2rZtq6ysLFunBgAAUPQZeM8884w2bNigQYMGlUQ+AAAAwC0XExNj9XnBggXy8vJSUlKSWrVqZaOsAAAALityAS8wMFBjx47Vtm3bVL9+fZUuXdqq/aWXXiq25AAAAABbyMjIkCRVqFChwPbs7GxlZ2ebnzMzM29JXgAA4O5U5ALeBx98IDc3N8XHxys+Pt6qzWKxUMADAADAbS0vL0/Dhg1TixYtVK9evQJjoqKiNHHixFucGQAAuFsVuYB37NixksgDAAAAsAvh4eH6/vvvtWXLlmvGjB49WpGRkebnzMxM+fn53Yr0AADAXajIBTwAAADgThUREaG1a9dq8+bNuvfee68Z5+zsLGdn51uYGQAAuJvdVAHvxIkTWrNmjVJSUnTx4kWrthkzZhRLYgAAAMCtYhiGhgwZolWrVmnTpk3y9/e3dUoAAACmIhfw4uLi9OSTTyogIEDJycmqV6+efvrpJxmGoQceeKAkcgQAAABKVHh4uJYsWaIvvvhC5cqVU2pqqiTJw8NDrq6uNs4OAADc7RyKesDo0aM1cuRI7du3Ty4uLvr88891/PhxtW7dWs8880xJ5AgAAACUqDlz5igjI0MhISGqUqWKuS1btszWqQEAABR9Bt7Bgwf16aefXj64VCn98ccfcnNz0xtvvKFOnTpp8ODBxZ4kAAAAUJIMw7B1CgAAANdU5Bl4ZcuWNde9q1Klin788Uez7ddffy2+zAAAAAAAAAAUfQZes2bNtGXLFtWuXVvt27fXiBEjtG/fPq1cuVLNmjUriRwBAAAAAACAu1aRC3gzZszQ+fPnJUkTJ07U+fPntWzZMlWvXp030AIAAAAAAADFrEgFvNzcXJ04cUINGjSQdPlx2rlz55ZIYgAAAAAAAACKuAaeo6Oj2rZtq7Nnz5ZUPgAAAAAAAACuUuSXWNSrV09Hjx4tiVwAAAAAAAAA/EmRC3iTJk3SyJEjtXbtWp08eVKZmZlWGwAAAAAAAIDiU+g18N544w2NGDFC7du3lyQ9+eSTslgsZrthGLJYLMrNzS3+LAEAAAAAAIC7VKELeBMnTtSgQYP0zTfflGQ+AAAAAAAAAK5S6AKeYRiSpNatW5dYMgAAAAAAAACsFWkNvKsfmQUAAAAAAABQ8go9A0+SatSoccMi3pkzZ/5SQgAAAAAAAAD+X5EKeBMnTpSHh0dJ5QIAAAAAAADgT4pUwOvevbu8vLxKKhcAAAAAAAAAf1LoNfBY/w4AAAAAAAC49QpdwLvyFloAAAAAAAAAt06hH6HNy8sryTwAAAAAAAAAFKDQM/AAAAAAAAAA3HoU8AAAAAAAAAA7RgEPAAAAAAAAsGMU8AAAAAAAAAA7RgEPAAAAAAAAsGMU8AAAAAAAAAA7RgEPAAAAAAAAsGMU8AAAAAAAAAA7ZvcFvJ9//ll///vfVbFiRbm6uqp+/frauXOn2W4YhsaNG6cqVarI1dVVoaGhOnz4sNU5zpw5o169esnd3V2enp7q16+fzp8/bxXz3Xff6eGHH5aLi4v8/Pw0derUfLmsWLFCtWrVkouLi+rXr6+vvvqqZC4aAAAAAAAA+B+7LuCdPXtWLVq0UOnSpfX111/rwIEDmj59usqXL2/GTJ06VbNnz9bcuXOVmJiosmXLKiwsTBcuXDBjevXqpf379ys2NlZr167V5s2bNXDgQLM9MzNTbdu2VdWqVZWUlKRp06ZpwoQJ+uCDD8yYrVu3qkePHurXr592796tzp07q3Pnzvr+++9vzZcBAAAAAACAu5LFMAzD1klcy6uvvqpvv/1W//nPfwpsNwxDvr6+GjFihEaOHClJysjIkLe3txYsWKDu3bvr4MGDqlOnjnbs2KEmTZpIkmJiYtS+fXudOHFCvr6+mjNnjl5//XWlpqbKycnJ7Hv16tVKTk6WJHXr1k1ZWVlau3at2X+zZs0UFBSkuXPnFup6MjMz5eHhoYyMDLm7u9/09wIAf9Wr9XrYOgXcQP82FlungEIInLWkxPtg/HB74M8JgL04MrSnrVMA7gi3YpwnFX4MYdcz8NasWaMmTZromWeekZeXlxo1aqQPP/zQbD927JhSU1MVGhpq7vPw8FDTpk2VkJAgSUpISJCnp6dZvJOk0NBQOTg4KDEx0Yxp1aqVWbyTpLCwMB06dEhnz541Y67u50rMlX4Kkp2drczMTKsNAAAAAAAAKAq7LuAdPXpUc+bMUfXq1bV+/XoNHjxYL730khYuXChJSk1NlSR5e3tbHeft7W22paamysvLy6q9VKlSqlChglVMQee4uo9rxVxpL0hUVJQ8PDzMzc/Pr0jXDwAAAAAAANh1AS8vL08PPPCA/vGPf6hRo0YaOHCgBgwYUOhHVm1t9OjRysjIMLfjx4/bOiUAAAAAAADcZuy6gFelShXVqVPHal/t2rWVkpIiSfLx8ZEkpaWlWcWkpaWZbT4+Pjp16pRV+6VLl3TmzBmrmILOcXUf14q50l4QZ2dnubu7W20AAAAAAABAUdh1Aa9FixY6dOiQ1b4ffvhBVatWlST5+/vLx8dHcXFxZntmZqYSExMVHBwsSQoODlZ6erqSkpLMmI0bNyovL09NmzY1YzZv3qycnBwzJjY2VjVr1jTfeBscHGzVz5WYK/0AAAAAAAAAJcGuC3jDhw/Xtm3b9I9//ENHjhzRkiVL9MEHHyg8PFySZLFYNGzYME2aNElr1qzRvn371Lt3b/n6+qpz586SLs/Ye/zxxzVgwABt375d3377rSIiItS9e3f5+vpKknr27CknJyf169dP+/fv17JlyzRr1ixFRkaauQwdOlQxMTGaPn26kpOTNWHCBO3cuVMRERG3/HsBAAAAAADA3aOUrRO4ngcffFCrVq3S6NGj9cYbb8jf318zZ85Ur169zJhRo0YpKytLAwcOVHp6ulq2bKmYmBi5uLiYMYsXL1ZERITatGkjBwcHdenSRbNnzzbbPTw8tGHDBoWHh6tx48aqVKmSxo0bp4EDB5oxzZs315IlSzRmzBi99tprql69ulavXq169erdmi8DAAAAAAAAdyWLYRiGrZO4W2RmZsrDw0MZGRmshwfApl6t18PWKeAG+rex2DoFFELgrCUl3gfjh9sDf04A7MWRoT1tnQJwR7gV4zyp8GMIu36EFgAAAAAAALjbUcADAAAAAAAA7BgFPAAAAAAAAMCOUcBDiZgwYYIsFovVVqtWLbP9woULCg8PV8WKFeXm5qYuXbooLS3NbF+wYEG+469sp06dkiSdPHlSPXv2VI0aNeTg4KBhw4blyyMnJ0dvvPGG7r//frm4uKhhw4aKiYkp8esHAAAAAAAoLhTwUGLq1q2rkydPmtuWLVvMtuHDh+vLL7/UihUrFB8fr19++UVPP/202d6tWzerY0+ePKmwsDC1bt1aXl5ekqTs7GxVrlxZY8aMUcOGDQvMYcyYMXr//ff1zjvv6MCBAxo0aJCeeuop7d69u2QvHgAAAAAAoJiUsnUCuHOVKlVKPj4++fZnZGRo3rx5WrJkiR599FFJ0vz581W7dm1t27ZNzZo1k6urq1xdXc1jTp8+rY0bN2revHnmvmrVqmnWrFmSpI8++qjAHD7++GO9/vrrat++vSRp8ODB+ve//63p06frk08+KbZrBQAAAAAAKCnMwEOJOXz4sHx9fRUQEKBevXopJSVFkpSUlKScnByFhoaasbVq1dJ9992nhISEAs+1aNEilSlTRn/729+KlEN2drZcXFys9rm6ulrNBgQAAAAAALBnFPBQIpo2baoFCxYoJiZGc+bM0bFjx/Twww/r3LlzSk1NlZOTkzw9Pa2O8fb2VmpqaoHnmzdvnnr27Gk1K68wwsLCNGPGDB0+fFh5eXmKjY3VypUrdfLkyZu9NAAAAAAAgFuKR2hRItq1a2f+3KBBAzVt2lRVq1bV8uXLi1yES0hI0MGDB/Xxxx8XOY9Zs2ZpwIABqlWrliwWi+6//3717dv3mo/cAgAAAAAA2Btm4OGW8PT0VI0aNXTkyBH5+Pjo4sWLSk9Pt4pJS0srcM28f/3rXwoKClLjxo2L3G/lypW1evVqZWVl6b///a+Sk5Pl5uamgICAm70UAAAAAACAW4oCHm6J8+fP68cff1SVKlXUuHFjlS5dWnFxcWb7oUOHlJKSouDg4HzHLV++XP369ftL/bu4uOiee+7RpUuX9Pnnn6tTp05/6XwAAAAAAAC3Co/QokSMHDlSHTt2VNWqVfXLL79o/PjxcnR0VI8ePeTh4aF+/fopMjJSFSpUkLu7u4YMGaLg4GA1a9bM6jzLli3TpUuX9Pe//73Afvbs2SPpcqHv9OnT2rNnj5ycnFSnTh1JUmJion7++WcFBQXp559/1oQJE5SXl6dRo0aV6PUDAAAAAAAUFwp4KBEnTpxQjx499Ntvv6ly5cpq2bKltm3bpsqVK0uS3n77bTk4OKhLly7Kzs5WWFiY3nvvvXznmTdvnp5++ul8L7y4olGjRubPSUlJWrJkiapWraqffvpJknThwgWNGTNGR48elZubm9q3b6+PP/74mucDAAAAAACwNxTwUCKWLl163XYXFxdFR0crOjr6unFbt269brthGNdtb926tQ4cOHDdGAAAAAAAAHvGGngAAAAAAACAHaOABwAAAAAAANgxHqG9Q71ar4etU0AhTP7+U1unAAAAAAAA7Bwz8AAAAAAAAAA7RgEPAAAAAAAAsGMU8AAAAAAAAAA7RgEPAAAAAAAAsGMU8AAAAAAAAAA7RgEPAAAAAAAAsGMU8AAAAAAAAAA7RgEPAAAAAAAAsGMU8AAAAAAAAAA7RgEPAAAAAAAAsGMU8AAAAAAAAAA7RgEPAAAAAAAAsGMU8AAAAAAAAAA7RgEPAAAAAAAAsGMU8AAAAAAAAAA7RgEPAAAAAAAAsGMU8AAAAAAAAAA7RgEPAAAAAAAAsGMU8AAAAAAAAAA7RgEPAAAAAAAAsGMU8AAAAAAAAAA7dlsV8CZPniyLxaJhw4aZ+y5cuKDw8HBVrFhRbm5u6tKli9LS0qyOS0lJUYcOHVSmTBl5eXnp5Zdf1qVLl6xiNm3apAceeEDOzs4KDAzUggUL8vUfHR2tatWqycXFRU2bNtX27dtL4jIBAAAAAAAA021TwNuxY4fef/99NWjQwGr/8OHD9eWXX2rFihWKj4/XL7/8oqefftpsz83NVYcOHXTx4kVt3bpVCxcu1IIFCzRu3Dgz5tixY+rQoYMeeeQR7dmzR8OGDVP//v21fv16M2bZsmWKjIzU+PHjtWvXLjVs2FBhYWE6depUyV88AAAAAAAA7lq3RQHv/Pnz6tWrlz788EOVL1/e3J+RkaF58+ZpxowZevTRR9W4cWPNnz9fW7du1bZt2yRJGzZs0IEDB/TJJ58oKChI7dq105tvvqno6GhdvHhRkjR37lz5+/tr+vTpql27tiIiIvS3v/1Nb7/9ttnXjBkzNGDAAPXt21d16tTR3LlzVaZMGX300Ue39ssAAAAAAADAXeW2KOCFh4erQ4cOCg0NtdqflJSknJwcq/21atXSfffdp4SEBElSQkKC6tevL29vbzMmLCxMmZmZ2r9/vxnz53OHhYWZ57h48aKSkpKsYhwcHBQaGmrGFCQ7O1uZmZlWGwAAAAAAAFAUpWydwI0sXbpUu3bt0o4dO/K1paamysnJSZ6enlb7vb29lZqaasZcXby70n6l7XoxmZmZ+uOPP3T27Fnl5uYWGJOcnHzN3KOiojRx4sTCXSgAAAAAAABQALuegXf8+HENHTpUixcvlouLi63TKbLRo0crIyPD3I4fP27rlAAAAAAAAHCbsesCXlJSkk6dOqUHHnhApUqVUqlSpRQfH6/Zs2erVKlS8vb21sWLF5Wenm51XFpamnx8fCRJPj4++d5Ke+XzjWLc3d3l6uqqSpUqydHRscCYK+coiLOzs9zd3a02wJ7MmTNHDRo0MP/7DA4O1tdff222v/DCC7r//vvl6uqqypUrq1OnTvlmncbFxal58+YqV66cfHx89Morr+R7y/Py5csVFBSkMmXKqGrVqpo2bZpV+8qVK/XYY4+pcuXKZh5Xv0QGAICStnnzZnXs2FG+vr6yWCxavXq1rVMCAAAw2XUBr02bNtq3b5/27Nljbk2aNFGvXr3Mn0uXLq24uDjzmEOHDiklJUXBwcGSpODgYO3bt8/qbbGxsbFyd3dXnTp1zJirz3El5so5nJyc1LhxY6uYvLw8xcXFmTHA7ejee+/V5MmTlZSUpJ07d+rRRx9Vp06dzPUhr7wY5uDBg1q/fr0Mw1Dbtm2Vm5srSdq7d6/at2+vxx9/XLt379ayZcu0Zs0avfrqq2YfX3/9tXr16qVBgwbp+++/13vvvae3335b7777rhmzefNmPfbYY/rqq6+UlJSkRx55RB07dtTu3btv7RcCALhrZWVlqWHDhoqOjrZ1KgAAAPlYDMMwbJ1EUYSEhCgoKEgzZ86UJA0ePFhfffWVFixYIHd3dw0ZMkSStHXrVklSbm6ugoKC5Ovrq6lTpyo1NVXPPvus+vfvr3/84x+SpGPHjqlevXoKDw/X888/r40bN+qll17SunXrFBYWJklatmyZ+vTpo/fff18PPfSQZs6cqeXLlys5OTnf2njXkpmZKQ8PD2VkZJT4bLxX6/Uo0fOjeEz+/lNbp5BPhQoVNG3aNPXr1y9f23fffaeGDRvqyJEjuv/++/Xaa68pNjbWao3KL7/8Ul27dtWpU6dUrlw59ezZUzk5OVqxYoUZ884772jq1KlKSUmRxWIpMI+6deuqW7duGjduXPFfJLhH3Ab6tyn47wbsS+CsJSXex60cP+Ayi8WiVatWqXPnzoU+hj8nAPbiyNCetk4BuCPcinGeVPgxhN2/xOJG3n77bTk4OKhLly7Kzs5WWFiY3nvvPbPd0dFRa9eu1eDBgxUcHKyyZcuqT58+euONN8wYf39/rVu3TsOHD9esWbN077336l//+pdZvJOkbt266fTp0xo3bpxSU1MVFBSkmJiYQhfvAHuXm5urFStWKCsrq8CZpVlZWZo/f778/f3l5+cn6fKblv+8PqWrq6suXLigpKQkhYSEKDs7W2XKlMkXc+LECf33v/9VtWrV8vWVl5enc+fOqUKFCsV3gQAAFKPs7GxlZ2ebnzMzM22YDQAAuNPddgW8TZs2WX12cXFRdHT0dR93qFq1qr766qvrnjckJOSGj+tFREQoIiKi0LkCt4N9+/YpODhYFy5ckJubm1atWmU+Xi5J7733nkaNGqWsrCzVrFlTsbGxcnJykiSFhYVp5syZ+vTTT9W1a1elpqaaxfGTJ0+aMcOHD9dzzz2nRx55REeOHNH06dPNmIIKeP/85z91/vx5de3atYSvHgCAmxMVFaWJEyfaOg0AAHCXsOs18ACUvJo1a2rPnj1KTEzU4MGD1adPHx04cMBs79Wrl3bv3q34+HjVqFFDXbt21YULFyRJbdu21bRp0zRo0CA5OzurRo0aat++vSTJweHy7WXAgAGKiIjQE088IScnJzVr1kzdu3e3irnakiVLNHHiRC1fvlxeXl4lffkAANyU0aNHKyMjw9yOHz9u65QAAMAdjAIecJdzcnJSYGCgGjdurKioKDVs2FCzZs0y2z08PFS9enW1atVKn332mZKTk7Vq1SqzPTIyUunp6UpJSdGvv/6qTp06SZICAgIkXV5HaMqUKTp//rz++9//KjU1VQ899JBVzBVLly5V//79tXz5coWGhpb0pQMAcNOcnZ3Nt7hf2QAAAErKbfcILYCSlZeXZ7Wmz9UMw5BhGPnaLRaLfH19JUmffvqp/Pz89MADD1jFODo66p577jFjgoODVblyZbP9008/1fPPP6+lS5eqQ4cOxXlJAAAAAADc1ijgAXex0aNHq127drrvvvt07tw5LVmyRJs2bdL69et19OhRLVu2TG3btlXlypV14sQJTZ48Wa6uruZjspI0bdo0Pf7443JwcNDKlSs1efJkLV++XI6OjpKkX3/9VZ999plCQkJ04cIFzZ8/XytWrFB8fLx5jiVLlqhPnz6aNWuWmjZtqtTUVEmXX3bh4eFxa78UAMBd6fz58zpy5Ij5+dixY9qzZ48qVKig++67z4aZAQAA8AgtcFc7deqUevfurZo1a6pNmzbasWOH1q9fr8cee0wuLi76z3/+o/bt2yswMFDdunVTuXLltHXrVqu16b7++ms9/PDDatKkidatW6cvvvhCnTt3tupn4cKFatKkiVq0aKH9+/dr06ZN5mO0kvTBBx/o0qVLCg8PV5UqVcxt6NCht+qrAADc5Xbu3KlGjRqpUaNGki4vEdGoUSONGzfOxpkBAAAwAw+4q82bN++abb6+vjd8e7Mkbdy48brtlSpVUkJCwnVj/vx2aQAAbrWQkBAZhmHrNAAAAArEDDwAAAAAAADAjjEDD7ChI0N72joFFELgrCW2TgEAAAAAcBdjBh4AAAAAAABgxyjgAQAAAAAAAHaMAh4AAAAAAABgxyjgAQAAAAAAAHaMAh4AAAAAAABgxyjgAQAAAAAAAHaMAh4AAAAAAABgxyjgAQAAAAAAAHaMAh4AAAAAAABgxyjgAQAAAAAAAHaMAh4AAAAAAABgxyjgAQAAAAAAAHaMAh4AAAAAAABgxyjgAQAAAAAAAHaMAh4AAAAAAABgxyjgAQAAAAAAAHaMAh4AAAAAAABgxyjgAQAAAAAAAHaMAh4AAAAAAABgxyjgAQAAAAAAAHaMAh4AAAAAAABgxyjgAQAAALBbEyZMkMVisdpq1ap1zfiVK1eqSZMm8vT0VNmyZRUUFKSPP/7YKsYwDI0bN05VqlSRq6urQkNDdfjwYbN906ZN+fq8su3YsUOSdOjQIT3yyCPy9vaWi4uLAgICNGbMGOXk5BQpl5IQHR2tatWqycXFRU2bNtX27dvzxSQkJOjRRx9V2bJl5e7urlatWumPP/4o8dwAADeHAh4AAAAAu1a3bl2dPHnS3LZs2XLN2AoVKuj1119XQkKCvvvuO/Xt21d9+/bV+vXrzZipU6dq9uzZmjt3rhITE1W2bFmFhYXpwoULkqTmzZtb9Xfy5En1799f/v7+atKkiSSpdOnS6t27tzZs2KBDhw5p5syZ+vDDDzV+/Pgi5VJUCxYsUEhIyDXbly1bpsjISI0fP167du1Sw4YNFRYWplOnTpkxCQkJevzxx9W2bVtt375dO3bsUEREhBwc+OchANirUrZOAAAAAACup1SpUvLx8SlU7J+LW0OHDtXChQu1ZcsWhYWFyTAMzZw5U2PGjFGnTp0kSYsWLZK3t7dWr16t7t27y8nJyaq/nJwcffHFFxoyZIgsFoskKSAgQAEBAWZM1apVtWnTJv3nP/8pdC6SlJ2drddff12ffvqp0tPTVa9ePU2ZMuW6RbrrmTFjhgYMGKC+fftKkubOnat169bpo48+0quvvipJGj58uF566SXzsyTVrFnzpvoDANwa/IoFAAAAgF07fPiwfH19FRAQoF69eiklJaVQxxmGobi4OB06dEitWrWSJB07dkypqakKDQ014zw8PNS0aVMlJCQUeJ41a9bot99+M4tiBTly5IhiYmLUunXrQuciSREREUpISNDSpUv13Xff6ZlnntHjjz9u9UhvYV28eFFJSUlW1+bg4KDQ0FDz2k6dOqXExER5eXmpefPm8vb2VuvWra87qxEAYHsU8AAAAADYraZNm2rBggWKiYnRnDlzdOzYMT388MM6d+7cNY/JyMiQm5ubnJyc1KFDB73zzjt67LHHJEmpqamSJG9vb6tjvL29zbY/mzdvnsLCwnTvvffma2vevLlcXFxUvXp1Pfzww3rjjTcKnUtKSormz5+vFStW6OGHH9b999+vkSNHqmXLlpo/f37hv6T/+fXXX5Wbm3vdazt69Kiky2sLDhgwQDExMXrggQfUpk2bmyoaAgBuDR6hBQAAAGC32rVrZ/7coEEDNW3aVFWrVtXy5cvVr1+/Ao8pV66c9uzZo/PnzysuLk6RkZEKCAi4qcdST5w4ofXr12v58uUFti9btkznzp3T3r179fLLL+uf//ynRo0aVahc9u3bp9zcXNWoUcPqnNnZ2apYsaKky0W+OnXqmG2XLl1STk6O3NzczH2vvfaaXnvttUJdT15eniTphRdeMGcUNmrUSHFxcfroo48UFRVVqPMAAG4tCngAAAAAbhuenp6qUaOGjhw5cs0YBwcHBQYGSpKCgoJ08OBBRUVFKSQkxFzbLi0tTVWqVDGPSUtLU1BQUL5zzZ8/XxUrVtSTTz5ZYF9+fn6SpDp16ig3N1cDBw7UiBEj5OjoeMNczp8/L0dHRyUlJZnxV1wp0Pn6+mrPnj3m/pUrV+rzzz/X4sWLzX0VKlSQJFWqVEmOjo5KS0uzOldaWpp53Veu+eqioCTVrl270I8mAwBuPR6hBQAAAHDbOH/+vH788Uer4tuN5OXlKTs7W5Lk7+8vHx8fxcXFme2ZmZlKTExUcHCw1XGGYWj+/Pnq3bu3SpcuXah+cnJyzFluN8qlUaNGys3N1alTpxQYGGi1XSm4lSpVymq/l5eXXF1drfZdKeA5OTmpcePGVteWl5enuLg489qqVasmX19fHTp0yCqvH374QVWrVr3hNQIAbMPuC3hRUVF68MEHVa5cOXl5ealz5875/mdz4cIFhYeHq2LFinJzc1OXLl3y/dYpJSVFHTp0UJkyZeTl5aWXX35Zly5dsorZtGmTHnjgATk7OyswMFALFizIl090dLSqVasmFxcXNW3aVNu3by/2awYAAABw2ciRIxUfH6+ffvpJW7du1VNPPSVHR0f16NFDktS7d2+NHj3ajI+KilJsbKyOHj2qgwcPavr06fr444/197//XZJksVg0bNgwTZo0SWvWrNG+ffvUu3dv+fr6qnPnzlZ9b9y4UceOHVP//v3z5bV48WItX75cBw8e1NGjR7V8+XKNHj1a3bp1M4t9N8qlRo0a6tWrl3r37q2VK1fq2LFj2r59u6KiorRu3bqb+r4iIyP14YcfauHChTp48KAGDx6srKws83FZi8Wil19+WbNnz9Znn32mI0eOaOzYsUpOTr7mI8kAANuz+0do4+PjFR4ergcffFCXLl3Sa6+9prZt2+rAgQMqW7aspMuvQV+3bp1WrFghDw8PRURE6Omnn9a3334rScrNzVWHDh3k4+OjrVu36uTJk+Zv0f7xj39Iuvw2qg4dOmjQoEFavHix4uLi1L9/f1WpUsV8xfuyZcsUGRmpuXPnqmnTppo5c6bCwsJ06NAheXl52eYLAgAAAO5gJ06cUI8ePfTbb7+pcuXKatmypbZt26bKlStLuvyLegeH/5+XkJWVpRdffFEnTpyQq6uratWqpU8++UTdunUzY0aNGqWsrCwNHDhQ6enpatmypWJiYuTi4mLV97x589S8eXPVqlUrX16lSpXSlClT9MMPP8gwDFWtWlUREREaPnx4kXKZP3++Jk2apBEjRujnn39WpUqV1KxZMz3xxBM39X1169ZNp0+f1rhx45SamqqgoCDFxMRYvdhi2LBhunDhgoYPH64zZ86oYcOGio2N1f33339TfQIASp7FMAzD1kkUxenTp+Xl5aX4+Hi1atVKGRkZqly5spYsWaK//e1vkqTk5GTVrl1bCQkJatasmb7++ms98cQT+uWXX8z/cc2dO1evvPKKTp8+LScnJ73yyitat26dvv/+e7Ov7t27Kz09XTExMZIuvwHrwQcf1Lvvvivp8nR0Pz8/DRkyRK+++uoNc8/MzJSHh4cyMjLk7u5e3F+NlVfr9SjR86N49G9jsXUKKITAWUtsnUKx4x5h/7g/3B5uxf3hVo4fcPP4cwJgL44M7WnrFIA7wq36d2BhxxB2/wjtn2VkZEj6/4Vak5KSlJOTo9DQUDOmVq1auu+++5SQkCBJSkhIUP369a1+6xQWFqbMzEzt37/fjLn6HFdirpzj4sWLSkpKsopxcHBQaGioGfNn2dnZyszMtNoAAAAAAACAorD7R2ivlpeXp2HDhqlFixaqV6+eJCk1NVVOTk7y9PS0ivX29lZqaqoZc3Xx7kr7lbbrxWRmZuqPP/7Q2bNnlZubW2BMcnJygflGRUVp4sSJN3exAAAAwDUwkxooHpO//9TWKQBAodxWM/DCw8P1/fffa+nSpbZOpVBGjx6tjIwMczt+/LitUwIAAAAAAMBt5raZgRcREaG1a9dq8+bNuvfee839Pj4+unjxotLT061m4aWlpZmvXvfx8cn3ttgrb6m9OubPb65NS0uTu7u7XF1d5ejoKEdHxwJjrpzjz5ydneXs7HxzFwwAAAAAAADoNpiBZxiGIiIitGrVKm3cuFH+/v5W7Y0bN1bp0qUVFxdn7jt06JBSUlIUHBwsSQoODta+fft06tQpMyY2Nlbu7u6qU6eOGXP1Oa7EXDmHk5OTGjdubBWTl5enuLg4MwYAAAAAAAAobnY/Ay88PFxLlizRF198oXLlyplr1nl4eMjV1VUeHh7q16+fIiMjVaFCBbm7u2vIkCEKDg5Ws2bNJElt27ZVnTp19Oyzz2rq1KlKTU3VmDFjFB4ebs6QGzRokN59912NGjVKzz//vDZu3Kjly5dr3bp1Zi6RkZHq06ePmjRpooceekgzZ85UVlaW+vbte+u/GAAAAAAAANwV7L6AN2fOHElSSEiI1f758+frueeekyS9/fbbcnBwUJcuXZSdna2wsDC99957Zqyjo6PWrl2rwYMHKzg4WGXLllWfPn30xhtvmDH+/v5at26dhg8frlmzZunee+/Vv/71L4WFhZkx3bp10+nTpzVu3DilpqYqKChIMTEx+V5sAQAAAAAAABQXuy/gGYZxwxgXFxdFR0crOjr6mjFVq1bVV199dd3zhISEaPfu3deNiYiIUERExA1zAgAAAAAAAIqD3a+BBwAAAAAAANzN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XhFFR0erWrVqcnFxUdOmTbV9+3ZbpwQAAIBiwlgPAADYIwp4RbBs2TJFRkZq/Pjx2rVrlxo2bKiwsDCdOnXK1qkBAADgL2KsBwAA7BUFvCKYMWOGBgwYoL59+6pOnTqaO3euypQpo48++sjWqQEAAOAvYqwHAADsVSlbJ3C7uHjxopKSkjR69Ghzn4ODg0JDQ5WQkFDgMdnZ2crOzjY/Z2RkSJIyMzNLNllJ2bk5Jd4H/rpz2RZbp4BCuBV/Z2817hH2j/vD7eFW3B+u9GEYRon3dTcr6ljPluM8ifs4UFzuxHHeuWzuD0BxuFX3h8KO9SjgFdKvv/6q3NxceXt7W+339vZWcnJygcdERUVp4sSJ+fb7+fmVSI64/cws+D8d2Jv3P7N1BrgLcX+4TdzC+8O5c+fk4eFxy/q72xR1rMc4D7gzzPT43NYpALBXt/jfgTca61HAK0GjR49WZGSk+TkvL09nzpxRxYoVZbEws+Jul5mZKT8/Px0/flzu7u62TgeAHeH+gKsZhqFz587J19fX1qngKozzcD3cxwFcC/cH/Flhx3oU8AqpUqVKcnR0VFpamtX+tLQ0+fj4FHiMs7OznJ2drfZ5enqWVIq4Tbm7u3PjBlAg7g+4gpl3Ja+oYz3GeSgM7uMAroX7A65WmLEeL7EoJCcnJzVu3FhxcXHmvry8PMXFxSk4ONiGmQEAAOCvYqwHAADsGTPwiiAyMlJ9+vRRkyZN9NBDD2nmzJnKyspS3759bZ0aAAAA/iLGegAAwF5RwCuCbt266fTp0xo3bpxSU1MVFBSkmJiYfIsdA4Xh7Oys8ePH53v8BgC4PwC2wVgPxYX7OIBr4f6Am2UxbvSeWgAAAAAAAAA2wxp4AAAAAAAAgB2jgAcAAAAAAADYMQp4AAAAAAAAgB2jgAcU0nPPPafOnTsX6RiLxaLVq1eXSD7X89NPP8lisWjPnj23vG/gbhQSEqJhw4aZn6tVq6aZM2faLJ+btWDBAnl6eto6DQC45RjnAbgWxnmwFxTwgP957rnnZLFYZLFY5OTkpMDAQL3xxhu6dOmSJGnWrFlasGBBiedx8eJFTZ06VQ0bNlSZMmVUqVIltWjRQvPnz1dOTk6J9w/cjQzDUGhoqMLCwvK1vffee/L09NSJEydskFnhpaamasiQIQoICJCzs7P8/PzUsWNHxcXF2To1ALA5xnnA3YtxHu4UpWydAGBPHn/8cc2fP1/Z2dn66quvFB4ertKlS2v06NHy8PAo8f4vXryosLAw7d27V2+++aZatGghd3d3bdu2Tf/85z/VqFEjBQUFlXgewN3GYrFo/vz5ql+/vt5//3298MILkqRjx45p1KhRmjNnju69914bZ3ltP/30k1q0aCFPT09NmzZN9evXV05OjtavX6/w8HAlJyfbOkUAsDnGecDdiXEe7hTMwAOu4uzsLB8fH1WtWlWDBw9WaGio1qxZIyn/oxUhISF66aWXNGrUKFWoUEE+Pj6aMGHCdc8/fvx4ValSRd99912B7TNnztTmzZsVFxen8PBwBQUFKSAgQD179lRiYqKqV68uSYqJiVHLli3l6empihUr6oknntCPP/6Y73zJyclq3ry5XFxcVK9ePcXHx9/cFwPcBfz8/DRr1iyNHDlSx44dk2EY6tevn9q2batGjRqpXbt2cnNzk7e3t5599ln9+uuvhT53SkqKOnXqJDc3N7m7u6tr165KS0uTJGVkZMjR0VE7d+6UJOXl5alChQpq1qyZefwnn3wiPz+/a57/xRdflMVi0fbt29WlSxfVqFFDdevWVWRkpLZt22bGzZgxQ/Xr11fZsmXl5+enF198UefPn893vtWrV6t69epycXFRWFiYjh8/XuhrBQB7xTgPuHsxzvt/jPNuXxTwgOtwdXXVxYsXr9m+cOFClS1bVomJiZo6dareeOMNxcbG5oszDENDhgzRokWL9J///EcNGjQo8HyLFy9WaGioGjVqlK+tdOnSKlu2rCQpKytLkZGR2rlzp+Li4uTg4KCnnnpKeXl5Vse8/PLLGjFihHbv3q3g4GB17NhRv/32W1G+AuCu0qdPH7Vp00bPP/+83n33XX3//fd6//339eijj6pRo0bauXOnYmJilJaWpq5duxbqnHl5eerUqZPOnDmj+Ph4xcbG6ujRo+rWrZskycPDQ0FBQdq0aZMkad++fbJYLNq9e7c56IqPj1fr1q0LPP+ZM2cUExOj8PBw8x5xtavXOnFwcNDs2bO1f/9+LVy4UBs3btSoUaOs4n///Xe99dZbWrRokb799lulp6ere/fuhbpWALidMM4D7i6M8xjn3fYMAIZhGEafPn2MTp06GYZhGHl5eUZsbKzh7OxsjBw5Ml+7YRhG69atjZYtW1qd48EHHzReeeUV87MkY8WKFUbPnj2N2rVrGydOnLhuDq6ursZLL71U5NxPnz5tSDL27dtnGIZhHDt2zJBkTJ482YzJyckx7r33XmPKlClFPj9wN0lLSzMqVapkODg4GKtWrTLefPNNo23btlYxx48fNyQZhw4dMgzj8v1g6NChZnvVqlWNt99+2zAMw9iwYYPh6OhopKSkmO379+83JBnbt283DMMwIiMjjQ4dOhiGYRgzZ840unXrZjRs2ND4+uuvDcMwjMDAQOODDz4oMN/ExERDkrFy5coiX+uKFSuMihUrmp/nz59vSDK2bdtm7jt48KAhyUhMTCzy+QHAXjDOA2AYjPMY593emIEHXGXt2rVyc3OTi4uL2rVrp27dul33cYk//4a1SpUqOnXqlNW+4cOHKzExUZs3b9Y999xz3f4NwyhUnocPH1aPHj0UEBAgd3d3VatWTdLl6dtXCw4ONn8uVaqUmjRpooMHDxaqD+Bu5eXlpRdeeEG1a9dW586dtXfvXn3zzTdyc3Mzt1q1aklSgY80/dnBgwfl5+dn9WhEnTp15Onpaf59bN26tbZs2aLc3FzFx8crJCREISEh2rRpk3755RcdOXJEISEhBZ6/sPcNSfr3v/+tNm3a6J577lG5cuX07LPP6rffftPvv/9uxpQqVUoPPvig+blWrVpWuQLA7YpxHgDGeYzzbmcU8ICrPPLII9qzZ48OHz6sP/74w3x04lpKly5t9dliseR7vOGxxx7Tzz//rPXr19+w/xo1ahRqEdKOHTvqzJkz+vDDD5WYmKjExERJuu5jIAAKr1SpUipV6vJ7ns6fP6+OHTtqz549Vtvhw4fVqlWrYumvVatWOnfunHbt2qXNmzdbDezi4+Pl6+trro30Z9WrV5fFYrnhveOnn37SE088oQYNGujzzz9XUlKSoqOjJXHvAHB3YJwHQGKch9sXBTzgKmXLllVgYKDuu+8+86b+Vz355JNasmSJ+vfvr6VLl143tmfPnvr3v/+t3bt352vLyclRVlaWfvvtNx06dEhjxoxRmzZtVLt2bZ09e7bA8129qOmlS5eUlJSk2rVr/7ULAu4yDzzwgPbv369q1aopMDDQarveP/yuqF27to4fP261QPCBAweUnp6uOnXqSLq8fkmDBg307rvvqnTp0qpVq5ZatWql3bt3a+3atddcF0WSKlSooLCwMEVHRysrKytfe3p6uiQpKSlJeXl5mj59upo1a6YaNWrol19+yRd/6dIlc6FlSTp06JDS09O5dwC47THOA/BnjPMY591OKOABt8BTTz2ljz/+WH379tVnn312zbhhw4apRYsWatOmjaKjo7V3714dPXpUy5cvV7NmzXT48GGVL19eFStW1AcffKAjR45o48aNioyMLPB80dHRWrVqlZKTkxUeHq6zZ8/q+eefL6nLBO5I4eHhOnPmjHr06KEdO3boxx9/1Pr169W3b1/l5ube8PjQ0FDVr19fvXr10q5du7R9+3b17t1brVu3VpMmTcy4kJAQLV682BzEVahQQbVr19ayZcuuO7CTLv9dz83N1UMPPaTPP/9chw8f1sGDBzV79mzzEavAwEDl5OTonXfe0dGjR/Xxxx9r7ty5+c5VunRpDRkyRImJiUpKStJzzz2nZs2a6aGHHirK1wYAdw3GecDti3Ee47zbCQU84Bb529/+poULF+rZZ5/VypUrC4xxdnZWbGysRo0apffff1/NmjXTgw8+qNmzZ+ull15SvXr15ODgoKVLlyopKUn16tXT8OHDNW3atALPN3nyZE2ePFkNGzbUli1btGbNGlWqVKkkLxO44/j6+urbb79Vbm6u2rZtq/r162vYsGHy9PSUg8ON/zdqsVj0xRdfqHz58mrVqpVCQ0MVEBCgZcuWWcW1bt1aubm5VmughISE5NtXkICAAO3atUuPPPKIRowYoXr16umxxx5TXFyc5syZI0lq2LChZsyYoSlTpqhevXpavHixoqKi8p2rTJkyeuWVV9SzZ0+1aNFCbm5u+XIFAFhjnAfcnhjnMc67nViMoqyKCAAAAAAAAOCWYgYeAAAAAAAAYMco4AEAAAAAAAB2jAIeAAAAAAAAYMco4AEAAAAAAAB2jAIeAAAAAAAAYMco4AEAAAAAAAB2jAIeAAAAAAAAYMco4AEAAAAAAAB2jAIeAAAAAAAAYMco4AHAn6SmpmrIkCEKCAiQs7Oz/Pz81LFjR8XFxdk6NQAAAPwFjPMA3K5K2ToBALAnP/30k1q0aCFPT09NmzZN9evXV05OjtavX6/w8HAlJyfbOkUAAADcBMZ5AG5nzMADgKu8+OKLslgs2r59u7p06aIaNWqobt26ioyM1LZt2yRJKSkp6tSpk9zc3OTu7q6uXbsqLS3NPMeECRMUFBSkjz76SPfdd5/c3Nz04osvKjc3V1OnTpWPj4+8vLz01ltvWfVtsVg0Z84ctWvXTq6urgoICNBnn31mFfPKK6+oRo0aKlOmjAICAjR27Fjl5OTk6/vjjz9WtWrV5OHhoe7du+vcuXOSpEWLFqlixYrKzs62Om/nzp317LPPFut3CQAAYE8Y5wG4nVHAA4D/OXPmjGJiYhQeHq6yZcvma/f09FReXp46deqkM2fOKD4+XrGxsTp69Ki6detmFfvjjz/q66+/VkxMjD799FPNmzdPHTp00IkTJxQfH68pU6ZozJgxSkxMtDpu7Nix6tKli/bu3atevXqpe/fuOnjwoNlerlw5LViwQAcOHNCsWbP04Ycf6u23387X9+rVq7V27VqtXbtW8fHxmjx5siTpmWeeUW5urtasWWPGnzp1SuvWrdPzzz//l79DAAAAe8Q4j3EecNszAACGYRhGYmKiIclYuXLlNWM2bNhgODo6GikpKea+/fv3G5KM7du3G4ZhGOPHjzfKlCljZGZmmjFhYWFGtWrVjNzcXHNfzZo1jaioKPOzJGPQoEFW/TVt2tQYPHjwNfOZNm2a0bhxY/NzQX2//PLLRtOmTc3PgwcPNtq1a2d+nj59uhEQEGDk5eVdsx8AAIDbGeM8xnnA7Y418ADgfwzDuGHMwYMH5efnJz8/P3NfnTp15OnpqYMHD+rBBx+UJFWrVk3lypUzY7y9veXo6CgHBwerfadOnbI6f3BwcL7Pe/bsMT8vW7ZMs2fP1o8//qjz58/r0qVLcnd3tzrmz31XqVLFqp8BAwbowQcf1M8//6x77rlHCxYs0HPPPSeLxXLD6wcAALgdMc5jnAfc7niEFgD+p3r16rJYLMWygHHp0qWtPlsslgL35eXlFfqcCQkJ6tWrl9q3b6+1a9dq9+7dev3113Xx4sUb9n11P40aNVLDhg21aNEiJSUlaf/+/XruuecKnQcAAMDthnEegNsdBTwA+J8KFSooLCxM0dHRysrKyteenp6u2rVr6/jx4zp+/Li5/8CBA0pPT1edOnX+cg5XFlC++nPt2rUlSVu3blXVqlX1+uuvq0mTJqpevbr++9//3lQ//fv314IFCzR//nyFhoZa/aYZAADgTsM4D8DtjgIeAFwlOjpaubm5euihh/T555/r8OHDOnjwoGbPnq3g4GCFhoaqfv366tWrl3bt2qXt27erd+/eat26tZo0afKX+1+xYoU++ugj/fDDDxo/fry2b9+uiIgISZd/c5ySkqKlS5fqxx9/1OzZs7Vq1aqb6qdnz546ceKEPvzwQxY1BgAAdwXGeQBuZxTwAOAqAQEB2rVrlx555BGNGDFC9erV02OPPaa4uDjNmTNHFotFX3zxhcqXL69WrVopNDRUAQEBWrZsWbH0P3HiRC1dulQNGjTQokWL9Omnn5q/8X3yySc1fPhwRUREKCgoSFu3btXYsWNvqh8PDw916dJFbm5u6ty5c7HkDgAAYM8Y5wG4nVmMwqzmCQAocRaLRatWrbplA602bdqobt26mj179i3pDwAA4G7FOA/AX8VbaAHgLnP27Flt2rRJmzZt0nvvvWfrdAAAAFBMGOcBdy4KeABwl2nUqJHOnj2rKVOmqGbNmrZOBwAAAMWEcR5w5+IRWgAAAAAAAMCO8RILAAAAAAAAwI5RwAMAAAAAAADsGAU8AAAAAAAAwI5RwAMAAAAAAADsGAU8AAAAAAAAwI5RwAMAAAAAAADsGAU8AAAAAAAAwI5RwAMAAAAAAADs2P8BaP/qrBL8c6k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Metin kutusu 8"/>
          <p:cNvSpPr txBox="1"/>
          <p:nvPr/>
        </p:nvSpPr>
        <p:spPr>
          <a:xfrm>
            <a:off x="460375" y="1541208"/>
            <a:ext cx="8190063" cy="523220"/>
          </a:xfrm>
          <a:prstGeom prst="rect">
            <a:avLst/>
          </a:prstGeom>
          <a:noFill/>
        </p:spPr>
        <p:txBody>
          <a:bodyPr wrap="none" rtlCol="0">
            <a:spAutoFit/>
          </a:bodyPr>
          <a:lstStyle/>
          <a:p>
            <a:r>
              <a:rPr lang="en-US" sz="2800" dirty="0">
                <a:latin typeface="Angsana New" pitchFamily="18" charset="-34"/>
                <a:cs typeface="Angsana New" pitchFamily="18" charset="-34"/>
              </a:rPr>
              <a:t>It is seen that the customer age distribution in both companies is between 20 and 40.</a:t>
            </a:r>
          </a:p>
        </p:txBody>
      </p:sp>
      <p:sp>
        <p:nvSpPr>
          <p:cNvPr id="3"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8"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l="30000" t="29664" r="6296" b="13060"/>
          <a:stretch/>
        </p:blipFill>
        <p:spPr bwMode="auto">
          <a:xfrm>
            <a:off x="1251945" y="2016136"/>
            <a:ext cx="9215888" cy="4658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9428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xmlns="" id="{C39E92EF-EA57-D14F-879A-1E01FCAE5C7C}"/>
              </a:ext>
            </a:extLst>
          </p:cNvPr>
          <p:cNvSpPr>
            <a:spLocks noGrp="1"/>
          </p:cNvSpPr>
          <p:nvPr>
            <p:ph type="title"/>
          </p:nvPr>
        </p:nvSpPr>
        <p:spPr>
          <a:xfrm>
            <a:off x="420758" y="364180"/>
            <a:ext cx="10515600" cy="636104"/>
          </a:xfrm>
        </p:spPr>
        <p:txBody>
          <a:bodyPr>
            <a:noAutofit/>
          </a:bodyPr>
          <a:lstStyle/>
          <a:p>
            <a:pPr lvl="1">
              <a:lnSpc>
                <a:spcPct val="150000"/>
              </a:lnSpc>
            </a:pPr>
            <a:r>
              <a:rPr lang="en-US" sz="6000" b="1" dirty="0" smtClean="0">
                <a:solidFill>
                  <a:srgbClr val="FF6600"/>
                </a:solidFill>
                <a:latin typeface="Angsana New" pitchFamily="18" charset="-34"/>
                <a:cs typeface="Angsana New" pitchFamily="18" charset="-34"/>
              </a:rPr>
              <a:t>Exploratory Data Analysis</a:t>
            </a:r>
            <a:r>
              <a:rPr lang="tr-TR" sz="6000" b="1" dirty="0" smtClean="0">
                <a:solidFill>
                  <a:srgbClr val="FF6600"/>
                </a:solidFill>
                <a:latin typeface="Angsana New" pitchFamily="18" charset="-34"/>
                <a:cs typeface="Angsana New" pitchFamily="18" charset="-34"/>
              </a:rPr>
              <a:t> (</a:t>
            </a:r>
            <a:r>
              <a:rPr lang="en-US" sz="6000" b="1" dirty="0" smtClean="0">
                <a:solidFill>
                  <a:srgbClr val="FF6600"/>
                </a:solidFill>
                <a:latin typeface="Angsana New" pitchFamily="18" charset="-34"/>
                <a:cs typeface="Angsana New" pitchFamily="18" charset="-34"/>
              </a:rPr>
              <a:t>EDA</a:t>
            </a:r>
            <a:r>
              <a:rPr lang="tr-TR" sz="6000" b="1" dirty="0" smtClean="0">
                <a:solidFill>
                  <a:srgbClr val="FF6600"/>
                </a:solidFill>
                <a:latin typeface="Angsana New" pitchFamily="18" charset="-34"/>
                <a:cs typeface="Angsana New" pitchFamily="18" charset="-34"/>
              </a:rPr>
              <a:t>)</a:t>
            </a:r>
            <a:endParaRPr lang="en-US" sz="6000" b="1" dirty="0">
              <a:solidFill>
                <a:srgbClr val="FF6600"/>
              </a:solidFill>
              <a:latin typeface="Angsana New" pitchFamily="18" charset="-34"/>
              <a:cs typeface="Angsana New" pitchFamily="18" charset="-34"/>
            </a:endParaRPr>
          </a:p>
        </p:txBody>
      </p:sp>
      <p:sp>
        <p:nvSpPr>
          <p:cNvPr id="2" name="AutoShape 2" descr="data:image/png;base64,iVBORw0KGgoAAAANSUhEUgAABPAAAAPxCAYAAAB0OFMoAAAAOXRFWHRTb2Z0d2FyZQBNYXRwbG90bGliIHZlcnNpb24zLjcuMSwgaHR0cHM6Ly9tYXRwbG90bGliLm9yZy/bCgiHAAAACXBIWXMAAA9hAAAPYQGoP6dpAAEAAElEQVR4nOzdeXgN9/v/8ddJyCKRxBaRjyBF7btWg1KVr1hqX2opSipdkhJK0Q+xtopaS/loayuplqItGlJrkVpC1FZFKS2xJ2ksCcn8/nBlfk4TJG2WQ5+P6zrX5cz7npl75hyX231m3mMxDMMQAAAAAAAAAJtkl9cJAAAAAAAAALg/GngAAAAAAACADaOBBwAAAAAAANgwGngAAAAAAACADaOBBwAAAAAAANgwGngAAAAAAACADaOBBwAAAAAAANgwGngAAAAAAACADaOBBwAAAAAAANgwGngA0tmyZYssFou2bNmS16k8kl5++WWVKVMmr9PI0OjRo2WxWHT58uW8TgUAANgoasF/hlrQtvH9xqOKBh5gIywWS6ZemfmH5r333tPq1asfmXwfRefOndPo0aMVExOT16nYtFWrVqlFixYqWrSoHBwc5O3trS5dumjTpk15nRoAADaFWvDRQi2YOd9++61at26t4sWLy8HBQYULF1ajRo00ZcoUJSQk5HV6wCMlX14nAOCuzz77zOr94sWLFRkZmW55pUqVHrqt9957T506dVK7du2yM0Ur2Znvo+jcuXMaM2aMypQpo5o1a1qNffzxx0pNTc2bxGyEYRjq27evFi5cqFq1amnQoEHy8vLS+fPntWrVKjVt2lQ7duxQ/fr18zpVAABsArXgo4Va8MFSU1MVGBiohQsXqlq1anrjjTfk4+OjP//8U1FRURoxYoTWrVunjRs35nWqwCODBh5gI1566SWr9z/++KMiIyPTLbcVfzffGzduqECBAjmZWp7Lnz9/XqeQ56ZMmaKFCxcqNDRUU6dOlcViMcf++9//6rPPPlO+fPwTBABAGmrBxwe1oDRp0iQtXLhQAwcO1JQpU6xqwQEDBuj8+fNavHhxHmaYfa5fvy4XF5e8TgP/AtxCCzxCrl+/rrfeeks+Pj5ydHRUhQoV9MEHH8gwDDPGYrHo+vXrWrRokXnrwssvvyxJ+u233/TGG2+oQoUKcnZ2VpEiRdS5c2edPn06R/J97rnnVLVqVUVHR6tRo0YqUKCA3nnnHUnS119/rVatWsnb21uOjo4qW7asxo0bp5SUlAy3ceTIETVp0kQFChTQf/7zH02aNCnd/j788ENVqVJFBQoUUKFChVS3bl2Fh4eb41k5/ri4OA0cOFBlypSRo6OjSpYsqV69euny5cvasmWLnnrqKUlSnz59zPO8cOFCSRnPe5KZz066+/mFhIRo9erVqlq1qhwdHVWlShVFRERYxf35558KDQ018/P09NT//d//ad++fZn6bC5fvqwuXbrIzc1NRYoU0YABA3Tr1i1zvHHjxqpRo0aG61aoUEEBAQH33fbNmzc1YcIEVaxYUR988IFVwZamZ8+eevrpp833v/76qzp37qzChQurQIECeuaZZ7R27VqrddLmK/nyyy81ZswY/ec//1HBggXVqVMnxcfHKykpSaGhofL09JSrq6v69OmjpKQkq22knd+lS5eqQoUKcnJyUp06dbRt2zaruMx+VxYuXCiLxaIdO3Zo0KBBKlasmFxcXNS+fXtdunTJjOvdu7eKFi2q27dvpzsXzZo1U4UKFe57PgEASEMtSC2YxpZrwRs3bmjixImqUqWKJk+enGEtWKJECQ0dOjTd8iVLlqhOnTpydnZW4cKF1bVrV509e9YqJivfid9//13t2rWTi4uLPD09NXDgwHT1YZpdu3apefPmcnd3V4ECBdS4cWPt2LHDKiZtDsEjR46oe/fuKlSokBo2bHjfcwFkJy5/AB4RhmGoTZs22rx5swIDA1WzZk2tX79eQ4YM0R9//KFp06ZJuns7wyuvvKKnn35aQUFBkqSyZctKkvbs2aOdO3eqa9euKlmypE6fPq05c+boueee05EjR3Lk19ArV66oRYsW6tq1q1566SUVL15c0t3Gh6urqwYNGiRXV1dt2rRJYWFhSkhI0OTJk622ce3aNTVv3lwdOnRQly5dtGLFCg0dOlTVqlVTixYtJN29VaF///7q1KmTWYD89NNP2rVrl7p3756l409MTNSzzz6ro0ePqm/fvqpdu7YuX76sb775Rr///rsqVaqksWPHKiwsTEFBQXr22Wcl6b63g2b2s0uzfft2rVy5Um+88YYKFiyomTNnqmPHjjpz5oyKFCkiSXrttde0YsUKhYSEqHLlyrpy5Yq2b9+uo0ePqnbt2g/9XLp06aIyZcpowoQJ+vHHHzVz5kxdu3bN/CW0Z8+e6tevnw4dOqSqVaua6+3Zs0e//PKLRowYcd9tb9++XVevXlVoaKjs7e0fmsuFCxdUv3593bhxQ/3791eRIkW0aNEitWnTRitWrFD79u2t4idMmCBnZ2cNGzZMJ06c0Icffqj8+fPLzs5O165d0+jRo/Xjjz9q4cKF8vX1VVhYmNX6W7du1RdffKH+/fvL0dFRH330kZo3b67du3ebx5rVvytvvvmmChUqpFGjRun06dOaPn26QkJC9MUXX5jnc/HixVq/fr1eeOEFc73Y2Fht2rRJo0aNeuh5AgD8u1ELUgs+SrVgXFycBg8enKlaMM27776rkSNHqkuXLnrllVd06dIlffjhh2rUqJH2798vDw8PMzYz34mbN2+qadOmOnPmjPr37y9vb2999tlnGc7FvGnTJrVo0UJ16tTRqFGjZGdnpwULFuj555/XDz/8YPXDsyR17txZ5cuX13vvvZeuCQvkGAOATQoODjbu/Su6evVqQ5Ixfvx4q7hOnToZFovFOHHihLnMxcXF6N27d7pt3rhxI92yqKgoQ5KxePFic9nmzZsNScbmzZv/dr6GYRiNGzc2JBlz587NVC6vvvqqUaBAAePWrVvptnFvfklJSYaXl5fRsWNHc1nbtm2NKlWqPDDHzB5/WFiYIclYuXJluvjU1FTDMAxjz549hiRjwYIF6WJ69+5tlC5d2nyflc9OkuHg4GC17MCBA4Yk48MPPzSXubu7G8HBwQ883oyMGjXKkGS0adPGavkbb7xhSDIOHDhgGIZhxMXFGU5OTsbQoUOt4vr372+4uLgYiYmJ993HjBkzDEnGqlWrMpVTaGioIcn44YcfzGV//vmn4evra5QpU8ZISUkxDOP/fy+rVq1qJCcnm7HdunUzLBaL0aJFC6vt+vn5WX0OhnH3/Eoy9u7day777bffDCcnJ6N9+/bmssx+VxYsWGBIMvz9/c3vhmEYxsCBAw17e3sjLi7OMAzDSElJMUqWLGm8+OKLVtucOnWqYbFYjF9//fWh5wkA8O9CLWi9DWrBR68WXL16tdXyO3fuGJcuXbJ6pZ3P06dPG/b29sa7775rtc7BgweNfPnyWS3P7Hdi+vTphiTjyy+/NJddv37dKFeunNX3OzU11ShfvrwREBBgVc/duHHD8PX1Nf7v//4v3fnr1q3bfY8fyCncQgs8ItatWyd7e3v179/favlbb70lwzD03XffPXQbzs7O5p9v376tK1euqFy5cvLw8Mj05fZZ5ejoqD59+jwwlz///FOXL1/Ws88+qxs3bujnn3+2inV1dbWaT8XBwUFPP/20fv31V3OZh4eHfv/9d+3Zs+e+uWT2+L/66ivVqFEj3ZVfkjK8BeBhsvrZ+fv7m7+US1L16tXl5uaW7nh37dqlc+fOZTkfSQoODrZ6/+abb5q5SpK7u7vatm2rzz//3PxVMSUlRV988YV5G8L9pD1RrGDBgpnKZd26dXr66aetbj9wdXVVUFCQTp8+rSNHjljF9+rVy2pumXr16pkPzbhXvXr1dPbsWd25c8dquZ+fn+rUqWO+L1WqlNq2bav169ebt+1k9e9KUFCQ1Xfj2WefVUpKin777TdJkp2dnXr06KFvvvlGf/75pxm3dOlS1a9fX76+vg8/UQCAfzVqQWrBR60WdHV1tVp+8OBBFStWzOp15coVSdLKlSuVmpqqLl266PLly+bLy8tL5cuX1+bNm622lZnvxLp161SiRAl16tTJXFagQAHzytQ0MTExOn78uLp3764rV66Y+75+/bqaNm2qbdu2pXsoyWuvvXbf4wdyCg084BHx22+/ydvbO11TJO3JXmmNgge5efOmwsLCzLk3ihYtqmLFiikuLk7x8fE5kvd//vMfOTg4pFt++PBhtW/fXu7u7nJzc1OxYsXMf4T/mkvJkiXTFUuFChXStWvXzPdDhw6Vq6urnn76aZUvX17BwcHp5qzI7PGfPHnS6laBfyqrn12pUqXSbeOvxztp0iQdOnRIPj4+evrppzV69GirguVhypcvb/W+bNmysrOzs5oDplevXjpz5ox++OEHSdL333+vCxcuqGfPng/ctpubmyRZNaoe5LfffstwDrjMnh93d3dJko+PT7rlqamp6b5Pfz12SXryySd148YNc966rP5d+WtOhQoVkiSrz6xXr166efOmVq1aJUk6duyYoqOjH3o+AQCQqAWpBR+dWjDtOBMTE62WlytXTpGRkYqMjEy3jePHj8swDJUvXz5dk+/o0aO6ePGiVXxmvhO//fabypUrly7ur3Xn8ePHJd2ds/iv+/7kk0+UlJSU7jvJj6/IC8yBB/yLvPnmm1qwYIFCQ0Pl5+cnd3d3WSwWde3aNccedX/vL51p4uLi1LhxY7m5uWns2LEqW7asnJyctG/fPg0dOjRdLvebO8O4Z76JSpUq6dixY1qzZo0iIiL01Vdf6aOPPlJYWJjGjBkjKW+O/+/IzPF26dJFzz77rFatWqUNGzZo8uTJmjhxolauXGnO+5EVGf2aHBAQoOLFi2vJkiVq1KiRlixZIi8vL/n7+z9wWxUrVpR091fWdu3aZTmXh7nf+cnMecusrH5XMrPvypUrq06dOlqyZIl69eqlJUuWyMHBQV26dMlyfgAA/B3UgtSC95MTteChQ4fUtm1bc7mrq6u57vbt263WSU1NlcVi0XfffZfh8f/1ar7srPvSPvvJkyerZs2aGcb8df8Zfa+BnEYDD3hElC5dWt9//73+/PNPq1/v0m4xKF26tLnsfpf2r1ixQr1799aUKVPMZbdu3VJcXFzOJH0fW7Zs0ZUrV7Ry5Uo1atTIXH7q1Kl/tF0XFxe9+OKLevHFF5WcnKwOHTro3Xff1fDhw+Xk5JTp4y9btqwOHTr0wH1l5faJrHx2WVGiRAm98cYbeuONN3Tx4kXVrl1b7777bqaKtuPHj1v9cnjixAmlpqZaPTHN3t5e3bt318KFCzVx4kStXr1a/fr1e+hkxA0bNlShQoX0+eef65133nlofOnSpXXs2LF0y//p+bmftF9Z7/XLL7+oQIECKlasmKSc+7vSq1cvDRo0SOfPn1d4eLhatWplXq0HAMCDUAs+HLWgbdSCzz77rNzd3bVs2TINHz5cdnYPv/GvbNmyMgxDvr6+evLJJx8anxmlS5fWoUOHZBiG1ef117oz7XZlNze3hzYngbzELbTAI6Jly5ZKSUnRrFmzrJZPmzZNFovF6h9qFxeXDAsxe3v7dL9Kffjhh+a8X7kl7R/9e3NJTk7WRx999Le3mTZ/RhoHBwdVrlxZhmHo9u3b5n4zc/wdO3bUgQMHzFsd75W2ftq8H5kpeLPy2WVGSkpKusv4PT095e3traSkpExtY/bs2VbvP/zwQ0lKl0vPnj117do1vfrqq0pMTLSaa+R+ChQooKFDh+ro0aMaOnRohr+ELlmyRLt375Z09/zs3r1bUVFR5vj169c1b948lSlTRpUrV87UMWVWVFSU1Tw3Z8+e1ddff61mzZqZ382c+rvSrVs3WSwWDRgwQL/++mumzicAABK14MNQC9pWLfj222/r0KFDGjZsWIa14F+XdejQQfb29hozZky6McMw0n2+mdGyZUudO3dOK1asMJfduHFD8+bNs4qrU6eOypYtqw8++CDdbb+SzClWgLzGFXjAI6J169Zq0qSJ/vvf/+r06dOqUaOGNmzYoK+//lqhoaFWE93WqVNH33//vaZOnSpvb2/5+vqqXr16euGFF/TZZ5/J3d1dlStXVlRUlL7//nvzcfS5pX79+ipUqJB69+6t/v37y2Kx6LPPPvtHj2Bv1qyZvLy81KBBAxUvXlxHjx7VrFmz1KpVK/OXzswe/5AhQ7RixQp17txZffv2VZ06dXT16lV98803mjt3rmrUqKGyZcvKw8NDc+fOVcGCBeXi4qJ69eplOB9GVj67zPjzzz9VsmRJderUSTVq1JCrq6u+//577dmzx+oX5Qc5deqU2rRpo+bNmysqKkpLlixR9+7dVaNGDau4WrVqqWrVqlq+fLkqVaqk2rVrZ2r7Q4YM0eHDhzVlyhRt3rxZnTp1kpeXl2JjY7V69Wrt3r1bO3fulCQNGzZMn3/+uVq0aKH+/furcOHCWrRokU6dOqWvvvoqU7/aZkXVqlUVEBCg/v37y9HR0fzPQtrtNVLmvytZVaxYMTVv3lzLly+Xh4eHWrVq9Y+2BwD496AWfDBqQduqBYcNG6ajR49q8uTJ2rBhgzp27KiSJUvq2rVr2rdvn5YvXy5PT085OTlJunsV3Pjx4zV8+HCdPn1a7dq1U8GCBXXq1CmtWrVKQUFBGjx4cJbOU79+/TRr1iz16tVL0dHRKlGihD777DMVKFDAKs7Ozk6ffPKJWrRooSpVqqhPnz76z3/+oz/++EObN2+Wm5ubvv322yztG8gROfyUWwB/U3BwsPHXv6J//vmnMXDgQMPb29vInz+/Ub58eWPy5MlWjzs3DMP4+eefjUaNGhnOzs6GJKN3796GYRjGtWvXjD59+hhFixY1XF1djYCAAOPnn382SpcubcYYhmFs3rzZ6tHqfzffxo0bG1WqVMkwfseOHcYzzzxjODs7G97e3sbbb79trF+/Pt1+77eN3r17G6VLlzbf/+9//zMaNWpkFClSxHB0dDTKli1rDBkyxIiPjzdjMnv8hmEYV65cMUJCQoz//Oc/hoODg1GyZEmjd+/exuXLl82Yr7/+2qhcubKRL18+Q5KxYMGCDHMzjMx/dpKM4ODgdMd7b45JSUnGkCFDjBo1ahgFCxY0XFxcjBo1ahgfffRRhuf6XqNGjTIkGUeOHDE6depkFCxY0ChUqJAREhJi3Lx5M8N1Jk2aZEgy3nvvvYdu/69WrFhhNGvWzChcuLCRL18+o0SJEsaLL75obNmyxSru5MmTRqdOnQwPDw/DycnJePrpp401a9ZYxaR9L5cvX261fMGCBYYkY8+ePRke66VLl8xlaed3yZIlRvny5Q1HR0ejVq1a6b7rmf2u3G/fD/o79OWXXxqSjKCgoIedPgDAvxi14IO3QS34aNSCq1atMlq2bGkUK1bMyJcvn+Hh4WE0bNjQmDx5shEXF5cu/quvvjIaNmxouLi4GC4uLkbFihWN4OBg49ixY2ZMZr8ThmEYv/32m9GmTRujQIECRtGiRY0BAwYYERERGX6/9+/fb3To0MH8DpUuXdro0qWLsXHjRjMmo/oSyC0Ww/gHP3MAAB57M2bM0MCBA3X69OkMn4r2KLFYLAoODk53C0tu+vrrr9WuXTtt27ZNzz77bJ7lAQAAkBmPUy0IPMqYAw8AcF+GYejTTz9V48aNKdiyyccff6wnnnhCDRs2zOtUAAAAHohaELAdzIEHAEjn+vXr+uabb7R582YdPHhQX3/9dV6n9MhbtmyZfvrpJ61du1YzZszI0tPrAAAAchO1IGB7aOABANK5dOmSunfvLg8PD73zzjtq06ZNXqf0yOvWrZtcXV0VGBioN954I6/TAQAAuC9qQcD2MAceAAAAAAAAYMOYAw8AAAAAAACwYTTwAAAAAAAAABvGHHi5KDU1VefOnVPBggWZvBwAAGSKYRj6888/5e3tLTs7fnu1VdR5AADg78hsrUcDLxedO3dOPj4+eZ0GAAB4BJ09e1YlS5bM6zRwH9R5AADgn3hYrUcDLxcVLFhQ0t0Pxc3NLY+zAQAAj4KEhAT5+PiYdQRsE3UeAAD4OzJb69HAy0Vpt1O4ublR2AEAgCzhtkzbRp0HAAD+iYfVekykAgAAAAAAANgwGngAAAAAAACADaOBBwAAAAAAANgw5sADAAAAcoFhGLpz545SUlLyOpV/tfz588ve3j6v0wAAIEto4AEAkEUTJkzQypUr9fPPP8vZ2Vn169fXxIkTVaFCBUnS6dOn5evrm+G6X375pTp37my17MqVK6pRo4b++OMPXbt2TR4eHuZYUlKSxo4dqyVLlig2NlYlSpRQWFiY+vbta8ZMnz5dc+bM0ZkzZ1S0aFF16tRJEyZMkJOTkyRp27Ztmjx5sqKjo3X+/HmtWrVK7dq1y96TAuCBkpOTdf78ed24cSOvU/nXs1gsKlmypFxdXfM6FQDIFQ+rBV9++WUtWrTIap2AgABFRESY73/55RcNGTJEO3bsUHJysqpXr65x48apSZMmVustXLhQU6dO1S+//CI3Nzd17txZs2fPNsfXr1+vUaNG6fDhw3JyclKjRo00ZcoUlSlTRpJ0/vx5vfXWW9q7d69OnDih/v37a/r06dl+Th5FNPAAAMiirVu3Kjg4WE899ZTu3Lmjd955R82aNdORI0fk4uIiHx8fnT9/3mqdefPmafLkyWrRokW67QUGBqp69er6448/0o116dJFFy5c0Keffqpy5crp/PnzSk1NNcfDw8M1bNgwzZ8/X/Xr19cvv/yil19+WRaLRVOnTpUkXb9+XTVq1FDfvn3VoUOHbD4bAB4mNTVVp06dkr29vby9veXg4MBThfOIYRi6dOmSfv/9d5UvX54r8QD8K2SmFmzevLkWLFhgvnd0dLQaf+GFF1S+fHlt2rRJzs7Omj59ul544QWdPHlSXl5ekqSpU6dqypQpmjx5surVq6fr16/r9OnT5jZOnTqltm3batCgQVq6dKni4+M1cOBAdejQQfv27ZN098frYsWKacSIEZo2bVo2n4lHGw08AACy6N5fI6W7vzR6enoqOjpajRo1kr29vVnIpFm1apW6dOmS7oqPOXPmKC4uTmFhYfruu+/S7Wfr1q369ddfVbhwYUkyf51Ms3PnTjVo0EDdu3c3x7t166Zdu3aZMS1atMiwcQggdyQnJys1NVU+Pj4qUKBAXqfzr1esWDGdPn1at2/fpoEH4F8hM7Wgo6Njuvo1zeXLl3X8+HF9+umnql69uiTp/fff10cffaRDhw7Jy8tL165d04gRI/Ttt9+qadOm5rpp8ZIUHR2tlJQUjR8/XnZ2dx/JMHjwYLVt21a3b99W/vz5VaZMGc2YMUOSNH/+/H903I8bHmIBAMA/FB8fL0lmk+2voqOjFRMTo8DAQKvlR44c0dixY7V48WKziLnXN998o7p162rSpEn6z3/+oyeffFKDBw/WzZs3zZj69esrOjpau3fvliT9+uuvWrdunVq2bJldhwcgm2T09xy5j6sfASC9LVu2yNPTUxUqVNDrr7+uK1eumGNFihRRhQoVtHjxYl2/fl137tzR//73P3l6eqpOnTqSpMjISKWmpuqPP/5QpUqVVLJkSXXp0kVnz541t1OnTh3Z2dlpwYIFSklJUXx8vD777DP5+/srf/78uX7MjxquwAMA4B9ITU1VaGioGjRooKpVq2YY8+mnn6pSpUqqX7++uSwpKUndunXT5MmTVapUKf3666/p1vv111+1fft2OTk5adWqVbp8+bLeeOMNXblyxbzFoXv37rp8+bIaNmxoTpD/2muv6Z133smZAwYAAMBjpXnz5urQoYN8fX118uRJvfPOO2rRooWioqJkb28vi8Wi77//Xu3atVPBggVlZ2cnT09PRUREqFChQpLu1q2pqal67733NGPGDLm7u2vEiBH6v//7P/30009ycHCQr6+vNmzYoC5duujVV19VSkqK/Pz8tG7dujw+A48GfgYEAOAfCA4O1qFDh7Rs2bIMx2/evKnw8PB0V98NHz5clSpV0ksvvXTfbaempspisWjp0qV6+umn1bJlS02dOlWLFi0yr8LbsmWL3nvvPX300Ufat2+fVq5cqbVr12rcuHHZd5AAAAB4bHXt2lVt2rRRtWrV1K5dO61Zs0Z79uzRli1bJN2dPzQ4OFienp764YcftHv3brVr106tW7c2531OTU3V7du3NXPmTAUEBOiZZ57R559/ruPHj2vz5s2SpNjYWPXr10+9e/fWnj17tHXrVjk4OKhTp04yDCOvDv+RQQMPAIC/KSQkRGvWrNHmzZtVsmTJDGNWrFihGzduqFevXlbLN23apOXLlytfvnzKly+fOVdI0aJFNWrUKElSiRIl9J///Efu7u7mepUqVZJhGPr9998lSSNHjlTPnj31yiuvqFq1amrfvr3ee+89TZgwwephF0Bu27Ztm1q3bi1vb29ZLBatXr06XczRo0fVpk0bubu7y8XFRU899ZTOnDljjt+6dUvBwcEqUqSIXF1d1bFjR124cMFqG2fOnFGrVq1UoEABeXp6asiQIbpz545VzJYtW1S7dm05OjqqXLlyWrhwYbpcZs+erTJlysjJyUn16tUzb0tH1jz33HMKDQ3N6zQAAP/AE088oaJFi+rEiROS7tata9as0bJly9SgQQPVrl1bH330kZydnc2n15YoUUKSVLlyZXM7xYoVU9GiRc1/22fPni13d3dNmjRJtWrVUqNGjbRkyRJt3LjRav5mZIwGHgAAWWQYhkJCQrRq1Spt2rRJvr6+94399NNP1aZNGxUrVsxq+VdffaUDBw4oJiZGMTEx+uSTTyRJP/zwg4KDgyVJDRo00Llz55SYmGiu98svv8jOzs5sGN64cSPdvFppk7LzSybyUtoT72bPnp3h+MmTJ9WwYUNVrFhRW7Zs0U8//aSRI0fKycnJjBk4cKC+/fZbLV++XFu3btW5c+esnp6XkpKiVq1aKTk5WTt37tSiRYu0cOFChYWFmTGnTp1Sq1at1KRJE8XExCg0NFSvvPKK1q9fb8Z88cUXGjRokEaNGqV9+/apRo0aCggI0MWLF3PgzOS82NhYDRgwQOXKlZOTk5OKFy+uBg0aaM6cObpx40ZepwcAsHG///67rly5Yjbl0v7t+GvNaWdnZ/5g3KBBA0nSsWPHzPGrV6/q8uXLKl26tLmd+9Wt/PCcCQZyTXx8vCHJiI+Pz+tUAAD/wOuvv264u7sbW7ZsMc6fP2++bty4YRV3/Phxw2KxGN99991Dt7l582ZDknHt2jVz2Z9//mmULFnS6NSpk3H48GFj69atRvny5Y1XXnnFjBk1apRRsGBB4/PPPzd+/fVXY8OGDUbZsmWNLl26WG1n//79xv79+w1JxtSpU439+/cbv/322z8/Gchxj0P9IMlYtWqV1bIXX3zReOmll+67TlxcnJE/f35j+fLl5rKjR48akoyoqCjDMAxj3bp1hp2dnREbG2vGzJkzx3BzczOSkpIMwzCMt99+26hSpUq6fQcEBJjvn376aSM4ONh8n5KSYnh7exsTJky4b363bt0y4uPjzdfZs2fv+zndvHnTOHLkiHHz5s37bi+7nDx50vDy8jIqVqxofPHFF8aRI0eMkydPGqtXrzZatmxpfP311zm6/8aNGxsDBgz42+vfuXPHSElJyb6EMpCbnwcA2IIH1YJ//vmnMXjwYCMqKso4deqU8f333xu1a9c2ypcvb9y6dcswDMO4dOmSUaRIEaNDhw5GTEyMcezYMWPw4MFG/vz5jZiYGHM/bdu2NapUqWLs2LHDOHjwoPHCCy8YlStXNpKTkw3DMIyNGzcaFovFGDNmjPHLL78Y0dHRRkBAgFG6dGmrOjot1zp16hjdu3c39u/fbxw+fDh3T1ouymytRwMvFz0OBTgA4G4zIqPXggULrOKGDx9u+Pj4ZOo/oxk18AzjbsPC39/fcHZ2NkqWLGkMGjTIqsC5ffu2MXr0aKNs2bKGk5OT4ePjY7zxxhtW20nb9l9fvXv3/gdnAbnlcagf/trAS0lJMVxdXY2xY8cazZo1M4oVK2Y8/fTTVjEbN27M8O9EqVKljKlTpxqGYRgjR440atSoYTX+66+/GpKMffv2GYZhGM8++2y6htL8+fMNNzc3wzAMIykpybC3t0/XYOzVq5fRpk2b+x7TqFGjMvx7ldcNvICAAKNkyZJGYmJihuOpqamGYRjGtWvXjMDAQKNo0aJGwYIFjSZNmlj9J2zUqFFGjRo1jMWLFxulS5c23NzcjBdffNFISEgwYxITE42ePXsaLi4uhpeXl/HBBx+ka+DdunXLeOuttwxvb2+jQIECxtNPP21s3rzZHF+wYIHh7u5ufP3110alSpUMe3t749SpU9l6Tv6KBh6Af5sH1YI3btww/y3Onz+/Ubp0aaNfv35WP44ZhmHs2bPHaNasmVG4cGGjYMGCxjPPPGOsW7fOKiY+Pt7o27ev4eHhYRQuXNho3769cebMGauYzz//3KhVq5bh4uJiFCtWzGjTpo1x9OhRq5iMci1dunSOnBtbkNlaj6fQAgCQRUYmb01977339N5772Uq9rnnnstwuxUrVlRkZOR918uXL59GjRplzpuXlW0DeeXixYtKTEzU+++/r/Hjx2vixImKiIhQhw4dtHnzZjVu3FixsbFycHCQh4eH1brFixdXbGyspLu3ihYvXjzdeNrYg2ISEhJ08+ZNXbt2TSkpKRnG/Pzzz/c9huHDh2vQoEHm+4SEBPn4+GTtRGSzK1euaMOGDXrvvffk4uKSYYzFYpEkde7cWc7Ozvruu+/k7u6u//3vf2ratKl++eUXFS5cWNLd25xXr16tNWvW6Nq1a+rSpYvef/99vfvuu5KkIUOGaOvWrfr666/l6empd955R/v27VPNmjXN/YWEhOjIkSNatmyZvL29tWrVKjVv3lwHDx5U+fLlJd29pWrixIn65JNPVKRIEXl6eubgWQKAf5+H1YL3TitxP3Xr1n1onJubmz799FN9+umn943p2rWrunbt+sDtULdmjAYeAAAAclXaPDdt27bVwIEDJUk1a9bUzp07NXfuXDVu3Dgv08sUR0dHOTo65nUaVk6cOCHDMFShQgWr5UWLFtWtW7ck3X1yduvWrbV7925dvHjRPIYPPvhAq1ev1ooVKxQUFCTp7ue0cOFCFSxYUJLUs2dPbdy4Ue+++64SExP16aefasmSJeZDeBYtWmT1QJ8zZ85owYIFOnPmjLy9vSVJgwcPVkREhBYsWGD+wHH79m199NFHqlGjRg6eHQAAHm008AAAAJCrihYtqnz58lk9qU66+5Tl7du3S5K8vLyUnJysuLg4q6vwLly4IC8vLzPmr0+LTXtK7b0xf31y7YULF+Tm5iZnZ2fZ29vL3t4+w5i0bTzqdu/erdTUVPXo0UNJSUk6cOCAEhMTVaRIEau4mzdv6uTJk+b7MmXKmM076e4TBtMe7HHy5EklJyerXr165njhwoWtmocHDx5USkqKnnzySav9JCUlWe3bwcFB1atXz56DBQDgMUUDDwD+hYZV7ZbXKQCPhfcPfZ7XKTySHBwc9NRTT1k9qU66+5TltCfV1alTR/nz59fGjRvVsWNHSXefbHfmzBn5+flJkvz8/PTuu+/q4sWL5m2XkZGRcnNzM5uDfn5+WrdundV+IiMjzW04ODioTp062rhxo9q1ayfp7pVnGzduVEhISM6cgBxSrlw5WSyWdOf1iSeekCQ5OztLkhITE1WiRAlt2bIl3TbubZbmz5/fasxisWTpKYGJiYmyt7dXdHS0+ZTBNK6uruafnZ2dzVt7AeDf4MSA7nmdAjKh3IzwvE7BCg08AAAAZLvExESdOHHCfH/q1CnFxMSocOHCKlWqlIYMGaIXX3xRjRo1UpMmTRQREaFvv/3WbCq5u7srMDBQgwYNUuHCheXm5qY333xTfn5+euaZZyRJzZo1U+XKldWzZ09NmjRJsbGxGjFihIKDg81bQ1977TXNmjVLb7/9tvr27atNmzbpyy+/1Nq1a83cBg0apN69e6tu3bp6+umnNX36dF2/fl19+vTJvROWDYoUKaL/+7//06xZs/Tmm2/edx682rVrKzY2Vvny5VOZMmX+1r7Kli2r/Pnza9euXSpVqpQk6dq1a/rll1/MW6Br1aqllJQUXbx4Uc8+++zf2g8AALiLBh4AAACy3d69e9WkSRPzfdoDH3r37q2FCxeqffv2mjt3riZMmKD+/furQoUK+uqrr9SwYUNznWnTpsnOzk4dO3ZUUlKSAgIC9NFHH5nj9vb2WrNmjV5//XX5+fnJxcVFvXv31tixY80YX19frV27VgMHDtSMGTNUsmRJffLJJwoICDBjXnzxRV26dElhYWGKjY1VzZo1FRERke7BFo+Cjz76SA0aNFDdunU1evRoVa9eXXZ2dtqzZ49+/vln1alTR/7+/vLz81O7du00adIkPfnkkzp37pzWrl2r9u3bq27dug/dj6urqwIDAzVkyBDzwRP//e9/ZWdnZ8Y8+eST6tGjh3r16qUpU6aoVq1aunTpkjZu3Kjq1aurVatWOXkqAAB4rNDAAwAAQLbLzNOP+/btq759+9533MnJSbNnz9bs2bPvG1O6dOl0t8hmlMv+/fsfGBMSEvLI3TKbkbJly2r//v167733NHz4cP3+++9ydHRU5cqVNXjwYL3xxhuyWCxat26d/vvf/6pPnz66dOmSvLy81KhRoyw1LSdPnqzExES1bt1aBQsW1FtvvaX4+HirmAULFmj8+PF666239Mcff6ho0aJ65pln9MILL2T3oQMA8FizGDyfN9ckJCTI3d1d8fHxcnNzy+t0APyLMQcekD1yYw486odHw4M+p1u3bunUqVPy9fWVk5NTHmWINHweAPIac+A9GnJrDrzM1np29x0BAAAAAAAAkOdo4AEAAAAAAAA2jAYeAAAAAAAAYMNo4AEAAAAAAAA2jAYeAAAAAAAAYMNo4AEAAAAAAAA2jAYeAAAAAAAAYMNo4AEAAAAAAAA2jAYeAAAAAAAAYMPy5XUCAAAAwL/VsKrdcm1f7x/6PNf2lZPKlCmj0NBQhYaG5nUqAADkGq7AAwAAAJChl19+WRaLJd3rxIkTeZ0aAAD/KlyBBwAAAOC+mjdvrgULFlgtK1asWB5lAwDAvxNX4AEAAAC4L0dHR3l5eVm97O3t9fXXX6t27dpycnLSE088oTFjxujOnTvmehaLRf/73//0wgsvqECBAqpUqZKioqJ04sQJPffcc3JxcVH9+vV18uRJc52TJ0+qbdu2Kl68uFxdXfXUU0/p+++/f2B+cXFxeuWVV1SsWDG5ubnp+eef14EDB3LsfAAAkBdo4AEAAADIkh9++EG9evXSgAEDdOTIEf3vf//TwoUL9e6771rFjRs3Tr169VJMTIwqVqyo7t2769VXX9Xw4cO1d+9eGYahkJAQMz4xMVEtW7bUxo0btX//fjVv3lytW7fWmTNn7ptL586ddfHiRX333XeKjo5W7dq11bRpU129ejXHjh8AgNzGLbQAAAAA7mvNmjVydXU137do0ULXrl3TsGHD1Lt3b0nSE088oXHjxuntt9/WqFGjzNg+ffqoS5cukqShQ4fKz89PI0eOVEBAgCRpwIAB6tOnjxlfo0YN1ahRw3w/btw4rVq1St98841Voy/N9u3btXv3bl28eFGOjo6SpA8++ECrV6/WihUrFBQUlI1nAgCAvEMDDwAAAMB9NWnSRHPmzDHfu7i4qHr16tqxY4fVFXcpKSm6deuWbty4oQIFCkiSqlevbo4XL15cklStWjWrZbdu3VJCQoLc3NyUmJio0aNHa+3atTp//rzu3Lmjmzdv3vcKvAMHDigxMVFFihSxWn7z5k2rW3MBAHjU0cADAAAAcF8uLi4qV66c1bLExESNGTNGHTp0SBfv5ORk/jl//vzmny0Wy32XpaamSpIGDx6syMhIffDBBypXrpycnZ3VqVMnJScnZ5hbYmKiSpQooS1btqQb8/DwyNwBAgDwCKCBBwAAACBLateurWPHjqVr7P1TO3bs0Msvv6z27dtLutugO3369APziI2NVb58+VSmTJlszQUAAFtCAw8AAABAloSFhemFF15QqVKl1KlTJ9nZ2enAgQM6dOiQxo8f/7e3W758ea1cuVKtW7eWxWLRyJEjzavzMuLv7y8/Pz+1a9dOkyZN0pNPPqlz585p7dq1at++verWrfu3cwEAwJbQwAMAAADyyPuHPs/rFP6WgIAArVmzRmPHjtXEiROVP39+VaxYUa+88so/2u7UqVPVt29f1a9fX0WLFtXQoUOVkJBw33iLxaJ169bpv//9r/r06aNLly7Jy8tLjRo1MufcAwDgcWAxDMPI6yT+LRISEuTu7q74+Hi5ubnldToA/sWGVe2W1ykAj4XcaL5QPzwaHvQ53bp1S6dOnZKvr6/V/HDIG3weAPLaiQHd8zoFZEK5GeG5sp/M1np2uZINAAAAAAAAgL+FBh4AAAAAAABgw2jgAQAAAAAAADaMBh4AAAAAAABgw2jgAQAAAAAAADaMBh4AAAAAAABgw/K0gTdhwgQ99dRTKliwoDw9PdWuXTsdO3bMKua5556TxWKxer322mtWMWfOnFGrVq1UoEABeXp6asiQIbpz545VzJYtW1S7dm05OjqqXLlyWrhwYbp8Zs+erTJlysjJyUn16tXT7t27rcZv3bql4OBgFSlSRK6ururYsaMuXLiQPScDAAAAAAAAyECeNvC2bt2q4OBg/fjjj4qMjNTt27fVrFkzXb9+3SquX79+On/+vPmaNGmSOZaSkqJWrVopOTlZO3fu1KJFi7Rw4UKFhYWZMadOnVKrVq3UpEkTxcTEKDQ0VK+88orWr19vxnzxxRcaNGiQRo0apX379qlGjRoKCAjQxYsXzZiBAwfq22+/1fLly7V161adO3dOHTp0yMEzBAAAAAAAgH+7fHm584iICKv3CxculKenp6Kjo9WoUSNzeYECBeTl5ZXhNjZs2KAjR47o+++/V/HixVWzZk2NGzdOQ4cO1ejRo+Xg4KC5c+fK19dXU6ZMkSRVqlRJ27dv17Rp0xQQECBJmjp1qvr166c+ffpIkubOnau1a9dq/vz5GjZsmOLj4/Xpp58qPDxczz//vCRpwYIFqlSpkn788Uc988wz2X5+AAAAAAAAgDxt4P1VfHy8JKlw4cJWy5cuXaolS5bIy8tLrVu31siRI1WgQAFJUlRUlKpVq6bixYub8QEBAXr99dd1+PBh1apVS1FRUfL397faZkBAgEJDQyVJycnJio6O1vDhw81xOzs7+fv7KyoqSpIUHR2t27dvW22nYsWKKlWqlKKiojJs4CUlJSkpKcl8n5CQ8HdOCwAAAB5TJwZ0z7V9lZsRnmv7ysjp06fl6+ur/fv3q2bNmnmaCwAAjxqbeYhFamqqQkND1aBBA1WtWtVc3r17dy1ZskSbN2/W8OHD9dlnn+mll14yx2NjY62ad5LM97GxsQ+MSUhI0M2bN3X58mWlpKRkGHPvNhwcHOTh4XHfmL+aMGGC3N3dzZePj08WzggAAACQt15++eUM56CWpODgYFksFr388su5nxgAAP8yNnMFXnBwsA4dOqTt27dbLQ8KCjL/XK1aNZUoUUJNmzbVyZMnVbZs2dxOM0uGDx+uQYMGme8TEhJo4gEAAOCR4uPjo2XLlmnatGlydnaWdPfhbuHh4SpVqlQeZwcAwL+DTVyBFxISojVr1mjz5s0qWbLkA2Pr1asnSTpx4oQkycvLK92TYNPep82bd78YNzc3OTs7q2jRorK3t88w5t5tJCcnKy4u7r4xf+Xo6Cg3NzerFwAAAPAoqV27tnx8fLRy5Upz2cqVK1WqVCnVqlXLXBYREaGGDRvKw8NDRYoU0QsvvKCTJ08+cNuHDh1SixYt5OrqquLFi6tnz566fPlyjh0LAACPqjxt4BmGoZCQEK1atUqbNm2Sr6/vQ9eJiYmRJJUoUUKS5Ofnp4MHD1o9LTYyMlJubm6qXLmyGbNx40ar7URGRsrPz0+S5ODgoDp16ljFpKamauPGjWZMnTp1lD9/fquYY8eO6cyZM2YMAAAA8Djq27evFixYYL6fP3+++fC3NNevX9egQYO0d+9ebdy4UXZ2dmrfvr1SU1Mz3GZcXJyef/551apVS3v37lVERIQuXLigLl265OixAADwKMrTW2iDg4MVHh6ur7/+WgULFjTnknN3d5ezs7NOnjyp8PBwtWzZUkWKFNFPP/2kgQMHqlGjRqpevbokqVmzZqpcubJ69uypSZMmKTY2ViNGjFBwcLAcHR0lSa+99ppmzZqlt99+W3379tWmTZv05Zdfau3atWYugwYNUu/evVW3bl09/fTTmj59uq5fv24WJu7u7goMDNSgQYNUuHBhubm56c0335Sfnx9PoAUAAMBj7aWXXtLw4cP122+/SZJ27NihZcuWacuWLWZMx44drdaZP3++ihUrpiNHjljNcZ1m1qxZqlWrlt577z2rdXx8fPTLL7/oySefzJmDAQDgEZSnDbw5c+ZIkp577jmr5QsWLNDLL78sBwcHff/992YzzcfHRx07dtSIESPMWHt7e61Zs0avv/66/Pz85OLiot69e2vs2LFmjK+vr9auXauBAwdqxowZKlmypD755BMFBASYMS+++KIuXbqksLAwxcbGqmbNmoqIiLB6sMW0adNkZ2enjh07KikpSQEBAfroo49y6OwAAAAAtqFYsWJq1aqVFi5cKMMw1KpVKxUtWtQq5vjx4woLC9OuXbt0+fJl88q7M2fOZNjAO3DggDZv3ixXV9d0YydPnqSBBwDAPfK0gWcYxgPHfXx8tHXr1odup3Tp0lq3bt0DY5577jnt37//gTEhISEKCQm577iTk5Nmz56t2bNnPzQnAAAA4HHSt29fs1bOqB5u3bq1SpcurY8//lje3t5KTU1V1apVlZycnOH2EhMT1bp1a02cODHdWNp0OQAA4C6beIgFAAAAHi/btm1T69at5e3tLYvFotWrV9839rXXXpPFYtH06dOtll+9elU9evSQm5ubPDw8FBgYqMTERKuYn376Sc8++6ycnJzk4+OjSZMmpdv+8uXLVbFiRTk5OalatWrpfvg1DENhYWEqUaKEnJ2d5e/vr+PHj//tY39cNW/eXMnJybp9+7bVnSySdOXKFR07dkwjRoxQ06ZNValSJV27du2B26tdu7YOHz6sMmXKqFy5clYvFxeXnDwUAAAeOTTwAAAAkO2uX7+uGjVqPPTOhVWrVunHH3+Ut7d3urEePXro8OHDioyM1Jo1a7Rt2zYFBQWZ4wkJCWrWrJlKly6t6OhoTZ48WaNHj9a8efPMmJ07d6pbt24KDAzU/v371a5dO7Vr106HDh0yYyZNmqSZM2dq7ty52rVrl1xcXBQQEKBbt25lw5l4fNjb2+vo0aM6cuSI7O3trcYKFSqkIkWKaN68eTpx4oQ2bdqkQYMGPXB7wcHBunr1qrp166Y9e/bo5MmTWr9+vfr06aOUlJScPBQAAB45eXoLLQAAAB5PLVq0UIsWLR4Y88cff+jNN9/U+vXr1apVK6uxo0ePKiIiQnv27FHdunUlSR9++KFatmypDz74QN7e3lq6dKmSk5M1f/58OTg4qEqVKoqJidHUqVPNRt+MGTPUvHlzDRkyRJI0btw4RUZGatasWZo7d64Mw9D06dM1YsQItW3bVpK0ePFiFS9eXKtXr1bXrl2z+9RYKTcjPEe3n93c3NwyXG5nZ6dly5apf//+qlq1qipUqKCZM2emm+v6Xt7e3tqxY4eGDh2qZs2aKSkpSaVLl1bz5s1lZ8d1BgAA3IsGHgAAAHJdamqqevbsqSFDhqhKlSrpxqOiouTh4WE27yTJ399fdnZ22rVrl9q3b6+oqCg1atRIDg4OZkxAQIAmTpyoa9euqVChQoqKikp3JVhAQIB5S++pU6cUGxsrf39/c9zd3V316tVTVFTUfRt4SUlJSkpKMt8nJCT8rfNg6xYuXPjA8Xtvjfb399eRI0esxu+d87pMmTLp5sAuX768Vq5c+Y/zBADgccdPWwAAAMh1EydOVL58+dS/f/8Mx2NjY+Xp6Wm1LF++fCpcuLBiY2PNmOLFi1vFpL1/WMy94/eul1FMRiZMmCB3d3fz5ePj88DjBQAA+Cdo4AEAACBXRUdHa8aMGVq4cKEsFktep/O3DB8+XPHx8ebr7NmzeZ0SAAB4jNHAAwAAQK764YcfdPHiRZUqVUr58uVTvnz59Ntvv+mtt95SmTJlJEleXl66ePGi1Xp37tzR1atX5eXlZcZcuHDBKibt/cNi7h2/d72MYjLi6OgoNzc3qxcAAEBOoYEHAACAXNWzZ0/99NNPiomJMV/e3t4aMmSI1q9fL0ny8/NTXFycoqOjzfU2bdqk1NRU1atXz4zZtm2bbt++bcZERkaqQoUKKlSokBmzceNGq/1HRkbKz89PkuTr6ysvLy+rmISEBO3atcuMAQAAyGs8xAIAAADZLjExUSdOnDDfnzp1SjExMSpcuLBKlSqlIkWKWMXnz59fXl5eqlChgiSpUqVKat68ufr166e5c+fq9u3bCgkJUdeuXeXt7S1J6t69u8aMGaPAwEANHTpUhw4d0owZMzRt2jRzuwMGDFDjxo01ZcoUtWrVSsuWLdPevXs1b948SZLFYlFoaKjGjx+v8uXLy9fXVyNHjpS3t7fatWuXrefkrw9wQN7gcwAAPIpo4AEAACDb7d27V02aNDHfpz0Jtnfv3g99smmapUuXKiQkRE2bNpWdnZ06duyomTNnmuPu7u7asGGDgoODVadOHRUtWlRhYWEKCgoyY+rXr6/w8HCNGDFC77zzjsqXL6/Vq1eratWqZszbb7+t69evKygoSHFxcWrYsKEiIiLk5OT0D8/CXfnz55ck3bhxQ87OztmyTfx9ycnJkiR7e/s8zgQAgMyzGPwElWsSEhLk7u6u+Ph45kkBkKeGVe2W1ykAj4X3D32e4/ugfng0POxzOn/+vOLi4uTp6akCBQo8sg/veNSlpqbq3Llzyp8/v0qVKsXnACBPnBjQPa9TQCaUmxGeK/vJbK3HFXgAAABADkt7IMZfH8yB3GdnZ0fzDgDwyKGBBwAAAOQwi8WiEiVKyNPT0+qhG8h9Dg4OsrPjWX4AgEcLDTwAAAAgl9jb2zP3GgAAyDJ+egI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EC227Ztm1q3bi1vb29ZLBatXr3aHLt9+7aGDh2qatWqycXFRd7e3urVq5fOnTtntY2rV6+qR48ecnNzk4eHhwIDA5WYmGgV89NPP+nZZ5+Vk5OTfHx8NGnSpHS5LF++XBUrVpSTk5OqVaumdevWWY0bhqGwsDCVKFFCzs7O8vf31/Hjx7PvZAAAAPxDNPAAAACQ7a5fv64aNWpo9uzZ6cZu3Lihffv2aeTIkdq3b59WrlypY8eOqU2bNlZxPXr00OHDhxUZGak1a9Zo27ZtCgoKMscTEhLUrFkzlS5dWtHR0Zo8ebJGjx6tefPmmTE7d+5Ut27dFBgYqP3796tdu3Zq166dDh06ZMZMmjRJM2fO1Ny5c7Vr1y65uLgoICBAt27dyoEzAwAAkHU08AAAAJDtWrRoofHjx6t9+/bpxtzd3RUZGakuXbqoQoUKeuaZZzRr1ixFR0frzJkzkqSjR48qIiJCn3zyierVq6eGDRvqww8/1LJly8wr9ZYuXark5GTNnz9fVapUUdeuXdW/f39NnTrV3NeMGTPUvHlzDRkyRJUqVdK4ceNUu3ZtzZo1S9Ldq++mT5+uESNGqG3btqpevboWL16sc+fOWV01CADI2IOuuJaklStXqlmzZipSpIgsFotiYmIy3E5UVJSef/55ubi4yM3NTY0aNdLNmzfN8dy6KhuwVTTwAAAAkOfi4+NlsVjk4eEh6e5/5Dw8PFS3bl0zxt/fX3Z2dtq1a5cZ06hRIzk4OJgxAQEBOnbsmK5du2bG+Pv7W+0rICBAUVFRkqRTp04pNjbWKsbd3V316tUzYzKSlJSkhIQEqxcA/Bs96IrrtPGGDRtq4sSJ991GVFSUmjdvrmbNmmn37t3as2ePQkJCZGf3/1sWuXVVNmCr8uV1AgAAAPh3u3XrloYOHapu3brJzc1NkhQbGytPT0+ruHz58qlw4cKKjY01Y3x9fa1iihcvbo4VKlRIsbGx5rJ7Y+7dxr3rZRSTkQkTJmjMmDFZPVQAeOy0aNFCLVq0uO94z549JUmnT5++b8zAgQPVv39/DRs2zFxWoUIF889pV2Xv2bPH/GHnww8/VMuWLfXBBx/I29vb6qpsBwcHValSRTExMZo6darZ6Lv3qmxJGjdunCIjIzVr1izNnTv3b58DIDdwBR4AAADyzO3bt9WlSxcZhqE5c+bkdTqZNnz4cMXHx5uvs2fP5nVKAPBIunjxonbt2iVPT0/Vr19fxYsXV+PGjbV9+3YzJreuygZsGQ08AAAA5Im05t1vv/2myMhI8+o7SfLy8tLFixet4u/cuaOrV6/Ky8vLjLlw4YJVTNr7h8XcO37vehnFZMTR0VFubm5WLwBA1v3666+SpNGjR6tfv36KiIhQ7dq11bRpU/OJ4Jm9Kjujq6nTxh4U86ArrgFbQQMPAAAAuS6teXf8+HF9//33KlKkiNW4n5+f4uLiFB0dbS7btGmTUlNTVa9ePTNm27Ztun37thkTGRmpChUqqFChQmbMxo0brbYdGRkpPz8/SZKvr6+8vLysYhISErRr1y4zBgCQc1JTUyVJr776qvr06aNatWpp2rRpqlChgubPn5/H2QG2gwYeAAAAsl1iYqJiYmLMpw2eOnVKMTExOnPmjG7fvq1OnTpp7969Wrp0qVJSUhQbG6vY2FglJydLkipVqqTmzZurX79+2r17t3bs2KGQkBB17dpV3t7ekqTu3bvLwcFBgYGBOnz4sL744gvNmDFDgwYNMvMYMGCAIiIiNGXKFP38888aPXq09u7dq5CQEEmSxWJRaGioxo8fr2+++UYHDx5Ur1695O3trXbt2uXqOQOAf6MSJUpIkipXrmy1vFKlSuaTyXPrqmzAltHAAwAAQLbbu3evatWqpVq1akmSBg0apFq1aiksLEx//PGHvvnmG/3++++qWbOmSpQoYb527txpbmPp0qWqWLGimjZtqpYtW6phw4ZWTxN0d3fXhg0bdOrUKdWpU0dvvfWWwsLCrJ5KWL9+fYWHh2vevHmqUaOGVqxYodWrV6tq1apmzNtvv60333xTQUFBeuqpp5SYmKiIiAg5OTnlwpkCgH+3MmXKyNvbW8eOHbNa/ssvv6h06dKScu+qbMCW8RRaAAAAZLvnnntOhmHcd/xBY2kKFy6s8PDwB8ZUr15dP/zwwwNjOnfurM6dO9933GKxaOzYsRo7duxDcwIAWEtMTNSJEyfM92lXXBcuXFilSpXS1atXdebMGZ07d06SzEadl5eXvLy8ZLFYNGTIEI0aNUo1atRQzZo1tWjRIv38889asWKFJOursufOnavbt29neFX2mDFjFBgYqKFDh+rQoUOaMWOGpk2bZuY2YMAANW7cWFOmTFGrVq20bNky7d271+rHIcBW0cADAAAAAAB/y969e9WkSRPzfdo0Br1799bChQv1zTffqE+fPuZ4165dJUmjRo3S6NGjJUmhoaG6deuWBg4cqKtXr6pGjRqKjIxU2bJlzfWWLl2qkJAQNW3aVHZ2durYsaNmzpxpjqddlR0cHKw6deqoaNGi970qe8SIEXrnnXdUvnz5dFdlA7YqT2+hnTBhgp566ikVLFhQnp6eateuXbrLZm/duqXg4GAVKVJErq6u6tixY7p71s+cOaNWrVqpQIEC8vT01JAhQ3Tnzh2rmC1btqh27dpydHRUuXLltHDhwnT5zJ49W2XKlJGTk5Pq1aun3bt3ZzkXAAAAAAD+LdKuuP7rK+3/3C+//HKG42nNuzTDhg3T2bNndf36de3cuVMNGza0Gk+7KvvPP/9UfHy85s+fL1dXV6uYtKuyb926pd9//11Dhw5Nl2/nzp117NgxJSUl6dChQ2rZsmW2ng8gp+RpA2/r1q0KDg7Wjz/+qMjISN2+fVvNmjXT9evXzZiBAwfq22+/1fLly7V161adO3dOHTp0MMdTUlLUqlUrJScna+fOnVq0aJEWLlyosLAwM+bUqVNq1aqVmjRpopiYGIWGhuqVV17R+vXrzZgvvvhCgwYN0qhRo7Rv3z7VqFFDAQEBVhNlPiwXAAAAAAAAILtZjMxMQJJLLl26JE9PT23dulWNGjVSfHy8ihUrpvDwcHXq1EmS9PPPP6tSpUqKiorSM888o++++04vvPCCzp07p+LFi0uS5s6dq6FDh+rSpUtycHDQ0KFDtXbtWh06dMjcV9euXRUXF6eIiAhJUr169fTUU09p1qxZku4+ytrHx0dvvvmmhg0blqlc/iopKUlJSUnm+4SEBPn4+Cg+Pl5ubm45cxIBIBOGVe2W1ykAj4X3D32e4/tISEiQu7s79YON43MCYCuo82zfK00teZ0CMqHcjAfPw5tdMltD2NRTaOPj4yXdvTRWkqKjo3X79m35+/ubMRUrVlSpUqUUFRUlSYqKilK1atXM5p0kBQQEKCEhQYcPHzZj7t1GWkzaNpKTkxUdHW0VY2dnJ39/fzMmM7n81YQJE+Tu7m6+fHx8/t6JAQAAAAAAwL+WzTTwUlNTFRoaqgYNGpgTSMbGxsrBwUEeHh5WscWLF1dsbKwZc2/zLm08bexBMQkJCbp586YuX76slJSUDGPu3cbDcvmr4cOHKz4+3nydPXs2k2cDAAAAAAAAuMtmnkIbHBysQ4cOafv27XmdSrZxdHSUo6NjXqcBAAAAAACAR5hNXIEXEhKiNWvWaPPmzSpZsqS53MvLS8nJyYqLi7OKv3Dhgry8vMyYvz4JNu39w2Lc3Nzk7OysokWLyt7ePsOYe7fxsFwAAAAAAACA7JanDTzDMBQSEqJVq1Zp06ZN8vX1tRqvU6eO8ufPr40bN5rLjh07pjNnzsjPz0+S5Ofnp4MHD1o9LTYyMlJubm6qXLmyGXPvNtJi0rbh4OCgOnXqWMWkpqZq48aNZkxmcgEAAAAAAACyW57eQhscHKzw8HB9/fXXKliwoDmXnLu7u5ydneXu7q7AwEANGjRIhQsXlpubm9588035+fmZT31t1qyZKleurJ49e2rSpEmKjY3ViBEjFBwcbN6++tprr2nWrFl6++231bdvX23atElffvml1q5da+YyaNAg9e7dW3Xr1tXTTz+t6dOn6/r16+rTp4+Z08NyAQAAAAAAALJbnjbw5syZI0l67rnnrJYvWLBAL7/8siRp2rRpsrOzU8eOHZWUlKSAgAB99NFHZqy9vb3WrFmj119/XX5+fnJxcVHv3r01duxYM8bX11dr167VwIEDNWPGDJUsWVKffPKJAgICzJgXX3xRly5dUlhYmGJjY1WzZk1FRERYPdjiYbkAAAAAAAAA2c1iGIaR10n8WyQkJMjd3V3x8fFyc3PL63QA/IsNq9otr1MAHgvvH/o8x/dB/fBo4HMCYCuo82zfK00teZ0CMqHcjPBc2U9mawibeIgFAAAAAAAAgIz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ly0pwamqqFi5cqJUrV+r06dOyWCzy9fVVp06d1LNnT1kslpzKEwAAADmIOg8AAMB2ZfoKPMMw1KZNG73yyiv6448/VK1aNVWpUkW//fabXn75ZbVv3z4n8wQAAEAOyYk6b9u2bWrdurW8vb1lsVi0evXqdPsMCwtTiRIl5OzsLH9/fx0/ftwq5urVq+rRo4fc3Nzk4eGhwMBAJSYmWsX89NNPevbZZ+Xk5CQfHx9NmjQpXS7Lly9XxYoV5eTkpGrVqmndunVZzgUAACAvZbqBt3DhQm3btk0bN27U/v379fnnn2vZsmU6cOCAvv/+e23atEmLFy/OyVwBAACQA3Kizrt+/bpq1Kih2bNnZzg+adIkzZw5U3PnztWuXbvk4uKigIAA3bp1y4zp0aOHDh8+rMjISK1Zs0bbtm1TUFCQOZ6QkKBmzZqpdOnSio6O1uTJkzV69GjNmzfPjNm5c6e6deumwMBA7d+/X+3atVO7du106NChLOUCAACQlyyGYRiZCWzWrJmef/55DRs2LMPx9957T1u3btX69euzNcHHSUJCgtzd3RUfHy83N7e8TgfAv9iwqt3yOgXgsfD+oc9zfB+5UT/kdJ1nsVi0atUqtWvXTtLdK968vb311ltvafDgwZKk+Ph4FS9eXAsXLlTXrl119OhRVa5cWXv27FHdunUlSREREWrZsqV+//13eXt7a86cOfrvf/+r2NhYOTg4SJKGDRum1atX6+eff5Ykvfjii7p+/brWrFlj5vPMM8+oZs2amjt3bqZyyQzqPAC2gjrP9r3SlGkpHgXlZoTnyn4yW0Nk+gq8n376Sc2bN7/veIsWLXTgwIGsZQkAAIA8l9t13qlTpxQbGyt/f39zmbu7u+rVq6eoqChJUlRUlDw8PMzmnST5+/vLzs5Ou3btMmMaNWpkNu8kKSAgQMeOHdO1a9fMmHv3kxaTtp/M5JKRpKQkJSQkWL0AAABySqYbeFevXlXx4sXvO168eHGzUAIAAMCjI7frvNjYWHO7f91P2lhsbKw8PT2txvPly6fChQtbxWS0jXv3cb+Ye8cflktGJkyYIHd3d/Pl4+PzkKMGAAD4+zLdwEtJSVG+fPd/aK29vb3u3LmTLUkBAAAg91DnZd3w4cMVHx9vvs6ePZvXKQEAgMfY/Su1vzAMQy+//LIcHR0zHE9KSsq2pAAAAJB7crvO8/LykiRduHBBJUqUMJdfuHBBNWvWNGMuXrxotd6dO3d09epVc30vLy9duHDBKibt/cNi7h1/WC4ZcXR0vO/5AgAAyG6ZvgKvd+/e8vT0tLpV4N6Xp6enevXqlZO5AgAAIAfkdp3n6+srLy8vbdy40VyWkJCgXbt2yc/PT5Lk5+enuLg4RUdHmzGbNm1Samqq6tWrZ8Zs27ZNt2/fNmMiIyNVoUIFFSpUyIy5dz9pMWn7yUwuAAAAeS3TV+AtWLAgJ/MAAABAHsmJOi8xMVEnTpww3586dUoxMTEqXLiwSpUqpdDQUI0fP17ly5eXr6+vRo4cKW9vb/NJtZUqVVLz5s3Vr18/zZ07V7dv31ZISIi6du0qb29vSVL37t01ZswYBQYGaujQoTp06JBmzJihadOmmfsdMGCAGjdurClTpqhVq1ZatmyZ9u7dq3nz5km6+4Tch+UCAACQ1zLdwAMAAAAya+/evWrSpIn5ftCgQZLuXu23cOFCvf3227p+/bqCgoIUFxenhg0bKiIiQk5OTuY6S5cuVUhIiJo2bSo7Ozt17NhRM2fONMfd3d21YcMGBQcHq06dOipatKjCwsIUFBRkxtSvX1/h4eEaMWKE3nnnHZUvX16rV69W1apVzZjM5AIAAJCXLIZhGJkJ7NChQ6Y2uHLlyn+U0OMsISFB7u7uio+Pl5ubW16nA+BfbFjVbnmdAvBYeP/Q5zm+j9yoH6jz/jnqPAC2gjrP9r3S1JLXKSATys0Iz5X9ZLaGyPQVeO7u7tmSGAAAAGwLdR4AAIBtYw48AACAfznqPAAAANuW6afQAgAAAAAAAMh9NPAAAAAAAAAAG0YDDwAAAAAAALBhNPAAAAAAAAAAG0YDDwAAAAAAALBhmX4K7b2OHz+uzZs36+LFi0pNTbUaCwsLy5bEAAAAkPuo8wAAAGxPlht4H3/8sV5//XUVLVpUXl5eslgs5pjFYqGwAwAAeERR5wEAANimLDfwxo8fr3fffVdDhw7NiXwAAACQR6jzAAAAbFOW58C7du2aOnfunBO5AAAAIA9R5wEAANimLDfwOnfurA0bNuRELgAAAMhD1HkAAAC2Kcu30JYrV04jR47Ujz/+qGrVqil//vxW4/3798+25AAAAJB7qPMAAABsU5YbePPmzZOrq6u2bt2qrVu3Wo1ZLBYKOwAAgEcUdR4AAIBtynID79SpUzmRBwAAAPIYdR4AAIBtyvIcePcyDEOGYWRXLgAAALAR1HkAAAC242818BYvXqxq1arJ2dlZzs7Oql69uj777LPszg0AAAC5jDoPAADA9mT5FtqpU6dq5MiRCgkJUYMGDSRJ27dv12uvvabLly9r4MCB2Z4kAAAAch51HgAAgG3KcgPvww8/1Jw5c9SrVy9zWZs2bVSlShWNHj2awg4AAOARRZ0HAABgm7J8C+358+dVv379dMvr16+v8+fPZ0tSAAAAyH3UeQAAALYpyw28cuXK6csvv0y3/IsvvlD58uWzJSkAAADkPuo8AAAA25TlW2jHjBmjF198Udu2bTPnRtmxY4c2btyYYcEHAACARwN1HgAAgG3K8hV4HTt21K5du1S0aFGtXr1aq1evVtGiRbV79261b98+S9vatm2bWrduLW9vb1ksFq1evdpq/OWXX5bFYrF6NW/e3Crm6tWr6tGjh9zc3OTh4aHAwEAlJiZaxfz000969tln5eTkJB8fH02aNCldLsuXL1fFihXl5OSkatWqad26dVbjhmEoLCxMJUqUkLOzs/z9/XX8+PEsHS8AAIAty846DwAAANkny1fgSVKdOnW0ZMmSf7zz69evq0aNGurbt686dOiQYUzz5s21YMEC872jo6PVeI8ePXT+/HlFRkbq9u3b6tOnj4KCghQeHi5JSkhIULNmzeTv76+5c+fq4MGD6tu3rzw8PBQUFCRJ2rlzp7p166YJEybohRdeUHh4uNq1a6d9+/apatWqkqRJkyZp5syZWrRokXx9fTVy5EgFBAToyJEjcnJy+sfnAgAAwBZkV50HAACA7JOpBl5CQoLc3NzMPz9IWlxmtGjRQi1atHhgjKOjo7y8vDIcO3r0qCIiIrRnzx7VrVtX0t2np7Vs2VIffPCBvL29tXTpUiUnJ2v+/PlycHBQlSpVFBMTo6lTp5oNvBkzZqh58+YaMmSIJGncuHGKjIzUrFmzNHfuXBmGoenTp2vEiBFq27atJGnx4sUqXry4Vq9era5du2b6mAEAAGxJTtV5AAAAyD6ZuoW2UKFCunjxoiTJw8NDhQoVSvdKW57dtmzZIk9PT1WoUEGvv/66rly5Yo5FRUXJw8PDbN5Jkr+/v+zs7LRr1y4zplGjRnJwcDBjAgICdOzYMV27ds2M8ff3t9pvQECAoqKiJEmnTp1SbGysVYy7u7vq1atnxmQkKSlJCQkJVi8AAABbkpd1HgAAADInU1fgbdq0SYULF5Ykbd68OUcTulfz5s3VoUMH+fr66uTJk3rnnXfUokULRUVFyd7eXrGxsfL09LRaJ1++fCpcuLBiY2MlSbGxsfL19bWKKV68uDlWqFAhxcbGmsvujbl3G/eul1FMRiZMmKAxY8b8jSMHAADIHXlV5wEAACDzMtXAa9y4sflnX19f+fj4yGKxWMUYhqGzZ89ma3L33pparVo1Va9eXWXLltWWLVvUtGnTbN1XThg+fLgGDRpkvk9ISJCPj08eZgQAAGAtr+o8AAAAZF6Wn0Lr6+urS5cupVt+9erVdFe6ZbcnnnhCRYsW1YkTJyRJXl5e5i0fae7cuaOrV6+a8+Z5eXnpwoULVjFp7x8Wc+/4vetlFJMRR0dHubm5Wb0AAABsVV7WeQAAALi/LDfwDMNI96usJCUmJub401h///13XblyRSVKlJAk+fn5KS4uTtHR0WbMpk2blJqaqnr16pkx27Zt0+3bt82YyMhIVahQwZzLxc/PTxs3brTaV2RkpPz8/CTdLWa9vLysYhISErRr1y4zBgAA4FGXl3UeAAAA7i9Tt9BKMm8FtVgsGjlypAoUKGCOpaSkaNeuXapZs2aWdp6YmGheTSfdfVhETEyMChcurMKFC2vMmDHq2LGjvLy8dPLkSb399tsqV66cAgICJEmVKlVS8+bN1a9fP82dO1e3b99WSEiIunbtKm9vb0lS9+7dNWbMGAUGBmro0KE6dOiQZsyYoWnTppn7HTBggBo3bqwpU6aoVatWWrZsmfbu3at58+aZxxwaGqrx48erfPny8vX11ciRI+Xt7a127dpl6ZgBAABsTU7UeQAAAMg+mW7g7d+/X9LdX2YPHjxo9VRXBwcH1ahRQ4MHD87Szvfu3asmTZqY79OKx969e2vOnDn66aeftGjRIsXFxcnb21vNmjXTuHHj5OjoaK6zdOlShYSEqGnTprKzs1PHjh01c+ZMc9zd3V0bNmxQcHCw6tSpo6JFiyosLExBQUFmTP369RUeHq4RI0bonXfeUfny5bV69WpVrVrVjHn77bd1/fp1BQUFKS4uTg0bNlRERAS/RgMAgEdeTtR5AAAAyD4WwzCMrKzQp08fzZgxg/nc/oaEhAS5u7srPj6e8wcgTw2r2i2vUwAeC+8f+jzH95Gb9QN13t9HnQfAVlDn2b5XmqafrgK2p9yM8FzZT2ZriCzPgTd9+nTduXMn3fKrV68qISEhq5sDAACAjaDOAwAAsE1ZbuB17dpVy5YtS7f8yy+/VNeuXbMlKQAAAOQ+6jwAAADblOUG3q5du6zmrUvz3HPPadeuXdmSFAAAAHIfdR4AAIBtynIDLykpKcNbK27fvq2bN29mS1IAAADIfdR5AAAAtinLDbynn35a8+bNS7d87ty5qlOnTrYkBQAAgNxHnQcAAGCb8mV1hfHjx8vf318HDhxQ06ZNJUkbN27Unj17tGHDhmxPEAAAALmDOg8AAMA2ZfkKvAYNGigqKko+Pj768ssv9e2336pcuXL66aef9Oyzz+ZEjgAAAMgFuV3npaSkaOTIkfL19ZWzs7PKli2rcePGyTAMM8YwDIWFhalEiRJydnaWv7+/jh8/brWdq1evqkePHnJzc5OHh4cCAwOVmJhoFZN2DE5OTvLx8dGkSZPS5bN8+XJVrFhRTk5OqlatmtatW5ftxwwAAPB3ZPkKPEmqWbOmli5dmt25AAAAII/lZp03ceJEzZkzR4sWLVKVKlW0d+9e9enTR+7u7urfv78kadKkSZo5c6YWLVokX19fjRw5UgEBATpy5IicnJwkST169ND58+cVGRmp27dvq0+fPgoKClJ4eLgkKSEhQc2aNZO/v7/mzp2rgwcPqm/fvvLw8FBQUJAkaefOnerWrZsmTJigF154QeHh4WrXrp327dunqlWr5sr5AAAAuJ+/1cBLc+vWLSUnJ1stc3Nz+0cJAQAAIO/lRp23c+dOtW3bVq1atZIklSlTRp9//rl2794t6e7Vd9OnT9eIESPUtm1bSdLixYtVvHhxrV69Wl27dtXRo0cVERGhPXv2qG7dupKkDz/8UC1bttQHH3wgb29vLV26VMnJyZo/f74cHBxUpUoVxcTEaOrUqWYDb8aMGWrevLmGDBkiSRo3bpwiIyM1a9YszZ07N1uPGwAAIKuyfAvtjRs3FBISIk9PT7m4uKhQoUJWLwAAADyacrvOq1+/vjZu3KhffvlFknTgwAFt375dLVq0kCSdOnVKsbGx8vf3N9dxd3dXvXr1FBUVJUmKioqSh4eH2byTJH9/f9nZ2WnXrl1mTKNGjeTg4GDGBAQE6NixY7p27ZoZc+9+0mLS9vNXSUlJSkhIsHoBAADklCw38IYMGaJNmzZpzpw5cnR01CeffKIxY8bI29tbixcvzokcAQAAkAtyu84bNmyYunbtqooVKyp//vyqVauWQkND1aNHD0lSbGysJKl48eJW6xUvXtwci42Nlaenp9V4vnz5VLhwYauYjLZx7z7uF5M2/lcTJkyQu7u7+fLx8cny8QMAAGRWlm+h/fbbb7V48WI999xz6tOnj5599lmVK1dOpUuX1tKlS82CCwAAAI+W3K7zvvzySy1dulTh4eHmba2hoaHy9vZW7969s3Vf2W348OEaNGiQ+T4hIYEmHgAAyDFZvgLv6tWreuKJJyTdnQfl6tWrkqSGDRtq27Zt2ZsdAAAAck1u13lDhgwxr8KrVq2aevbsqYEDB2rChAmSJC8vL0nShQsXrNa7cOGCOebl5aWLFy9ajd+5c0dXr161isloG/fu434xaeN/5ejoKDc3N6sXAABATslyA++JJ57QqVOnJEkVK1bUl19+KenuL7YeHh7ZmhwAAAByT27XeTdu3JCdnXU5am9vr9TUVEmSr6+vvLy8tHHjRnM8ISFBu3btkp+fnyTJz89PcXFxio6ONmM2bdqk1NRU1atXz4zZtm2bbt++bcZERkaqQoUK5tx+fn5+VvtJi0nbDwAAQF7KcgOvT58+OnDggKS785bMnj1bTk5OGjhwoPnULgAAADx6crvOa926td59912tXbtWp0+f1qpVqzR16lS1b99ekmSxWBQaGqrx48frm2++0cGDB9WrVy95e3urXbt2kqRKlSqpefPm6tevn3bv3q0dO3YoJCREXbt2lbe3tySpe/fucnBwUGBgoA4fPqwvvvhCM2bMsLoFdsCAAYqIiNCUKVP0888/a/To0dq7d69CQkKy/bgBAACyKstz4A0cOND8s7+/v37++WdFR0erXLlyql69erYmBwAAgNyT23Xehx9+qJEjR+qNN97QxYsX5e3trVdffVVhYWFmzNtvv63r168rKChIcXFxatiwoSIiIuTk5GTGLF26VCEhIWratKns7OzUsWNHzZw50xx3d3fXhg0bFBwcrDp16qho0aIKCwtTUFCQGVO/fn2Fh4drxIgReuedd1S+fHmtXr1aVatWzfbjBgAAyCqLYRjGP91IXFwct89mQkJCgtzd3RUfH888KQDy1LCq3fI6BeCx8P6hz3N8H3ldP1DnZU5ef04AkIY6z/a90tSS1ykgE8rNCM+V/WS2hsjyLbQTJ07UF198Yb7v0qWLihQpov/85z/mLRcAAAB49FDnAQAA2KYsN/Dmzp0rHx8fSXcn9o2MjNR3332nFi1aMAceAADAI4w6DwAAwDZleQ682NhYs7Bbs2aNunTpombNmqlMmTLmk74AAADw6KHOAwAAsE1ZvgKvUKFCOnv2rCQpIiJC/v7+kiTDMJSSkpK92QEAACDXUOcBAADYpixfgdehQwd1795d5cuX15UrV9SiRQtJ0v79+1WuXLlsTxAAAAC5gzoPAADANmW5gTdt2jSVKVNGZ8+e1aRJk+Tq6ipJOn/+vN54441sTxAAAAC5gzoPAADANmW5gZc/f34NHjw43fKBAwdmS0IAAADIG9R5AAAAtinLDTxJOn78uDZv3qyLFy8qNTXVaiwsLCxbEgMAAEDuo84DAACwPVlu4H388cd6/fXXVbRoUXl5eclisZhjFouFwg4AAOARRZ0HAABgm7LcwBs/frzeffddDR06NCfyAQAAQB6hzgMAALBNdlld4dq1a+rcuXNO5AIAAIA8RJ0HAABgm7LcwOvcubM2bNiQE7kAAAAgD1HnAQAA2KYs30Jbrlw5jRw5Uj/++KOqVaum/PnzW433798/25IDAABA7qHOAwAAsE1ZbuDNmzdPrq6u2rp1q7Zu3Wo1ZrFYKOwAAAAeUdR5AAAAtinLDbxTp07lRB4AAADIY9R5AAAAtinLc+ABAAAAAAAAyD1ZvgJPkn7//Xd98803OnPmjJKTk63Gpk6dmi2JAQAAIPdR5wEAANieLDfwNm7cqDZt2uiJJ57Qzz//rKpVq+r06dMyDEO1a9fOiRwBAACQC6jzAAAAbFOWb6EdPny4Bg8erIMHD8rJyUlfffWVzp49q8aNG6tz5845kSMAAAByAXUeAACAbcpyA+/o0aPq1auXJClfvny6efOmXF1dNXbsWE2cODHbEwQAAEDuoM4DAACwTVlu4Lm4uJjzoZQoUUInT540xy5fvpx9mQEAACBXUecBAADYpizPgffMM89o+/btqlSpklq2bKm33npLBw8e1MqVK/XMM8/kRI4AAADIBdR5AAAAtinLDbypU6cqMTFRkjRmzBglJibqiy++UPny5XkyGQAAwCOMOg8AAMA2ZamBl5KSot9//13Vq1eXdPc2i7lz5+ZIYgAAAMg91HkAAAC2K0tz4Nnb26tZs2a6du1aTuUDAACAPECdBwAAYLuy/BCLqlWr6tdff82JXAAAAJCHqPMAAABsU5YbeOPHj9fgwYO1Zs0anT9/XgkJCVYvAAAAPJqo8wAAAGxTpufAGzt2rN566y21bNlSktSmTRtZLBZz3DAMWSwWpaSkZH+WAAAAyDHUeQAAALYt0w28MWPG6LXXXtPmzZtzMh8AAADkMuo8AAAA25bpBp5hGJKkxo0b51gyAAAAyH3UeQAAALYtS3Pg3XsrBQAAAB4f1HkAAAC2K9NX4EnSk08++dDi7urVq/8oIQAAAOQ+6jwAAADblaUG3pgxY+Tu7p5TuQAAACCPUOcBAADYriw18Lp27SpPT8+cygUAAAB5hDoPAADAdmV6DjzmRQEAAHg8UecBAADYtkw38NKeTgYAAIDHC3UeAACAbcv0LbSpqak5mQcAAADyCHUeAACAbcv0FXgAAAAAAAAAch8NPAAAAAAAAMCG0cADAAAAAAAAbBgNPAAAAOSZP/74Qy+99JKKFCkiZ2dnVatWTXv37jXHDcNQWFiYSpQoIWdnZ/n7++v48eNW27h69ap69OghNzc3eXh4KDAwUImJiVYxP/30k5599lk5OTnJx8dHkyZNSpfL8uXLVbFiRTk5OalatWpat25dzhw0AABAFtHAAwAAQJ64du2aGjRooPz58+u7777TkSNHNGXKFBUqVMiMmTRpkmbOnKm5c+dq165dcnFxUUBAgG7dumXG9OjRQ4cPH1ZkZKTWrFmjbdu2KSgoyBxPSEhQs2bNVLp0aUVHR2vy5MkaPXq05s2bZ8bs3LlT3bp1U2BgoPbv36927dqpXbt2OnToUO6cDAAAgAewGIZh5HUS/xYJCQlyd3dXfHy83Nzc8jodAP9iw6p2y+sUgMfC+4c+z/F9PM71w7Bhw7Rjxw798MMPGY4bhiFvb2+99dZbGjx4sCQpPj5exYsX18KFC9W1a1cdPXpUlStX1p49e1S3bl1JUkREhFq2bKnff/9d3t7emjNnjv773/8qNjZWDg4O5r5Xr16tn3/+WZL04osv6vr161qzZo25/2eeeUY1a9bU3Llz0+WWlJSkpKQk831CQoJ8fHwey88JwKOFOs/2vdLUktcpIBPKzQjPlf1kttbjCjwAAADkiW+++UZ169ZV586d5enpqVq1aunjjz82x0+dOqXY2Fj5+/uby9zd3VWvXj1FRUVJkqKiouTh4WE27yTJ399fdnZ22rVrlxnTqFEjs3knSQEBATp27JiuXbtmxty7n7SYtP381YQJE+Tu7m6+fHx8/uHZAAAAuD8aeAAAAMgTv/76q+bMmaPy5ctr/fr1ev3119W/f38tWrRIkhQbGytJKl68uNV6xYsXN8diY2Pl6elpNZ4vXz4VLlzYKiajbdy7j/vFpI3/1fDhwxUfH2++zp49m+XjBwAAyKw8beBt27ZNrVu3lre3tywWi1avXm01bkuTFmcmFwAAAGReamqqateurffee0+1atVSUFCQ+vXrl+Etq7bG0dFRbm5uVi8AAICckqcNvOvXr6tGjRqaPXt2huO2NGlxZnIBAABA5pUoUUKVK1e2WlapUiWdOXNGkuTl5SVJunDhglXMhQsXzDEvLy9dvHjRavzOnTu6evWqVUxG27h3H/eLSRsHAADIS3nawGvRooXGjx+v9u3bpxszDEPTp0/XiBEj1LZtW1WvXl2LFy/WuXPnzCv1jh49qoiICH3yySeqV6+eGjZsqA8//FDLli3TuXPnJElLly5VcnKy5s+frypVqqhr167q37+/pk6dau5rxowZat68uYYMGaJKlSpp3Lhxql27tmbNmpXpXAAAAJA1DRo00LFjx6yW/fLLLypdurQkydfXV15eXtq4caM5npCQoF27dsnPz0+S5Ofnp7i4OEVHR5sxmzZtUmpqqurVq2fGbNu2Tbdv3zZjIiMjVaFCBfOJt35+flb7SYtJ2w8AAEBestk58Gxp0uLM5JKRpKQkJSQkWL0AAABw18CBA/Xjjz/qvffe04kTJxQeHq558+YpODhYkmSxWBQaGqrx48frm2++0cGDB9WrVy95e3urXbt2ku5esde8eXP169dPu3fv1o4dOxQSEqKuXbvK29tbktS9e3c5ODgoMDBQhw8f1hdffKEZM2Zo0KBBZi4DBgxQRESEpkyZop9//lmjR4/W3r17FRISkuvnBQAA4K9stoFnS5MWZyaXjPB0MgAAgPt76qmntGrVKn3++eeqWrWqxo0bp+nTp6tHjx5mzNtvv60333xTQUFBeuqpp5SYmKiIiAg5OTmZMUuXLlXFihXVtGlTtWzZUg0bNrSaLsXd3V0bNmzQqVOnVKdOHb311lsKCwuzmnalfv36ZgOxRo0aWrFihVavXq2qVavmzskAAAB4gHx5ncDjbPjw4Va/7CYkJNDEAwAAuMcLL7ygF1544b7jFotFY8eO1dixY+8bU7hwYYWHhz9wP9WrV9cPP/zwwJjOnTurc+fOD04YAAAgD9jsFXi2NGlxZnLJCE8nAwAAAAAAwD9lsw08W5q0ODO5AAAAAAAAADkhTxt4iYmJiomJUUxMjKS7D4uIiYnRmTNnbGrS4szkAgAAAAAAAOSEPJ0Db+/evWrSpIn5Pq2p1rt3by1cuFBvv/22rl+/rqCgIMXFxalhw4YZTlocEhKipk2bys7OTh07dtTMmTPN8bRJi4ODg1WnTh0VLVr0vpMWjxgxQu+8847Kly+fbtLizOQCAAAAAAAAZDeLYRhGXifxb5GQkCB3d3fFx8czHx6APDWsare8TgF4LLx/6PMc3wf1w6OBzwmAraDOs32vNLXkdQrIhHIzHvyArOyS2RrCZufAAwAAAAAAAEADDwAAAAAAALBpNPAAAAAAAAAAG0YDD8iklJQUjRw5Ur6+vnJ2dlbZsmU1btw43W8ayddee00Wi0XTp083l23ZskUWiyXD1549eyRJt27d0ssvv6xq1aopX758GT7p+Pz58+revbuefPJJ2dnZKTQ0NAeOGAAAAAAA2II8fQot8CiZOHGi5syZo0WLFqlKlSrau3ev+vTpI3d3d/Xv398qdtWqVfrxxx/l7e1ttbx+/fo6f/681bKRI0dq48aNqlu3rqS7jUJnZ2f1799fX331VYa5JCUlqVixYhoxYoSmTZuWjUcJAAAAAABsDQ08IJN27typtm3bqlWrVpKkMmXK6PPPP9fu3but4v744w+9+eabWr9+vRmbxsHBQV5eXub727dv6+uvv9abb74pi+Xuk4hcXFw0Z84cSdKOHTsUFxeXLpcyZcpoxowZkqT58+dn2zECAAAAAADbwy20QCbVr19fGzdu1C+//CJJOnDggLZv364WLVqYMampqerZs6eGDBmiKlWqPHSb33zzja5cuaI+ffrkWN4AAAAAAODRRgMPyKRhw4apa9euqlixovLnz69atWopNDRUPXr0MGMmTpyofPnypbul9n4+/fRTBQQEqGTJkjmVNgAAAKD3339fFovFnDv59OnT952befny5ZLu/mDdrVs3+fj4yNnZWZUqVTLvAkmzfft2NWjQQEWKFJGzs7MqVqyYboqXbdu2qXXr1vL29pbFYtHq1atz45AB4LHCLbRAJn355ZdaunSpwsPDVaVKFcXExCg0NFTe3t7q3bu3oqOjNWPGDO3bt8+8HfZBfv/9d61fv15ffvllLmQPAACAf6s9e/bof//7n6pXr24u8/HxSTc387x58zR58mTzDpPo6Gh5enpqyZIl8vHx0c6dOxUUFCR7e3uFhIRIujv9S0hIiKpXry4XFxdt375dr776qlxcXBQUFCRJun79umrUqKG+ffuqQ4cOuXTUAPB4oYEHZNKQIUPMq/AkqVq1avrtt980YcIE9e7dWz/88IMuXryoUqVKmeukpKTorbfe0vTp03X69Gmr7S1YsEBFihRRmzZtcvMwAAAA8C+SmJioHj166OOPP9b48ePN5fb29lZzM0t3H8TWpUsXubq6SpL69u1rNf7EE08oKipKK1euNBt4tWrVUq1atcyYMmXKaOXKlfrhhx/MBl6LFi2spp0BAGQdt9ACmXTjxg3Z2Vn/lbG3t1dqaqokqWfPnvrpp58UExNjvry9vTVkyBCtX7/eaj3DMLRgwQL16tVL+fPnz7VjAAAAwL9LcHCwWrVqJX9//wfGRUdHKyYmRoGBgQ+Mi4+PV+HChe87vn//fu3cuVONGzf+W/kCADLGFXhAJrVu3VrvvvuuSpUqpSpVqmj//v2aOnWq+ctkkSJFVKRIEat18ufPLy8vL1WoUMFq+aZNm3Tq1Cm98sorGe7ryJEjSk5O1tWrV/Xnn38qJiZGklSzZk0zJm1ZYmKiLl26pJiYGDk4OKhy5crZc8AAAAB4pC1btkz79u3Tnj17Hhr76aefqlKlSqpfv/59Y3bu3KkvvvhCa9euTTdWsmRJXbp0SXfu3NHo0aPvW+cCAP4eGnhAJn344YcaOXKk3njjDV28eFHe3t569dVXFRYWluVtffrpp6pfv74qVqyY4XjLli3122+/me/TbkswDCPdMunuL6bh4eEqXbp0ult1AQAA8O9z9uxZDRgwQJGRkXJycnpg7M2bNxUeHq6RI0feN+bQoUNq27atRo0apWbNmqUb/+GHH5SYmKgff/xRw4YNU7ly5dStW7d/fBwAgLto4AGZVLBgQU2fPl3Tp0/P9Dr3a6aFh4f/rfXudW8zDwAAALhXdHS0Ll68qNq1a5vLUlJStG3bNs2aNUtJSUmyt7eXJK1YsUI3btxQr169MtzWkSNH1LRpUwUFBWnEiBEZxvj6+kq6O0/0hQsXNHr0aBp4AJCNaOABAAAAwGOmadOmOnjwoNWyPn36qGLFiho6dKjZvJPu3h3Spk0bFStWLN12Dh8+rOeff169e/fWu+++m6l9p6amKikp6Z8dAADACg28x9SJAd3zOgXgsVFuxoOvmAQAALA1BQsWVNWqVa2Wubi4qEiRIlbLT5w4oW3btmndunXptnHo0CE9//zzCggI0KBBgxQbGyvp7oPc0pp9s2fPVqlSpcypYbZt26YPPvhA/fv3N7eTmJioEydOmO9PnTqlmJgYFS5cWKVKlcq+gwaAxxgNPAAAAAD4l5o/f75KliyZ4bx2K1as0KVLl7RkyRItWbLEXH7vvMupqakaPny4Tp06pXz58qls2bKaOHGiXn31VTN+7969atKkifl+0KBBkqTevXtr4cKFOXNgAPCYsRhMpJVrEhIS5O7urvj4eLm5ueXovrgCD8g+j+MVeMOqMicNkB3eP/R5ju8jN+sH/H18TgBsBXWe7XulqSWvU0Am5Nb/AzNbQ9jlSjYAAAAAAAAA/hYaeAAAAAAAAIANYw48AAAAAMhmTGnzaHgcp0oB8HjiCjwAAAAAAADAhtHAAwAAAAAAAGwYDTwAAAAAAADAhtHAAwAAAAAAAGwYDTwAAAAAAADAhtHAAwAAAAAAAGwYDTwAAAAAAADAhtHAAwAAAAAAAGwYDTwAAAAAAADAhtHAAwAAAAAAAGwYDTwAAAAAAADAhtHAAwAAAJAlc+bMUfXq1eXm5iY3Nzf5+fnpu+++kySdPn1aFoslw9fy5cvTbevKlSsqWbKkLBaL4uLirMaWLl2qGjVqqECBAipRooT69u2rK1euWMUsX75cFStWlJOTk6pVq6Z169bl2HEDAJBXaOABAAAAyJKSJUvq/fffV3R0tPbu3avnn39ebdu21eHDh+Xj46Pz589bvcaMGSNXV1e1aNEi3bYCAwNVvXr1dMt37NihXr16KTAwUIcPH9by5cu1e/du9evXz4zZuXOnunXrpsDAQO3fv1/t2rVTu3btdOjQoRw9fgAAchsNPAAAAOS5999/XxaLRaGhoeayW7duKTg4WEWKFJGrq6s6duyoCxcuWK135swZtWrVSgUKFJCnp6eGDBmiO3fuWMVs2bJFtWvXlqOjo8qVK6eFCxem2//s2bNVpkwZOTk5qV69etq9e3dOHOZjo3Xr1mrZsqXKly+vJ598Uu+++65cXV31448/yt7eXl5eXlavVatWqUuXLnJ1dbXazpw5cxQXF6fBgwen20dUVJTKlCmj/v37y9fXVw0bNtSrr75q9dnMmDFDzZs315AhQ1SpUiWNGzdOtWvX1qxZs3L8HAAAkJto4AEAACBP7dmzR//73//SXYU1cOBAffvtt1q+fLm2bt2qc+fOqUOHDuZ4SkqKWrVqpeTkZO3cuVOLFi3SwoULFRYWZsacOnVKrVq1UpMmTRQTE6PQ0FC98sorWr9+vRnzxRdfaNCgQRo1apT27dunGjVqKCAgQBcvXsz5g38MpKSkaNmyZbp+/br8/PzSjUdHRysmJkaBgYFWy48cOaKxY8dq8eLFsrNL/98SPz8/nT17VuvWrZNhGLpw4YJWrFihli1bmjFRUVHy9/e3Wi8gIEBRUVHZdHQAANgGGngAAADIM4mJierRo4c+/vhjFSpUyFweHx+vTz/9VFOnTtXzzz+vOnXqaMGCBdq5c6d+/PFHSdKGDRt05MgRLVmyRDVr1lSLFi00btw4zZ49W8nJyZKkuXPnytfXV1OmTFGlSpUUEhKiTp06adq0aea+pk6dqn79+qlPnz6qXLmy5s6dqwIFCmj+/Pm5ezIeMQcPHpSrq6scHR312muvadWqVapcuXK6uE8//VSVKlVS/fr1zWVJSUnq1q2bJk+erFKlSmW4/QYNGmjp0qV68cUX5eDgIC8vL7m7u2v27NlmTGxsrIoXL261XvHixRUbG5tNRwkAgG2ggQcAAIA8ExwcrFatWqW7iio6Olq3b9+2Wl6xYkWVKlXKvLoqKipK1apVs2rgBAQEKCEhQYcPHzZjHnSFVnJysqKjo61i7Ozs5O/v/8CruJKSkpSQkGD1+repUKGCYmJitGvXLr3++uvq3bu3jhw5YhVz8+ZNhYeHp7v6bvjw4apUqZJeeuml+27/yJEjGjBggMLCwhQdHa2IiAidPn1ar732Wo4cDwAAtowGHgAAAPLEsmXLtG/fPk2YMCHdWGxsrBwcHOTh4WG1/N6rq+539VXa2INiEhISdPPmTV2+fFkpKSlZvoprwoQJcnd3N18+Pj6ZO+jHiIODg8qVK6c6depowoQJqlGjhmbMmGEVs2LFCt24cUO9evWyWr5p0yYtX75c+fLlU758+dS0aVNJUtGiRTVq1ChJd89xgwYNNGTIEFWvXl0BAQH66KOPNH/+fJ0/f16S5OXllW5exAsXLsjLyyunDhsAgDxBAw8AAAC57uzZsxowYICWLl0qJyenvE4ny4YPH674+Hjzdfbs2bxOKc+lpqYqKSnJatmnn36qNm3aqFixYlbLv/rqKx04cEAxMTGKiYnRJ598Ikn64YcfFBwcLEm6ceNGurnx7O3tJUmGYUi6O0/exo0brWIiIyMznIsPAIBHWb68TgAAAAD/PtHR0bp48aJq165tLktJSdG2bds0a9YsrV+/XsnJyYqLi7O6Cu/eq6u8vLzSPS027Wqse2MyukLLzc1Nzs7Osre3l729fZav4nJ0dJSjo2PWD/wxMXz4cLVo0UKlSpXSn3/+qfDwcG3ZssXq4SAnTpzQtm3btG7dunTrly1b1ur95cuXJUmVKlUyP+/WrVurX79+mjNnjgICAnT+/HmFhobq6af/H3v3HZ/T/f9//HlFJJFEEjtCELVXqBlao1KxKYrysUsRu7U60FZr1ZbSgaD2bItGbW2pEaL2jC02aYIkkvP7wzfn52qCqJEr9bjfbtft5rzP67zP65wT8fa6znmfCvLy8pIk9e7dW9WqVdPYsWNVr149LViwQLt27dK33377nI4cAIDUwR14AAAAeOFq1qypffv2mXdghYWFqVy5cmrdurX55/Tp01vdXXXkyBGdOXPGvLvKz89P+/bts3pb7Nq1a+Xm5ma+TOFxd2g5ODiobNmyVjEJCQlav349d3E9wuXLl9W2bVsVLlxYNWvW1M6dO7VmzRq9+eabZsyMGTOUO3du1apV61/to3379ho3bpymTJmiEiVK6O2331bhwoW1bNkyM6Zy5cqaN2+evv32W/n6+mrJkiVasWKFSpQo8dTHCACALeEOPAAAALxwGTNmTFJkcXFxUZYsWcz2Tp06qV+/fsqcObPc3NzUs2dP+fn5qVKlSpKkWrVqqVixYmrTpo1Gjx6tiIgIffzxxwoMDDTvjuvataumTJmiAQMGqGPHjtqwYYMWLVqkVatWmfvt16+f2rVrp3LlyqlChQqaMGGCoqOj1aFDhxd0NtKe6dOnPzbmyy+/1Jdffpmi/qpXr24+Fvugnj17qmfPno/c9u2339bbb7+dov0AAJBWUcADAACATRo/frzs7OzUtGlTxcTEmC8xSJQuXTqtXLlS3bp1k5+fn1xcXNSuXTt99tlnZoyPj49WrVqlvn37auLEicqdO7e+//57BQQEmDEtWrTQlStXNGTIEEVERKh06dIKCQlJ8mILAACA1EIBDwAAADZh06ZNVstOTk4KCgpSUFDQQ7fJmzdvsnOsPah69eras2fPI2N69OihHj16pDjX1DaoxDupnQIe492altROAQDwH8IceAAAAAAAAIANo4AHAAAAAAAA2DAKeAAAAAAAAIANo4AHAAAAAAAA2DAKeAAAAAAAAIANo4AHAAAAAAAA2DAKeAAAAAAAAIANo4AHAAAAAAAA2DAKeAAAAAAAAIANo4AHAAAAAAAA2DAKeAAAAAAAAIANo4AHAAAAAAAA2DAKeAAAAAAAAIANo4AHAAAAAAAA2DAKeAAAAAAAAIANo4AHAAAAAAAA2DAKeAAAAAAAAIANs/kC3rBhw2SxWKw+RYoUMdffvXtXgYGBypIli1xdXdW0aVNdunTJqo8zZ86oXr16cnZ2Vvbs2dW/f3/du3fPKmbTpk169dVX5ejoqAIFCig4ODhJLkFBQcqXL5+cnJxUsWJF7dix47kcMwAAAAAAAJDI5gt4klS8eHFdvHjR/Pz+++/mur59++rnn3/W4sWLtXnzZl24cEFNmjQx18fHx6tevXqKjY3V1q1bNWvWLAUHB2vIkCFmTHh4uOrVq6caNWooLCxMffr00bvvvqs1a9aYMQsXLlS/fv00dOhQ7d69W76+vgoICNDly5dfzEkAAAAAAADASylNFPDs7e3l6elpfrJmzSpJunXrlqZPn65x48bpjTfeUNmyZTVz5kxt3bpVf/75pyTp119/1cGDB/XDDz+odOnSqlOnjj7//HMFBQUpNjZWkjRt2jT5+Pho7NixKlq0qHr06KFmzZpp/PjxZg7jxo1T586d1aFDBxUrVkzTpk2Ts7OzZsyY8eJPCAAAAAAAAF4aaaKAd+zYMXl5eSl//vxq3bq1zpw5I0kKDQ1VXFyc/P39zdgiRYooT5482rZtmyRp27ZtKlmypHLkyGHGBAQEKDIyUgcOHDBjHuwjMSaxj9jYWIWGhlrF2NnZyd/f34xJTkxMjCIjI60+AAAAAAAAwJOw+QJexYoVFRwcrJCQEE2dOlXh4eF6/fXX9ffffysiIkIODg7y8PCw2iZHjhyKiIiQJEVERFgV7xLXJ657VExkZKTu3Lmjq1evKj4+PtmYxD6SM2LECLm7u5sfb2/vf3UOAAAAAAAA8PKyT+0EHqdOnTrmn0uVKqWKFSsqb968WrRokTJkyJCKmT3e4MGD1a9fP3M5MjKSIh4AAAAAAACeiM3fgfdPHh4eKlSokI4fPy5PT0/Fxsbq5s2bVjGXLl2Sp6enJMnT0zPJW2kTlx8X4+bmpgwZMihr1qxKly5dsjGJfSTH0dFRbm5uVh8AAAAAAADgSaS5Al5UVJROnDihnDlzqmzZskqfPr3Wr19vrj9y5IjOnDkjPz8/SZKfn5/27dtn9bbYtWvXys3NTcWKFTNjHuwjMSaxDwcHB5UtW9YqJiEhQevXrzdjAAAAAAAAgOfB5gt4H3zwgTZv3qxTp05p69ateuutt5QuXTq98847cnd3V6dOndSvXz9t3LhRoaGh6tChg/z8/FSpUiVJUq1atVSsWDG1adNGe/fu1Zo1a/Txxx8rMDBQjo6OkqSuXbvq5MmTGjBggA4fPqyvv/5aixYtUt++fc08+vXrp++++06zZs3SoUOH1K1bN0VHR6tDhw6pcl4AAAAAAADwcrD5OfDOnTund955R9euXVO2bNn02muv6c8//1S2bNkkSePHj5ednZ2aNm2qmJgYBQQE6Ouvvza3T5cunVauXKlu3brJz89PLi4uateunT777DMzxsfHR6tWrVLfvn01ceJE5c6dW99//70CAgLMmBYtWujKlSsaMmSIIiIiVLp0aYWEhCR5sQUAAAAAAADwLNl8AW/BggWPXO/k5KSgoCAFBQU9NCZv3rxavXr1I/upXr269uzZ88iYHj16qEePHo+MAQAAAAAAAJ4lm3+EFgAAAAAAAHiZUcADAAAAAAAAbBgFPAAAAAAAAMCGUcADAAAAAAAAbBgFPAAAAAAAAMCGUcADAAAAAAAAbBgFPAAAAAAAAMCGUcADAAAAAAAAbBgFPAAAAAAAAMCGUcADAAAAAAAAbBgFPAAAAAAAAMCGUcADAABAqhgxYoTKly+vjBkzKnv27GrcuLGOHDliFXP37l0FBgYqS5YscnV1VdOmTXXp0iWrmDNnzqhevXpydnZW9uzZ1b9/f927d88qZtOmTXr11Vfl6OioAgUKKDg4OEk+QUFBypcvn5ycnFSxYkXt2LHjmR8zAADAv0EBDwAAAKli8+bNCgwM1J9//qm1a9cqLi5OtWrVUnR0tBnTt29f/fzzz1q8eLE2b96sCxcuqEmTJub6+Ph41atXT7Gxsdq6datmzZql4OBgDRkyxIwJDw9XvXr1VKNGDYWFhalPnz569913tWbNGjNm4cKF6tevn4YOHardu3fL19dXAQEBunz58os5GQAAAI9gn9oJAAAA4OUUEhJitRwcHKzs2bMrNDRUVatW1a1btzR9+nTNmzdPb7zxhiRp5syZKlq0qP78809VqlRJv/76qw4ePKh169YpR44cKl26tD7//HMNHDhQw4YNk4ODg6ZNmyYfHx+NHTtWklS0aFH9/vvvGj9+vAICAiRJ48aNU+fOndWhQwdJ0rRp07Rq1SrNmDFDgwYNeoFnBQAAICnuwAMAAIBNuHXrliQpc+bMkqTQ0FDFxcXJ39/fjClSpIjy5Mmjbdu2SZK2bdumkiVLKkeOHGZMQECAIiMjdeDAATPmwT4SYxL7iI2NVWhoqFWMnZ2d/P39zZh/iomJUWRkpNUHAADgeaGABwAAgFSXkJCgPn36qEqVKipRooQkKSIiQg4ODvLw8LCKzZEjhyIiIsyYB4t3iesT1z0qJjIyUnfu3NHVq1cVHx+fbExiH/80YsQIubu7mx9vb+9/d+AAAAApQAEPAAAAqS4wMFD79+/XggULUjuVFBk8eLBu3bplfs6ePZvaKQEAgP8w5sADAABAqurRo4dWrlypLVu2KHfu3Ga7p6enYmNjdfPmTau78C5duiRPT08z5p9vi018S+2DMf98c+2lS5fk5uamDBkyKF26dEqXLl2yMYl9/JOjo6McHR3/3QEDAAA8Ie7AAwAAQKowDEM9evTQ8uXLtWHDBvn4+FitL1u2rNKnT6/169ebbUeOHNGZM2fk5+cnSfLz89O+ffus3ha7du1aubm5qVixYmbMg30kxiT24eDgoLJly1rFJCQkaP369WYMAABAauIOPAAAAKSKwMBAzZs3Tz/++KMyZsxozjfn7u6uDBkyyN3dXZ06dVK/fv2UOXNmubm5qWfPnvLz81OlSpUkSbVq1VKxYsXUpk0bjR49WhEREfr4448VGBho3iHXtWtXTZkyRQMGDFDHjh21YcMGLVq0SKtWrTJz6devn9q1a6dy5cqpQoUKmjBhgqKjo8230gIAAKQmCngAAABIFVOnTpUkVa9e3ap95syZat++vSRp/PjxsrOzU9OmTRUTE6OAgAB9/fXXZmy6dOm0cuVKdevWTX5+fnJxcVG7du302WefmTE+Pj5atWqV+vbtq4kTJyp37tz6/vvvFRAQYMa0aNFCV65c0ZAhQxQREaHSpUsrJCQkyYstAAAAUgMFPAAAAKQKwzAeG+Pk5KSgoCAFBQU9NCZv3rxavXr1I/upXr269uzZ88iYHj16qEePHo/NCQAA4EVjDj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bwnFBQUpHz58snJyUkVK1bUjh07UjslAAAAPCOM9QAAgC2igPcEFi5cqH79+mno0KHavXu3fH19FRAQoMuXL6d2agAAAHhKjPUAAICtooD3BMaNG6fOnTurQ4cOKlasmKZNmyZnZ2fNmDEjtVMDAADAU2KsBwAAbJV9aieQVsTGxio0NFSDBw822+zs7OTv769t27Ylu01MTIxiYmLM5Vu3bkmSIiMjn2+ykv6OiXvu+wBeFi/i7+yLFhPP7wjgWXgRvx8S92EYxnPf18vsScd6qTnOk/g9nhb8HWNJ7RSQAozzkBr4/ZA2vKjfDykd61HAS6GrV68qPj5eOXLksGrPkSOHDh8+nOw2I0aM0Keffpqk3dvb+7nkCOA5+WZJamcAwEZNcF/6wvb1999/y93d/YXt72XzpGM9xnl4nAnJ/xcBtoZxHlIBvx/SiBf8++FxYz0KeM/R4MGD1a9fP3M5ISFB169fV5YsWWSxUHF/2UVGRsrb21tnz56Vm5tbaqcDwIbw+wEPMgxDf//9t7y8vFI7FTyAcR4ehd/jAB6G3w/4p5SO9SjgpVDWrFmVLl06Xbp0yar90qVL8vT0THYbR0dHOTo6WrV5eHg8rxSRRrm5ufGLG0Cy+P2ARNx59/w96ViPcR5Sgt/jAB6G3w94UErGerzEIoUcHBxUtmxZrV+/3mxLSEjQ+vXr5efnl4qZAQAA4Gkx1gMAALaMO/CeQL9+/dSuXTuVK1dOFSpU0IQJExQdHa0OHTqkdmoAAAB4Soz1AACAraKA9wRatGihK1euaMiQIYqIiFDp0qUVEhKSZLJjICUcHR01dOjQJI/fAAC/H4DUwVgPzwq/xwE8DL8f8G9ZjMe9pxYAAAAAAABAqmEOPAAAAAAAAMCGUcADAAAAAAAAbBgFPAAAAAAAAMCGUcADUqh9+/Zq3LjxE21jsVi0YsWK55LPo5w6dUoWi0VhYWEvfN/Ay6h69erq06ePuZwvXz5NmDAh1fL5t4KDg+Xh4ZHaaQDAC8c4D8DDMM6DraCAB/yf9u3by2KxyGKxyMHBQQUKFNBnn32me/fuSZImTpyo4ODg555HbGysRo8eLV9fXzk7Oytr1qyqUqWKZs6cqbi4uOe+f+BlZBiG/P39FRAQkGTd119/LQ8PD507dy4VMku5iIgI9ezZU/nz55ejo6O8vb3VoEEDrV+/PrVTA4BUxzgPeHkxzsN/hX1qJwDYktq1a2vmzJmKiYnR6tWrFRgYqPTp02vw4MFyd3d/7vuPjY1VQECA9u7dq88//1xVqlSRm5ub/vzzT3311VcqU6aMSpcu/dzzAF42FotFM2fOVMmSJfXNN9/ovffekySFh4drwIABmjp1qnLnzp3KWT7cqVOnVKVKFXl4eGjMmDEqWbKk4uLitGbNGgUGBurw4cOpnSIApDrGecDLiXEe/iu4Aw94gKOjozw9PZU3b15169ZN/v7++umnnyQlfbSievXq6tWrlwYMGKDMmTPL09NTw4YNe2T/Q4cOVc6cOfXXX38lu37ChAnasmWL1q9fr8DAQJUuXVr58+dXq1attH37dhUsWFCSFBISotdee00eHh7KkiWL6tevrxMnTiTp7/Dhw6pcubKcnJxUokQJbd68+d+dGOAl4O3trYkTJ+qDDz5QeHi4DMNQp06dVKtWLZUpU0Z16tSRq6urcuTIoTZt2ujq1asp7vvMmTNq1KiRXF1d5ebmpubNm+vSpUuSpFu3bildunTatWuXJCkhIUGZM2dWpUqVzO1/+OEHeXt7P7T/7t27y2KxaMeOHWratKkKFSqk4sWLq1+/fvrzzz/NuHHjxqlkyZJycXGRt7e3unfvrqioqCT9rVixQgULFpSTk5MCAgJ09uzZFB8rANgqxnnAy4tx3v/HOC/tooAHPEKGDBkUGxv70PWzZs2Si4uLtm/frtGjR+uzzz7T2rVrk8QZhqGePXtq9uzZ+u2331SqVKlk+5s7d678/f1VpkyZJOvSp08vFxcXSVJ0dLT69eunXbt2af369bKzs9Nbb72lhIQEq2369++v999/X3v27JGfn58aNGiga9euPckpAF4q7dq1U82aNdWxY0dNmTJF+/fv1zfffKM33nhDZcqU0a5duxQSEqJLly6pefPmKeozISFBjRo10vXr17V582atXbtWJ0+eVIsWLSRJ7u7uKl26tDZt2iRJ2rdvnywWi/bs2WMOujZv3qxq1aol2//169cVEhKiwMBA83fEgx6c68TOzk6TJk3SgQMHNGvWLG3YsEEDBgywir99+7a++OILzZ49W3/88Ydu3rypli1bpuhYASAtYZwHvFwY5zHOS/MMAIZhGEa7du2MRo0aGYZhGAkJCcbatWsNR0dH44MPPkiy3jAMo1q1asZrr71m1Uf58uWNgQMHmsuSjMWLFxutWrUyihYtapw7d+6ROWTIkMHo1avXE+d+5coVQ5Kxb98+wzAMIzw83JBkjBw50oyJi4szcufObYwaNeqJ+wdeJpcuXTKyZs1q2NnZGcuXLzc+//xzo1atWlYxZ8+eNSQZR44cMQzj/u+D3r17m+vz5s1rjB8/3jAMw/j111+NdOnSGWfOnDHXHzhwwJBk7NixwzAMw+jXr59Rr149wzAMY8KECUaLFi0MX19f45dffjEMwzAKFChgfPvtt8nmu337dkOSsWzZsic+1sWLFxtZsmQxl2fOnGlIMv7880+z7dChQ4YkY/v27U/cPwDYCsZ5AAyDcR7jvLSNO/CAB6xcuVKurq5ycnJSnTp11KJFi0c+LvHPb1hz5sypy5cvW7X17dtX27dv15YtW5QrV65H7t8wjBTleezYMb3zzjvKnz+/3NzclC9fPkn3b99+kJ+fn/lne3t7lStXTocOHUrRPoCXVfbs2fXee++paNGiaty4sfbu3auNGzfK1dXV/BQpUkSSkn2k6Z8OHTokb29vq0cjihUrJg8PD/PvY7Vq1fT7778rPj5emzdvVvXq1VW9enVt2rRJFy5c0PHjx1W9evVk+0/p7w1JWrdunWrWrKlcuXIpY8aMatOmja5du6bbt2+bMfb29ipfvry5XKRIEatcASCtYpwHgHEe47y0jAIe8IAaNWooLCxMx44d0507d8xHJx4mffr0VssWiyXJ4w1vvvmmzp8/rzVr1jx2/4UKFUrRJKQNGjTQ9evX9d1332n79u3avn27JD3yMRAAKWdvby97+/vveYqKilKDBg0UFhZm9Tl27JiqVq36TPZXtWpV/f3339q9e7e2bNliNbDbvHmzvLy8zLmR/qlgwYKyWCyP/d1x6tQp1a9fX6VKldLSpUsVGhqqoKAgSfzuAPByYJwHQGKch7SLAh7wABcXFxUoUEB58uQxf6k/rYYNG2revHl69913tWDBgkfGtmrVSuvWrdOePXuSrIuLi1N0dLSuXbumI0eO6OOPP1bNmjVVtGhR3bhxI9n+HpzU9N69ewoNDVXRokWf7oCAl8yrr76qAwcOKF++fCpQoIDV51H/8UtUtGhRnT171mqC4IMHD+rmzZsqVqyYpPvzl5QqVUpTpkxR+vTpVaRIEVWtWlV79uzRypUrHzoviiRlzpxZAQEBCgoKUnR0dJL1N2/elCSFhoYqISFBY8eOVaVKlVSoUCFduHAhSfy9e/fMiZYl6ciRI7p58ya/OwCkeYzzAPwT4zzGeWkJBTzgBXjrrbc0Z84cdejQQUuWLHloXJ8+fVSlShXVrFlTQUFB2rt3r06ePKlFixapUqVKOnbsmDJlyqQsWbLo22+/1fHjx7Vhwwb169cv2f6CgoK0fPlyHT58WIGBgbpx44Y6duz4vA4T+E8KDAzU9evX9c4772jnzp06ceKE1qxZow4dOig+Pv6x2/v7+6tkyZJq3bq1du/erR07dqht27aqVq2aypUrZ8ZVr15dc+fONQdxmTNnVtGiRbVw4cJHDuyk+3/X4+PjVaFCBS1dulTHjh3ToUOHNGnSJPMRqwIFCiguLk6TJ0/WyZMnNWfOHE2bNi1JX+nTp1fPnj21fft2hYaGqn379qpUqZIqVKjwJKcNAF4ajPOAtItxHuO8tIQCHvCCNGvWTLNmzVKbNm20bNmyZGMcHR21du1aDRgwQN98840qVaqk8uXLa9KkSerVq5dKlCghOzs7LViwQKGhoSpRooT69u2rMWPGJNvfyJEjNXLkSPn6+ur333/XTz/9pKxZsz7PwwT+c7y8vPTHH38oPj5etWrVUsmSJdWnTx95eHjIzu7x/4xaLBb9+OOPypQpk6pWrSp/f3/lz59fCxcutIqrVq2a4uPjreZAqV69epK25OTPn1+7d+9WjRo19P7776tEiRJ68803tX79ek2dOlWS5Ovrq3HjxmnUqFEqUaKE5s6dqxEjRiTpy9nZWQMHDlSrVq1UpUoVubq6JskVAGCNcR6QNjHOY5yXlliMJ5kVEQAAAAAAAMALxR14AAAAAAAAgA2jgAcAAAAAAADYMAp4AAAAAAAAgA2jgAcAAAAAAADYMAp4AAAAAAAAgA2jgAcAAAAAAADYMAp4AAAAAAAAgA2jgAcAAAAAAADYMAp4AAAAAAAAgA2jgAcA/xAREaGePXsqf/78cnR0lLe3txo0aKD169endmoAAAB4CozzAKRV9qmdAADYklOnTqlKlSry8PDQmDFjVLJkScXFxWnNmjUKDAzU4cOHUztFAAAA/AuM8wCkZdyBBwAP6N69uywWi3bs2KGmTZuqUKFCKl68uPr166c///xTknTmzBk1atRIrq6ucnNzU/PmzXXp0iWzj2HDhql06dKaMWOG8uTJI1dXV3Xv3l3x8fEaPXq0PD09lT17dn3xxRdW+7ZYLJo6darq1KmjDBkyKH/+/FqyZIlVzMCBA1WoUCE5Ozsrf/78+uSTTxQXF5dk33PmzFG+fPnk7u6uli1b6u+//5YkzZ49W1myZFFMTIxVv40bN1abNm2e6bkEAACwJYzzAKRlFPAA4P9cv35dISEhCgwMlIuLS5L1Hh4eSkhIUKNGjXT9+nVt3rxZa9eu1cmTJ9WiRQur2BMnTuiXX35RSEiI5s+fr+nTp6tevXo6d+6cNm/erFGjRunjjz/W9u3brbb75JNP1LRpU+3du1etW7dWy5YtdejQIXN9xowZFRwcrIMHD2rixIn67rvvNH78+CT7XrFihVauXKmVK1dq8+bNGjlypCTp7bffVnx8vH766Scz/vLly1q1apU6duz41OcQAADAFjHOY5wHpHkGAMAwDMPYvn27IclYtmzZQ2N+/fVXI126dMaZM2fMtgMHDhiSjB07dhiGYRhDhw41nJ2djcjISDMmICDAyJcvnxEfH2+2FS5c2BgxYoS5LMno2rWr1f4qVqxodOvW7aH5jBkzxihbtqy5nNy++/fvb1SsWNFc7tatm1GnTh1zeezYsUb+/PmNhISEh+4HAAAgLWOcxzgPSOuYAw8A/o9hGI+NOXTokLy9veXt7W22FStWTB4eHjp06JDKly8vScqXL58yZsxoxuTIkUPp0qWTnZ2dVdvly5et+vfz80uyHBYWZi4vXLhQkyZN0okTJxQVFaV79+7Jzc3Napt/7jtnzpxW++ncubPKly+v8+fPK1euXAoODlb79u1lsVgee/wAAABpEeM8xnlAWscjtADwfwoWLCiLxfJMJjBOnz691bLFYkm2LSEhIcV9btu2Ta1bt1bdunW1cuVK7dmzRx999JFiY2Mfu+8H91OmTBn5+vpq9uzZCg0N1YEDB9S+ffsU5wEAAJDWMM4DkNZRwAOA/5M5c2YFBAQoKChI0dHRSdbfvHlTRYsW1dmzZ3X27Fmz/eDBg7p586aKFSv21DkkTqD84HLRokUlSVu3blXevHn10UcfqVy5cipYsKBOnz79r/bz7rvvKjg4WDNnzpS/v7/VN80AAAD/NYzzAKR1FPAA4AFBQUGKj49XhQoVtHTpUh07dkyHDh3SpEmT5OfnJ39/f5UsWVKtW7fW7t27tWPHDrVt21bVqlVTuXLlnnr/ixcv1owZM3T06FENHTpUO3bsUI8ePSTd/+b4zJkzWrBggU6cOKFJkyZp+fLl/2o/rVq10rlz5/Tdd98xqTEAAHgpMM4DkJZRwAOAB+TPn1+7d+9WjRo19P7776tEiRJ68803tX79ek2dOlUWi0U//vijMmXKpKpVq8rf31/58+fXwoULn8n+P/30Uy1YsEClSpXS7NmzNX/+fPMb34YNG6pv377q0aOHSpcura1bt+qTTz75V/txd3dX06ZN5erqqsaNGz+T3AEAAGwZ4zwAaZnFSMlsngCA585isWj58uUvbKBVs2ZNFS9eXJMmTXoh+wMAAHhZMc4D8LR4Cy0AvGRu3LihTZs2adOmTfr6669TOx0AAAA8I4zzgP8uCngA8JIpU6aMbty4oVGjRqlw4cKpnQ4AAACeEcZ5wH8Xj9ACAAAAAAAANoyXWAAAAAAAAAA2jAIeAAAAAAAAYMMo4AEAAAAAAAA2jAIeAAAAAAAAYMMo4AEAAAAAAAA2jAIeAAAAAAAAYMMo4AEAAAAAAAA2jAIeAAAAAAAAYMMo4AEAAAAAAAA2jAIeAAAAAAAAYMMo4AEAAAAAAAA2jAIeAAAAAAAAYMMo4AEAAAAAAAA2jAIeAAAAAAAAYMMo4AEAAAAAAAA2jAIeAAAAAAAAYMMo4AEAAAAAAAA2jAIekIZt2rRJFotFmzZtSu1U0qT27dsrX758qZ1GsoYNGyaLxaKrV6+mdiqwIfydBwCkZbb479i9e/c0YMAAeXt7y87OTo0bN5YkWSwWDRs27F/3W716dZUoUeLZJAkAooAHPDGLxZKiT0oGJl9++aVWrFiRZvJNiy5cuKBhw4YpLCwstVOxSdWrV7f6OcicObPKly+vGTNmKCEhIbXTe2G2bt2qYcOG6ebNmymKb9++vSwWi9zc3HTnzp0k648dO2ae06+++uoZZwsAQMqltbGrJAUHB1vl5uTkpEKFCqlHjx66dOnSM93XjBkzNGbMGDVr1kyzZs1S3759k4170rHCi3T37l2NHz9eFStWlLu7u9X5Onr0aGqnB+AZsU/tBIC0Zs6cOVbLs2fP1tq1a5O0Fy1a9LF9ffnll2rWrJn5Td/z8CzzTYsuXLigTz/9VPny5VPp0qWt1n333XcvVZHqYXLnzq0RI0ZIkq5cuaLZs2erU6dOOnr0qEaOHJnK2b0YW7du1aeffqr27dvLw8MjRdvY29vr9u3b+vnnn9W8eXOrdXPnzpWTk5Pu3r37HLIFACDl0trY9UGfffaZfHx8dPfuXf3++++aOnWqVq9erf3798vZ2fmZ7GPDhg3KlSuXxo8fb9V+584d2dv///8u/5uxwotw9epV1a5dW6Ghoapfv75atWolV1dXHTlyRAsWLNC3336r2NjY1E4TwDNAAQ94Qv/73/+slv/880+tXbs2Sbut+Lf53r59+5kNjGxV+vTpUzsFm+Du7m718/Dee++pcOHCmjJlij7//HPO00M4OjqqSpUqmj9/fpIC3rx581SvXj0tXbo0lbIDAOC+tDZ2fVCdOnVUrlw5SdK7776rLFmyaNy4cfrxxx/1zjvvJLtNdHS0XFxcUryPy5cvJ1uQc3Jy+lc5v2jt27fXnj17tGTJEjVt2tRq3eeff66PPvoolTID8KzxCC3wHERHR+v999+Xt7e3HB0dVbhwYX311VcyDMOMsVgsio6O1qxZs8zHA9q3by9JOn36tLp3767ChQsrQ4YMypIli95++22dOnXqueSbOEdHaGioqlatKmdnZ3344YeSpB9//FH16tWTl5eXHB0d9corr+jzzz9XfHx8sn0cPHhQNWrUkLOzs3LlyqXRo0cn2d/kyZNVvHhxOTs7K1OmTCpXrpzmzZtnrn+S479586b69u2rfPnyydHRUblz51bbtm119epVbdq0SeXLl5ckdejQwTzPwcHBkpKfAy8l1066f/169OihFStWqESJEnJ0dFTx4sUVEhJiFff333+rT58+Zn7Zs2fXm2++qd27d6fo2ly9elXNmzeXm5ubsmTJot69e1vd1VWtWjX5+vomu23hwoUVEBCQov08yNnZWZUqVVJ0dLSuXLmSoutx8uRJWSyWJN9eS/e/sbZYLJo/f76k/z+/39GjR/W///1P7u7uypYtmz755BMZhqGzZ8+qUaNGcnNzk6enp8aOHZukz5iYGA0dOlQFChSQo6OjvL29NWDAAMXExFjFpeQ6DRs2TP3795ck+fj4mD8nKfn71qpVK/3yyy9Wj9Ps3LlTx44dU6tWrZLd5uTJk3r77beVOXNm81yvWrUqSdy5c+fUuHFjubi4KHv27Orbt2+S40u0fft21a5dW+7u7nJ2dla1atX0xx9/PDZ/AACktDN2feONNyRJ4eHhku6P5VxdXXXixAnVrVtXGTNmVOvWrVN0TKdOnZLFYtHGjRt14MCBJI8SPzgH3tOMFUJDQ1W5cmVlyJBBPj4+mjZtmrkuKipKLi4u6t27d5Ltzp07p3Tp0plPSSRn+/btWrVqlTp16pSkeCfd/7Lxn1N5bNiwQa+//rpcXFzk4eGhRo0a6dChQ1YxTztWS5zrcOHChfrwww/l6ekpFxcXNWzYUGfPnrWK/e233/T2228rT5485piub9++SaYoSbzW58+fV+PGjeXq6qps2bLpgw8+MP9fYhiG8uXLp0aNGiU5F3fv3pW7u7vee++9h55PwNZxBx7wjBmGoYYNG2rjxo3q1KmTSpcurTVr1qh///46f/68WeCYM2eO3n33XVWoUEFdunSRJL3yyiuS7hcAtm7dqpYtWyp37tw6deqUpk6dqurVq+vgwYPP5c64a9euqU6dOmrZsqX+97//KUeOHJLuz0Hi6uqqfv36ydXVVRs2bNCQIUMUGRmpMWPGWPVx48YN1a5dW02aNFHz5s21ZMkSDRw4UCVLllSdOnUk3X9stVevXmrWrJlZjPrrr7+0fft2s+CR0uOPiorS66+/rkOHDqljx4569dVXdfXqVf300086d+6cihYtqs8++0xDhgxRly5d9Prrr0uSKleunOw5SOm1S/T7779r2bJl6t69uzJmzKhJkyapadOmOnPmjLJkySJJ6tq1q5YsWaIePXqoWLFiunbtmn7//XcdOnRIr7766mOvS/PmzZUvXz6NGDFCf/75pyZNmqQbN25o9uzZkqQ2bdqoc+fO2r9/v9VEyTt37tTRo0f18ccfP3YfyTl58qTSpUsnDw8PrV69+rHXI3/+/KpSpYrmzp2bZO6YuXPnKmPGjEkGUy1atFDRokU1cuRIrVq1SsOHD1fmzJn1zTff6I033tCoUaM0d+5cffDBBypfvryqVq0qSUpISFDDhg31+++/q0uXLipatKj27dun8ePH6+jRo0nm5nncdWrSpImOHj2q+fPna/z48cqaNaskKVu2bI89T02aNFHXrl21bNkydezYUdL9u++KFCmS7PW9dOmSKleurNu3b6tXr17KkiWLZs2apYYNG2rJkiV66623JN1/bKdmzZo6c+aMevXqJS8vL82ZM0cbNmxI0ueGDRtUp04dlS1bVkOHDpWdnZ1mzpypN954Q7/99psqVKjw2OMAALy80tLY9cSJE5JkjrOk+y+hCAgI0GuvvaavvvpKzs7OKTqmbNmyac6cOfriiy8UFRVlFsqSe5T4344Vbty4obp166p58+Z65513tGjRInXr1k0ODg7q2LGjXF1d9dZbb2nhwoUaN26c0qVLZ247f/58GYZhFiST89NPP0m6Px5MiXXr1qlOnTrKnz+/hg0bpjt37mjy5MmqUqWKdu/eneSL7X87Vkv0xRdfyGKxaODAgbp8+bImTJggf39/hYWFKUOGDJKkxYsX6/bt2+rWrZuyZMmiHTt2aPLkyTp37pwWL15s1V98fLwCAgJUsWJFffXVV1q3bp3Gjh2rV155Rd26dZPFYtH//vc/jR49WtevX1fmzJnNbX/++WdFRkamiTtPgYcyADyVwMBA48G/SitWrDAkGcOHD7eKa9asmWGxWIzjx4+bbS4uLka7du2S9Hn79u0kbdu2bTMkGbNnzzbbNm7caEgyNm7c+K/zNQzDqFatmiHJmDZtWopyee+99wxnZ2fj7t27Sfp4ML+YmBjD09PTaNq0qdnWqFEjo3jx4o/MMaXHP2TIEEOSsWzZsiTxCQkJhmEYxs6dOw1JxsyZM5PEtGvXzsibN6+5/CTXTpLh4OBg1bZ3715DkjF58mSzzd3d3QgMDHzk8SZn6NChhiSjYcOGVu3du3c3JBl79+41DMMwbt68aTg5ORkDBw60iuvVq5fh4uJiREVFPXI/1apVM4oUKWJcuXLFuHLlinHo0CGjV69ehiSjQYMGhmGk/Hp88803hiTj0KFDZltsbKyRNWtWq5/zxGPr0qWL2Xbv3j0jd+7chsViMUaOHGm237hxw8iQIYPV9nPmzDHs7OyM3377zSqnadOmGZKMP/74w2xL6XUaM2aMIckIDw9/5PlK1K5dO8PFxcUwjPs/HzVr1jQMwzDi4+MNT09P49NPPzXCw8MNScaYMWPM7fr06WNIssr977//Nnx8fIx8+fIZ8fHxhmEYxoQJEwxJxqJFi8y46Ohoo0CBAlZ/5xMSEoyCBQsaAQEB5s+8Ydy/Zj4+Psabb76ZouMBALw80sLYdebMmYYkY926dcaVK1eMs2fPGgsWLDCyZMliZMiQwTh37pxhGPf/PZZkDBo0yGr7JzmmatWqJTs2lWQMHTrUXH7SsULi2Hjs2LFmW0xMjFG6dGkje/bsRmxsrGEYhrFmzRpDkvHLL79YbV+qVCmjWrVqj9zHW2+9ZUgybty4kaKcEvd97do1s23v3r2GnZ2d0bZtW7Ptacdqidc5V65cRmRkpNm+aNEiQ5IxceJEsy25n50RI0YYFovFOH36tNmWeK0/++wzq9gyZcoYZcuWNZePHDliSDKmTp1qFdewYUMjX758VuMlIK3hEVrgGVu9erXSpUunXr16WbW///77MgxDv/zyy2P7SPxGSpLi4uJ07do1FShQQB4eHil+9PJJOTo6qkOHDo/M5e+//9bVq1f1+uuv6/bt2zp8+LBVrKurq9W3Wg4ODqpQoYJOnjxptnl4eOjcuXPauXPnQ3NJ6fEvXbpUvr6+5l1LD7JYLI854qSe9Nr5+/ub3zxLUqlSpeTm5pbkeLdv364LFy48cT6SFBgYaLXcs2dPM1fp/vx1jRo1Mr+lle5/O7lw4ULz8cvHOXz4sLJly6Zs2bKpaNGimjx5surVq6cZM2ZISvn1aN68uZycnDR37lyzbc2aNbp69Wqy33a+++675p/TpUuncuXKyTAMderUyWz38PBQ4cKFrc7p4sWLVbRoURUpUkRXr141P4mP1WzcuNFqPym5Tk+jVatW2rRpkyIiIrRhwwZFREQ89PHZ1atXq0KFCnrttdfMNldXV3Xp0kWnTp3SwYMHzbicOXOqWbNmZpyzs7N5x0OisLAw83Hda9eumeciOjpaNWvW1JYtW3hRCwDgkWx57Orv769s2bLJ29tbLVu2lKurq5YvX65cuXJZxXXr1u2ZH9OzYG9vb/XIpoODg9577z1dvnxZoaGhku4fo5eXl9X4af/+/frrr78ee7dYZGSkJCljxoyPzeXixYsKCwtT+/btre5MK1WqlN58801zbPmgfztWS9S2bVur3Jo1a6acOXNa7evBn53o6GhdvXpVlStXlmEY2rNnT5I+u3btarX8+uuvW+27UKFCqlixotX5vH79un755Re1bt36X/0fAbAVFPCAZ+z06dPy8vJK8g9p4u34p0+ffmwfd+7c0ZAhQ8w5O7Jmzaps2bLp5s2bunXr1nPJO1euXHJwcEjSfuDAAb311ltyd3eXm5ubsmXLZg4m/plL7ty5k/yjmClTJt24ccNcHjhwoFxdXVWhQgUVLFhQgYGBSebqSunxnzhxwuqx0af1pNcuT548Sfr45/GOHj1a+/fvl7e3typUqKBhw4Y9UeGoYMGCVsuvvPKK7OzsrOZcadu2rc6cOaPffvtN0v3HIy5dupTixyny5cuntWvXat26dfr9998VERGhlStXmo+HpPR6eHh4qEGDBlbzGc6dO1e5cuUyi2sP+uf5c3d3l5OTk7nfB9sfPKfHjh3TgQMHzKJj4qdQoUKS7k9G/aj9SEmv09NInHNn4cKFmjt3rsqXL68CBQokG3v69GkVLlw4Sfs/f8ZOnz6tAgUKJPn79M9tjx07Jklq165dkvPx/fffKyYm5rn9zgDwcFu2bFGDBg3k5eUli8WS5NH+x0mcf+qfnyeZmB9IKVseuwYFBWnt2rXauHGjDh48qJMnTyaZ39fe3l65c+d+5sf0LHh5eSX5e5s4Xkkcy9nZ2al169ZasWKFbt++Len/v83+7bfffmT/bm5uku5/yf44icf8sHFI4heAD/q3Y7VE/xzHWiwWFShQwGoce+bMGbOomDivXbVq1SQl/b+Gk5NTkseWkxvTtW3bVn/88Yd5zIsXL1ZcXFyKx8aArWIOPMAG9ezZUzNnzlSfPn3k5+cnd3d3WSwWtWzZ8rndTfPgt1+Jbt68qWrVqsnNzU2fffaZXnnlFTk5OWn37t0aOHBgklwenLfjQYl3hkn3BwhHjhzRypUrFRISoqVLl+rrr7/WkCFD9Omnn0pKneP/N1JyvM2bN9frr7+u5cuX69dff9WYMWM0atQoLVu2zJwX8Ekk961hQECAcuTIoR9++EFVq1bVDz/8IE9PT/n7+6eoTxcXl0fGPsn1aNu2rRYvXqytW7eqZMmS+umnn9S9e3fZ2SX9vii585eSc5qQkKCSJUtq3LhxycZ6e3s/cZ9Pw9HRUU2aNNGsWbN08uRJc8LrFyHx/I8ZM0alS5dONsbV1fWF5QPgvujoaPn6+qpjx45q0qTJE2//wQcfJLnLpGbNmuaLmQBb87zGbhUqVDDfQvswjo6OyY4z0pK2bdtqzJgxWrFihd555x3NmzdP9evXl7u7+yO3K1KkiCRp37595lzPz9K/HaulVHx8vN58801dv35dAwcOVJEiReTi4qLz58+rffv2Kf6/xj+1bNlSffv21dy5c/Xhhx/qhx9+ULly5ZItXgJpCQU84BnLmzev1q1bp7///tvqW7/Ex03z5s1rtj3sFu4lS5aoXbt2Vm90unv3rtWbLl+ETZs26dq1a1q2bJnVpLSJb/76t1xcXNSiRQu1aNFCsbGxatKkib744gsNHjxYTk5OKT7+V155Rfv373/kvp7kNvknuXZPImfOnOrevbu6d++uy5cv69VXX9UXX3yRogLesWPH5OPjYy4fP35cCQkJVpMMp0uXTq1atVJwcLBGjRqlFStWqHPnzike5DzOk/w81q5dW9myZdPcuXNVsWJF3b59+5l/2/nKK69o7969qlmz5jN7DOJp+2nVqpVmzJghOzs7tWzZ8qFxefPm1ZEjR5K0//NnLG/evNq/f78Mw7DK7Z/bJj4a7ObmluKCLYDnr06dOo/8HR8TE6OPPvpI8+fP182bN1WiRAmNGjVK1atXl3S/8P5g8X3v3r06ePCg1dsrgWflvzR2TfQ8xnT/Zqxw4cIFRUdHW92Fd/ToUUmyGsuVKFFCZcqU0dy5c5U7d26dOXNGkydPfmz/DRo00IgRI/TDDz88toCXeMwPG4dkzZr1md/lm/ikQCLDMHT8+HGVKlVK0v3C49GjRzVr1iy1bdvWjFu7du1T7Tdz5syqV6+e5s6dq9atW+uPP/7QhAkTnqpPwBak7a8qABtUt25dxcfHa8qUKVbt48ePl8VisRrQu7i4JDuwSZcuXZJvsSZPnmy+Iv1FSSwAPZhLbGysvv7663/d57Vr16yWHRwcVKxYMRmGobi4OHO/KTn+pk2bau/evVq+fHmS/SRunzgQSckA8kmuXUrEx8cnufU/e/bs8vLyUkxMTIr6CAoKslpOHMz9M5c2bdroxo0beu+99xQVFfVM37D1JD+P9vb25lvWgoODVbJkSXOQ9qw0b95c58+f13fffZdk3Z07d5I8/pEST/JzkpwaNWro888/15QpU+Tp6fnQuLp162rHjh3atm2b2RYdHa1vv/1W+fLlU7Fixcy4CxcuaMmSJWbc7du39e2331r1V7ZsWb3yyiv66quvFBUVlWR/V65c+VfHA+D56tGjh7Zt26YFCxbor7/+0ttvv63atWsn+c9uou+//16FChV6LnfYAP+lsWuiZz2mk/7dWOHevXv65ptvzOXY2Fh98803ypYtm8qWLWsV26ZNG/3666+aMGGCsmTJkqIc/fz8VLt2bX3//ffJPqofGxurDz74QNL9L5RLly6tWbNmWR3D/v379euvv6pu3bopPq6Umj17ttXjvUuWLNHFixfNY0vu/xqGYWjixIlPve82bdro4MGD6t+/v9KlS/fIL1iBtII78IBnrEGDBqpRo4Y++ugjnTp1Sr6+vvr111/1448/qk+fPlaT6ZctW1br1q3TuHHj5OXlJR8fH1WsWFH169fXnDlz5O7urmLFimnbtm1at26dsmTJ8kKPpXLlysqUKZPatWunXr16yWKxaM6cOU/16GGtWrXk6empKlWqKEeOHDp06JCmTJmievXqmd+QpvT4+/fvryVLlujtt99Wx44dVbZsWV2/fl0//fSTpk2bJl9fX73yyivy8PDQtGnTlDFjRrm4uKhixYpWd7UlepJrlxJ///23cufOrWbNmsnX11eurq5at26ddu7cafUN9aOEh4erYcOGql27trZt26YffvhBrVq1kq+vr1VcmTJlVKJECfMFD6+++uoT5fooT/rz2LZtW02aNEkbN27UqFGjnlkeidq0aaNFixapa9eu2rhxo6pUqaL4+HgdPnxYixYt0po1ax77uM0/JQ6iP/roI7Vs2VLp06dXgwYNUvxNtJ2dnT7++OPHxg0aNEjz589XnTp11KtXL2XOnFmzZs1SeHi4li5daj4C1LlzZ02ZMkVt27ZVaGiocubMqTlz5sjZ2TnJfr///nvVqVNHxYsXV4cOHZQrVy6dP39eGzdulJubm37++ecnOhcAnq8zZ85o5syZOnPmjLy8vCTdf2Q2JCREM2fO1JdffmkVf/fuXc2dO1eDBg1KjXTxEvgvjV3/zTGl1L8ZK3h5eWnUqFE6deqUChUqpIULFyosLEzffvut0qdPbxXbqlUrDRgwQMuXL1e3bt2SrH+Y2bNnq1atWmrSpIkaNGigmjVrysXFRceOHdOCBQt08eJFffXVV5LuT7lRp04d+fn5qVOnTrpz544mT54sd3f35zIFSObMmfXaa6+pQ4cOunTpkiZMmKACBQqoc+fOku4/AvzKK6/ogw8+0Pnz5+Xm5qalS5c+k3mK69WrpyxZsmjx4sWqU6eOsmfP/tR9Aqnuhb3vFviPCgwMNP75V+nvv/82+vbta3h5eRnp06c3ChYsaIwZMybJa8sPHz5sVK1a1ciQIYMhyXz9+o0bN4wOHToYWbNmNVxdXY2AgADj8OHDRt68eZN9RfvGjRufKt9q1aoZxYsXTzb+jz/+MCpVqmRkyJDB8PLyMgYMGGC+7v7B/T6sj3bt2hl58+Y1l7/55hujatWqRpYsWQxHR0fjlVdeMfr372/cunXLjEnp8RuGYVy7ds3o0aOHkStXLsPBwcHInTu30a5dO+Pq1atmzI8//mgUK1bMsLe3NyQZM2fOTDY3w0j5tZNkBAYGJjneB3OMiYkx+vfvb/j6+hoZM2Y0XFxcDF9fX+Prr79O9lw/aOjQoYYk4+DBg0azZs2MjBkzGpkyZTJ69Ohh3LlzJ9ltRo8ebUgyvvzyy8f2n+hR1z7Rk1yPRMWLFzfs7OyMc+fOPfTYrly5YtXerl07w8XFJUU5xsbGGqNGjTKKFy9uODo6GpkyZTLKli1rfPrpp1Y/Sym5Tok+//xzI1euXIadnZ0hyQgPD3/IGXl4rg8KDw83JBljxoyxaj9x4oTRrFkzw8PDw3BycjIqVKhgrFy5Msn2p0+fNho2bGg4OzsbWbNmNXr37m2EhIQk+3d+z549RpMmTcy/V3nz5jWaN29urF+//pE5Anj+JBnLly83l1euXGlIMlxcXKw+9vb2RvPmzZNsP2/ePMPe3t6IiIh4gVnjvywtjF1nzpxpSDJ27tz5yLhH/Xuc0mN62FhIkjF06FCrticZKyT2u2vXLsPPz89wcnIy8ubNa0yZMuWh29StW9eQZGzduvXhB52M27dvG1999ZVRvnx5w9XV1XBwcDAKFixo9OzZ0zh+/LhV7Lp164wqVaoYGTJkMNzc3IwGDRoYBw8etIp52rFa4nWeP3++MXjwYCN79uxGhgwZjHr16hmnT5+22vbgwYOGv7+/4erqamTNmtXo3LmzsXfvXqsx+6P2nZhrcrp3725IMubNm5f8iQPSGIthPKNZvAEAqWrixInq27evTp06leybV1+kMmXKKHPmzFq/fn2q5gEAqc1isWj58uVq3LixJGnhwoVq3bq1Dhw4kGSuUldX1ySP4desWVNubm7JThcB4L/lrbfe0r59+3T8+PHUTuWpbNq0STVq1NDixYvVrFmzVMujb9++mj59uiIiIpI8xQCkRTxCCwD/AYZhaPr06apWrVqqF+927dqlsLAwBQcHp2oeAGCLypQpo/j4eF2+fPmxc9qFh4dr48aN+umnn15QdgBSy8WLF7Vq1Sp99NFHqZ3Kf8Ldu3f1ww8/qGnTphTv8J9BAQ8A0rDo6Gj99NNP2rhxo/bt26cff/wx1XLZv3+/QkNDNXbsWOXMmVMtWrRItVwAIDVFRUVZ3UETHh6usLAwZc6cWYUKFVLr1q3Vtm1bjR07VmXKlNGVK1e0fv16lSpVSvXq1TO3mzFjhnLmzPmvJtwHkDaEh4frjz/+0Pfff6/06dPrvffeS+2U0rTLly9r3bp1WrJkia5du6bevXundkrAM0MBDwDSsCtXrqhVq1by8PDQhx9+qIYNG6ZaLkuWLNFnn32mwoULa/78+XJyckq1XAAgNe3atUs1atQwl/v16ydJateunYKDgzVz5kwNHz5c77//vs6fP6+sWbOqUqVKql+/vrlNQkKCgoOD1b59+ySP2gL479i8ebM6dOigPHnyaNasWY98mz0e7+DBg2rdurWyZ8+uSZMmqXTp0qmdEvDMMAceAAAAAAAAYMPsUjsBAAAAAAAAAA9HAQ8AAAAAAACwYcyB9wIlJCTowoULypgxoywWS2qnAwAA0gDDMPT333/Ly8tLdnZ892qrGOcBAIB/I6VjPQp4L9CFCxfk7e2d2mkAAIA06OzZs8qdO3dqp4GHYJwHAACexuPGehTwXqCMGTNKun9R3NzcUjkbAACQFkRGRsrb29scR8A2Mc4DAAD/RkrHehTwXqDExync3NwY2AEAgCfCY5m2jXEeAAB4Go8b6zGRCgAAAAAAAGDDKOABAAAAAAAANowCHgAAAAAAAGDDmAMPAIA0LD4+XnFxcamdBp5S+vTplS5dutROAwAAADaKAh4A4LnbsmWLxowZo9DQUF28eFHLly9X48aNrWIOHTqkgQMHavPmzbp3756KFSumpUuXKk+ePFZxhmGobt26CgkJseonODhYHTp0SHb/ly5dUvbs2SVJc+fO1ejRo3Xs2DG5u7urTp06GjNmjLJkyfLQfhwdHXX37t1ncCaeraioKJ07d06GYaR2KnhKFotFuXPnlqura2qnAgBAmjVy5EgNHjxYvXv31oQJEx4bv2DBAr3zzjtq1KiRVqxYYbYbhqGhQ4fqu+++082bN1WlShVNnTpVBQsWlCSdOnVKn3/+uTZs2KCIiAh5eXnpf//7nz766CM5ODiY/fz1118KDAzUzp07lS1bNvXs2VMDBgx4olyeh6CgII0ZM0YRERHy9fXV5MmTVaFCBfPYfHx8kt1u0aJFevvtt59rbng4CngAgOcuOjpavr6+6tixo5o0aZJk/YkTJ/Taa6+pU6dO+vTTT+Xm5qYDBw7IyckpSeyECROSfUNTixYtVLt2bau29u3b6+7du2bx7o8//lDbtm01fvx4NWjQQOfPn1fXrl3VuXNnLVu2zNzOzc1NR44cMZdt8e2f8fHxOnfunJydnZUtWzabzBEpYxiGrly5onPnzqlgwYLciQcAwL+wc+dOffPNNypVqlSK4k+dOqUPPvhAr7/+epJ1o0eP1qRJkzRr1iz5+Pjok08+UUBAgA4ePCgnJycdPnxYCQkJ+uabb1SgQAHt379fnTt3VnR0tL766itJUmRkpGrVqiV/f39NmzZN+/btU8eOHeXh4aEuXbqkOJcnFRwcrODgYG3atCnZ9QsXLlS/fv00bdo0VaxYURMmTFBAQICOHDmi7Nmzy9vbWxcvXrTa5ttvv9WYMWNUp06dp84P/x4FPADAc1enTp1H/oP/0UcfqW7duho9erTZ9sorrySJCwsL09ixY7Vr1y7lzJnTal2GDBmUIUMGc/nKlSvasGGDpk+fbrZt27ZN+fLlU69evSRJPj4+eu+99zRq1CirviwWizw9PZ/sIF+wuLg4GYahbNmyWR030qZs2bLp1KlTiouLo4AHAMATioqKUuvWrfXdd99p+PDhj42Pj49X69at9emnn+q3337TzZs3zXWGYWjChAn6+OOP1ahRI0nS7NmzlSNHDq1YsUItW7ZU7dq1rb44zp8/v44cOaKpU6eaBby5c+cqNjZWM2bMkIODg4oXL66wsDCNGzfOqoD3qFwkKSYmRh999JHmz5+vmzdvqkSJEho1apSqV6/+r87VuHHj1LlzZ/OJk2nTpmnVqlWaMWOGBg0apHTp0iUZBy9fvlzNmzfnSYFUxkssAACpKiEhQatWrVKhQoUUEBCg7Nmzq2LFikkeHbh9+7ZatWqloKCgFBXXZs+eLWdnZzVr1sxs8/Pz09mzZ7V69WoZhqFLly5pyZIlqlu3rtW2UVFRyps3r7y9vdWoUSMdOHDgmRzr88Cdd/8NXEcAAP69wMBA1atXT/7+/imK/+yzz5Q9e3Z16tQpybrw8HBFRERY9eXu7q6KFStq27ZtD+3z1q1bypw5s7m8bds2Va1a1eqR2sQ73W7cuJGiXCSpR48e2rZtmxYsWKC//vpLb7/9tmrXrq1jx46l6FgfFBsbq9DQUKtjs7Ozk7+//0OPLTQ0VGFhYQ/NDy8OBTwAQKq6fPmyoqKiNHLkSNWuXVu//vqr3nrrLTVp0kSbN2824/r27avKlSub34Q+zvTp09WqVSuru9OqVKmiuXPnqkWLFnJwcJCnp6fc3d0VFBRkxhQuXFgzZszQjz/+qB9++EEJCQmqXLmyzp079+wOGgAAAM/EggULtHv3bo0YMSJF8b///rumT5+u7777Ltn1ERERkqQcOXJYtefIkcNc90/Hjx/X5MmT9d5771n1k1wfD+7jcbmcOXNGM2fO1OLFi/X666/rlVde0QcffKDXXntNM2fOTMHRWrt69ari4+Of6NimT5+uokWLqnLlyk+8PzxbPEILAEhVCQkJkqRGjRqpb9++kqTSpUtr69atmjZtmqpVq6affvpJGzZs0J49e1LU57Zt23To0CHNmTPHqv3gwYPq3bu3hgwZooCAAF28eFH9+/dX165dzUdt/fz85OfnZ25TuXJlFS1aVN98840+//zzZ3HIAAAAeAbOnj2r3r17a+3atcnOnfxPf//9t9q0aaPvvvtOWbNmfSY5nD9/XrVr19bbb7+tzp07p3i7lOSyb98+xcfHq1ChQlbtMTEx5gvYzpw5o2LFipnr7t27p7i4OKvHXT/88EN9+OGHT3JYkqQ7d+5o3rx5+uSTT554Wzx7FPAAAKkqa9assre3txp4SFLRokX1+++/S5I2bNigEydOyMPDwyqmadOmev3115NM0vv999+rdOnSKlu2rFX7iBEjVKVKFfXv31+SVKpUKbm4uOj111/X8OHDk8yrJ0np06dXmTJldPz48ac8UvyXBQcHq0+fPknmrQEAAM9PaGioLl++rFdffdVsi4+P15YtWzRlyhTFxMRYzS174sQJnTp1Sg0aNDDbEr9Mtre315EjR8ypWi5dumQ1Nrx06ZJKly5ttf8LFy6oRo0aqly5sr799lurdZ6enrp06ZJVW+Kyp6dninKJiopSunTpFBoammSO3MQCnZeXl8LCwsz2ZcuWaenSpZo7d67Zlvhob9asWZUuXbpk80puipolS5bo9u3batu2bZJ1ePF4hBYAkKocHBxUvnx5q7e+StLRo0eVN29eSdKgQYP0119/KSwszPxI0vjx45M8PhAVFaVFixYlO0/H7du3ZWdn/U9f4mDIMIxk84uPj9e+ffuSLe7Zsvbt28tischiscjBwUEFChTQZ599pnv37qV2ak8lODg4SSH3capXry6LxaKRI0cmWVevXj1ZLBYNGzbs2SQIAABemJo1a2rfvn1WY8Ry5cqpdevWCgsLS1L0KlKkSJL4hg0bqkaNGgoLC5O3t7d8fHzk6emp9evXm9tFRkZq+/btVk9pnD9/XtWrV1fZsmU1c+bMJGNMPz8/bdmyRXFxcWbb2rVrVbhwYWXKlClFuZQpU0bx8fG6fPmyChQoYPVJLLjZ29tbtWfPnl0ZMmSwakss4Dk4OKhs2bJWx5aQkKD169dbHVui6dOnq2HDhsqWLdtTXCU8K9yBBwB47qKioqzuYAsPD1dYWJgyZ86sPHnyqH///mrRooWqVq2qGjVqKCQkRD///LN5Z52np2ey3wrmyZNHPj4+Vm0LFy7UvXv39L///S9JfIMGDdS5c2dNnTrVfIS2T58+qlChgry8vCTdn0i4UqVKKlCggG7evKkxY8bo9OnTevfdd5/hGXkxateurZkzZyomJkarV69WYGCg0qdPr8GDB6d2ai+ct7e3goODNWjQILPt/PnzWr9+fZorzgIAgPsyZsyoEiVKWLW5uLgoS5YsZnvbtm2VK1cujRgxQk5OTkniE78YfLC9T58+Gj58uAoWLCgfHx998skn8vLyUuPGjSX9/+Jd3rx59dVXX+nKlSvmtolj1latWunTTz9Vp06dNHDgQO3fv18TJ07U+PHjJSlFuRQqVEitW7dW27ZtNXbsWJUpU0ZXrlzR+vXrVapUKdWrV++Jz1m/fv3Url07lStXThUqVNCECRMUHR1tvpU20fHjx7VlyxatXr36ifeB54M78AAAz92uXbtUpkwZlSlTRtL9gUOZMmU0ZMgQSdJbb72ladOmafTo0SpZsqS+//57LV26VK+99toT72v69Olq0qRJsndptW/fXuPGjdOUKVNUokQJvf322ypcuLCWLVtmxty4cUOdO3dW0aJFVbduXUVGRmrr1q1JHvFNCxwdHeXp6am8efOqW7du8vf3108//aRx48apZMmScnFxkbe3t7p3766oqChJUnR0tNzc3LRkyRKrvlasWCEXFxf9/fffOnXqlCwWixYtWqTXX39dGTJkUPny5XX06FHt3LlT5cqVk6urq+rUqWM1oJXuP95ctGhROTk5qUiRIvr666/NdYn9Llu2TDVq1JCzs7N8fX3Nt6Jt2rRJHTp00K1bt8y7C1N651z9+vV19epV/fHHH2bbrFmzVKtWLWXPnt0q9saNG2rbtq0yZcokZ2dn1alTJ8mb3oKDg5UnTx45Ozvrrbfe0rVr15Ls88cff9Srr74qJycn5c+fX59++mmavwMSAIC05syZM7p48eITbTNgwAD17NlTXbp0Ufny5RUVFaWQkBBznr21a9fq+PHjWr9+vXLnzq2cOXOan0Tu7u769ddfFR4errJly+r999/XkCFD1KVLlyfKZebMmWrbtq3ef/99FS5cWI0bN9bOnTuVJ0+eJ+onUYsWLfTVV19pyJAhKl26tMLCwhQSEpLkxRYzZsxQ7ty5VatWrX+1Hzx7FuNhzwzhmYuMjJS7u7tu3bolNze31E4HAJCG3b17V+Hh4fLx8Ul20ub27dvr5s2bWrFihdnWqFEjnTt3Tm3atJGvr698fHx08uRJde/eXW+88YZZTOvSpYvOnz+vVatWWW3r4eGhWbNm6dSpU/Lx8VGRIkU0YcIE5cmTRx07dlRcXJwyZsyo4cOHy9nZWc2bN5e/v7+mTp0qSZo7d6769++vKVOmqEyZMtqzZ486d+6scePGqV27dlb9fvXVVypYsKA++ugj7dy5U8ePH1dCQoKmTp2qIUOGmI9cu7q6Wk3SnJzq1aurdOnSMgxD0dHR+v777yXd/1Z79OjRGjZsmBo3bmwWAxs1aqRjx47pm2++kZubmwYOHKgTJ07o4MGDSp8+vbZv367KlStrxIgRaty4sUJCQjR06FAZhmHOgffbb7+pfv36mjRpkl5//XWdOHFCXbp0Ufv27TV06NAnup6MH9IGrhMAAPg3UjyGMPDC3Lp1y5Bk3Lp1K7VTAQCkcXfu3DEOHjxo3LlzJ9n17dq1Mxo1amQYhmEkJCQYa9euNRwdHY0PPvggSezixYuNLFmymMvbt2830qVLZ1y4cMEwDMO4dOmSYW9vb2zatMkwDMMIDw83JBnff/+9uc38+fMNScb69evNthEjRhiFCxc2l1955RVj3rx5Vvv+/PPPDT8/v4f2e+DAAUOScejQIcMwDGPmzJmGu7v7Y8/Pg6pVq2b07t3bCAsLMzJmzGhERUUZmzdvNrJnz27ExcUZvr6+xtChQw3DMIyjR48akow//vjD3P7q1atGhgwZjEWLFhmGYRjvvPOOUbduXat9tGjRwiqvmjVrGl9++aVVzJw5c4ycOXMmm+Ojrifjh7SB6wQAAP6NlI4hmAMPAID/qJUrV8rV1VVxcXFKSEhQq1atNGzYMK1bt04jRozQ4cOHFRkZqXv37unu3bu6ffu2nJ2dVaFCBRUvXlyzZs3SoEGD9MMPPyhv3ryqWrWqVf+lSpUy/5z42EXJkiWt2i5fvizp/qO5J06cUKdOndS5c2cz5t69e3J3d39ov4mPoly+fFlFihR5qvPh6+urggULasmSJdq4caPatGkje3vrodChQ4dkb2+vihUrmm1ZsmRR4cKFdejQITPmrbfestrOz89PISEh5vLevXv1xx9/6IsvvjDb4uPjrc4zAAAAkFIU8ADgJTSoxDupnQIeY+T++U/dR40aNTR16lQ5ODjIy8tL9vb2OnXqlOrXr69u3brpiy++UObMmfX777+rU6dOio2NNQtL7777roKCgjRo0CDNnDlTHTp0kMViseo/ffr05p8T1/2zLSEhQZLMOfa+++47q+KYpCRviEuu38R+nlbHjh0VFBSkgwcPaseOHc+kz+RERUXp008/VZMmTZKsS+6RZwAAnpXjvVuldgrAf0KBifNSOwUrFPAAAPiPcnFxUYECBazaQkNDlZCQoLFjx8rO7v67rBYtWpRk2//9738aMGCAJk2apIMHD6pdu3ZPlUuOHDnk5eWlkydPqnXr1v+6HwcHB8XHx//r7Vu1aqUPPvhAvr6+yb6YpGjRorp37545z50kXbt2TUeOHDHjixYtqu3bt1tt9+eff1otv/rqqzpy5EiS8w8AAAD8GxTwAAB4iRQoUEBxcXGaPHmyGjRooD/++EPTpk1LEpcpUyY1adJE/fv3V61atZQ7d+6n3venn36qXr16yd3dXbVr11ZMTIx27dqlGzduqF+/finqI1++fIqKitL69evl6+srZ2fnJ3ocNVOmTLp48aLVXX4PKliwoBo1aqTOnTvrm2++UcaMGTVo0CDlypVLjRo1kiT16tVLVapU0VdffaVGjRppzZo1Vo/PStKQIUNUv3595cmTR82aNZOdnZ327t2r/fv3a/jw4SnOFwAAAJAku9ROAAAAvDi+vr4aN26cRo0apRIlSmju3LkaMWJEsrGJj9V27Njxmez73Xff1ffff6+ZM2eqZMmSqlatmoKDg+Xj45PiPipXrqyuXbuqRYsWypYtm0aPHv3EeXh4eMjFxeWh62fOnKmyZcuqfv368vPzk2EYWr16tVn0q1Spkr777jtNnDhRvr6++vXXX/Xxxx9b9REQEKCVK1fq119/Vfny5VWpUiWNHz9eefPmfeJ8AQAAAIthGEZqJ/GySPGrgQHgOWMOPNv3uDnw7t69q/DwcPn4+Dy3OdXmzJmjvn376sKFC3JwcHgu+8B9j7qejB/SBq4TAFvBHHjAs/Gi5sBL6RiCR2gBAICV27dv6+LFixo5cqTee+89incAAABAKuMRWgAAYGX06NEqUqSIPD09NXjw4NRO55F+++03ubq6PvQDAAAA/BekagFvy5YtatCggby8vGSxWLRixYokMYcOHVLDhg3l7u4uFxcXlS9fXmfOnDHX3717V4GBgcqSJYtcXV3VtGlTXbp0yaqPM2fOqF69enJ2dlb27NnVv39/3bt3zypm06ZNevXVV+Xo6KgCBQooODg4SS5BQUHKly+fnJycVLFiRe3YseOZnAcAAGzJsGHDFBcXp/Xr19t8EaxcuXIKCwt76AcAAAD4L0jVAl50dLR8fX0VFBSU7PoTJ07otddeU5EiRbRp0yb99ddf+uSTT6zmhunbt69+/vlnLV68WJs3b9aFCxfUpEkTc318fLzq1aun2NhYbd26VbNmzVJwcLCGDBlixoSHh6tevXqqUaOGwsLC1KdPH7377rtas2aNGbNw4UL169dPQ4cO1e7du+Xr66uAgABdvnz5OZwZAACQEhkyZFCBAgUe+gEAAAD+C2zmJRYWi0XLly9X48aNzbaWLVsqffr0mjNnTrLb3Lp1S9myZdO8efPUrFkzSdLhw4dVtGhRbdu2TZUqVdIvv/yi+vXr68KFC8qRI4ckadq0aRo4cKCuXLkiBwcHDRw4UKtWrdL+/fut9n3z5k2FhIRIkipWrKjy5ctrypQpkqSEhAR5e3urZ8+eGjRoUIqOkcmNAdgKXmJh+2zhJRZ4cXiJRdrHdQJgK3iJBfBs2NpLLGx2DryEhAStWrVKhQoVUkBAgLJnz66KFStaPWYbGhqquLg4+fv7m21FihRRnjx5tG3bNknStm3bVLJkSbN4J0kBAQGKjIzUgQMHzJgH+0iMSewjNjZWoaGhVjF2dnby9/c3Y5ITExOjyMhIqw8AAAAAAADwJGy2gHf58mVFRUVp5MiRql27tn799Ve99dZbatKkiTZv3ixJioiIkIODgzw8PKy2zZEjhyIiIsyYB4t3iesT1z0qJjIyUnfu3NHVq1cVHx+fbExiH8kZMWKE3N3dzY+3t/eTnwgAAAAAAAC81Gy2gJeQkCBJatSokfr27avSpUtr0KBBql+/vqZNm5bK2aXM4MGDdevWLfNz9uzZ1E4JAAAAAAAAaYzNFvCyZs0qe3t7FStWzKq9aNGi5ltoPT09FRsbq5s3b1rFXLp0SZ6enmbMP99Km7j8uBg3NzdlyJBBWbNmVbp06ZKNSewjOY6OjnJzc7P6AAAAAAAAAE/CZgt4Dg4OKl++vI4cOWLVfvToUeXNm1eSVLZsWaVPn17r16831x85ckRnzpyRn5+fJMnPz0/79u2zelvs2rVr5ebmZhYH/fz8rPpIjEnsw8HBQWXLlrWKSUhI0Pr1680YAADw35QvXz5NmDAhtdMAAADAS8w+NXceFRWl48ePm8vh4eEKCwtT5syZlSdPHvXv318tWrRQ1apVVaNGDYWEhOjnn3/Wpk2bJEnu7u7q1KmT+vXrp8yZM8vNzU09e/aUn5+fKlWqJEmqVauWihUrpjZt2mj06NGKiIjQxx9/rMDAQDk6OkqSunbtqilTpmjAgAHq2LGjNmzYoEWLFmnVqlVmbv369VO7du1Urlw5VahQQRMmTFB0dLQ6dOjw4k4YAADP2Yt+Q/Hj3rb7MBEREfriiy+0atUqnT9/XtmzZ1fp0qXVp08f1axZ8xlnCQAAAKSuVC3g7dq1SzVq1DCX+/XrJ0lq166dgoOD9dZbb2natGkaMWKEevXqpcKFC2vp0qV67bXXzG3Gjx8vOzs7NW3aVDExMQoICNDXX39trk+XLp1Wrlypbt26yc/PTy4uLmrXrp0+++wzM8bHx0erVq1S3759NXHiROXOnVvff/+9AgICzJgWLVroypUrGjJkiCIiIlS6dGmFhIQkebEFAAB4vk6dOqUqVarIw8NDY8aMUcmSJRUXF6c1a9YoMDBQhw8ffuI+4+PjZbFYZGdnsw8nAAAA4CWWqgW86tWryzCMR8Z07NhRHTt2fOh6JycnBQUFKSgo6KExefPm1erVqx+by549ex4Z06NHD/Xo0eORMQAA4Pnq3r27LBaLduzYIRcXF7O9ePHi5phh3Lhxmjlzpk6ePKnMmTOrQYMGGj16tFxdXSVJwcHB6tOnj2bPnq1Bgwbp6NGjOn78uJydndWpUyetW7dOnp6eGj58eKocIwAAAPCgVC3gAQAAPInr168rJCREX3zxhVXxLpGHh4ckyc7OTpMmTZKPj49Onjyp7t27a8CAAVZ36d++fVujRo3S999/ryxZsih79uxq1qyZLly4oI0bNyp9+vTq1auX1Ty6AAAAQGqggAcAANKM48ePyzAMFSlS5JFxffr0Mf+cL18+DR8+XF27drUq4MXFxenrr7+Wr6+vpPsvyvrll1+0Y8cOlS9fXpI0ffp0FS1a9NkfCAAAAPAEKOABAIA043FTbyRat26dRowYocOHDysyMlL37t3T3bt3dfv2bTk7O0u6/5b5UqVKmdscOnRI9vb2Klu2rNlWpEgR864+AAAAILUwUzMAAEgzChYsKIvF8sgXVZw6dUr169dXqVKltHTpUoWGhppz5cbGxppxGTJkkMViee45AwAAAE+LAh4AAEgzMmfOrICAAAUFBSk6OjrJ+ps3byo0NFQJCQkaO3asKlWqpEKFCunChQuP7btIkSK6d++eQkNDzbYjR47o5s2bz/IQAAAAgCdGAQ8AAKQpQUFBio+PV4UKFbR06VIdO3ZMhw4d0qRJk+Tn56cCBQooLi5OkydP1smTJzVnzhxNmzbtsf0WLlxYtWvX1nvvvaft27crNDRU7777rjJkyPACjgoAAAB4OObAAwAAppH756d2Co+VP39+7d69W1988YXef/99Xbx4UdmyZVPZsmU1depU+fr6aty4cRo1apQGDx6sqlWrasSIEWrbtu1j+545c6beffddVatWTTly5NDw4cP1ySefvICjAgAAAB7OYqR0Nmg8tcjISLm7u+vWrVtyc3NL7XQAvMQGlXgntVPAYzyukHb37l2Fh4fLx8dHTk5OLygrPC+Pup6MH9IGrhMAW3G8d6vUTgH4Tygwcd4L2U9KxxA8QgsAAAAAAADYMAp4AAAAAAAAgA2jgAcAAAAAAADYMAp4AAAAAAAAgA2jgAcAAAAAAADYMAp4AAAAAAAAgA2jgAcAAAA8YOTIkbJYLOrTp09qpwIAACCJAh4AAABg2rlzp7755huVKlUqtVMBAAAwUcADAAAAJEVFRal169b67rvvlClTptROBwAAwEQBDwAA4AGbNm2SxWLRzZs3UzsVvGCBgYGqV6+e/P39HxsbExOjyMhIqw8AAMDzYp/aCQAAANtxvHerF7q/AhPn/avtIiIi9MUXX2jVqlU6f/68smfPrtKlS6tPnz6qWbPmM84SL4MFCxZo9+7d2rlzZ4riR4wYoU8//fQ5ZwUAAHAfBTwAAJCmnDp1SlWqVJGHh4fGjBmjkiVLKi4uTmvWrFFgYKAOHz6c2ikijTl79qx69+6ttWvXysnJKUXbDB48WP369TOXIyMj5e3t/bxSBAAALzkeoQUAAGlK9+7dZbFYtGPHDjVt2lSFChVS8eLF1a9fP/3555+SpHHjxqlkyZJycXGRt7e3unfvrqioKLOP06dPq0GDBsqUKZNcXFxUvHhxrV692mo/oaGhKleunJydnVW5cmUdOXLkhR4nXpzQ0FBdvnxZr776quzt7WVvb6/Nmzdr0qRJsre3V3x8fJJtHB0d5ebmZvUBAAB4XijgAQCANOP69esKCQlRYGCgXFxckqz38PCQJNnZ2WnSpEk6cOCAZs2apQ0bNmjAgAFmXGBgoGJiYrRlyxbt27dPo0aNkqurq1VfH330kcaOHatdu3bJ3t5eHTt2fK7HhtRTs2ZN7du3T2FhYeanXLlyat26tcLCwpQuXbrUThEAALzkeIQWAACkGcePH5dhGCpSpMgj4/r06WP+OV++fBo+fLi6du2qr7/+WpJ05swZNW3aVCVLlpQk5c+fP0kfX3zxhapVqyZJGjRokOrVq6e7d++m+BFLpB0ZM2ZUiRIlrNpcXFyUJUuWJO0AAACpgTvwAABAmmEYRori1q1bp5o1aypXrlzKmDGj2rRpo2vXrun27duSpF69emn48OGqUqWKhg4dqr/++itJH6VKlTL/nDNnTknS5cuXn8FRAAAAAE+GAh4AAEgzChYsKIvF8sgXVZw6dUr169dXqVKltHTpUoWGhiooKEiSFBsbK0l69913dfLkSbVp00b79u1TuXLlNHnyZKt+0qdPb/7ZYrFIkhISEp71IcFGbdq0SRMmTEjtNAAAACRRwAMAAGlI5syZFRAQoKCgIEVHRydZf/PmTYWGhiohIUFjx45VpUqVVKhQIV24cCFJrLe3t7p27aply5bp/fff13ffffciDgEAAAB4YhTwAABAmhIUFKT4+HhVqFBBS5cu1bFjx3To0CFNmjRJfn5+KlCggOLi4jR58mSdPHlSc+bM0bRp06z66NOnj9asWaPw8HDt3r1bGzduVNGiRVPpiAAAAIBH4yUWAADAVGDivNRO4bHy58+v3bt364svvtD777+vixcvKlu2bCpbtqymTp0qX19fjRs3TqNGjdLgwYNVtWpVjRgxQm3btjX7iI+PV2BgoM6dOyc3NzfVrl1b48ePT8WjAgAAAB7OYqR0Nmg8tcjISLm7u+vWrVtyc3NL7XQAvMQGlXgntVPAY4zcP/+R6+/evavw8HD5+PjwVtT/gEddT8YPaQPXCYCtON67VWqnAPwnvKgvtlM6huARWgAAAAAAAMCGUcADAAAAAAAAbBgFPAAAAAAAAMCGUcADAAAAAAAAbBgFPAAA0jDeRfXfwHUEAADAo1DAAwAgDUqXLp0kKTY2NpUzwbOQeB0TrysAAADwIPvUTgAAADw5e3t7OTs768qVK0qfPr3s7PhOLq1KSEjQlStX5OzsLHt7hmYAAABIilEiAABpkMViUc6cORUeHq7Tp0+ndjp4SnZ2dsqTJ48sFktqpwIAAAAbRAEPAIA0ysHBQQULFuQx2v8ABwcH7qIEAADAQ6XqSHHLli1q0KCBvLy8ZLFYtGLFiofGdu3aVRaLRRMmTLBqv379ulq3bi03Nzd5eHioU6dOioqKsor566+/9Prrr8vJyUne3t4aPXp0kv4XL16sIkWKyMnJSSVLltTq1aut1huGoSFDhihnzpzKkCGD/P39dezYsX997AAAPAt2dnZycnLik8Y/FO8AAADwKKk6WoyOjpavr6+CgoIeGbd8+XL9+eef8vLySrKudevWOnDggNauXauVK1dqy5Yt6tKli7k+MjJStWrVUt68eRUaGqoxY8Zo2LBh+vbbb82YrVu36p133lGnTp20Z88eNW7cWI0bN9b+/fvNmNGjR2vSpEmaNm2atm/fLhcXFwUEBOju3bvP4EwAAAAAAAAAyUvVR2jr1KmjOnXqPDLm/Pnz6tmzp9asWaN69epZrTt06JBCQkK0c+dOlStXTpI0efJk1a1bV1999ZW8vLw0d+5cxcbGasaMGXJwcFDx4sUVFhamcePGmYW+iRMnqnbt2urfv78k6fPPP9fatWs1ZcoUTZs2TYZhaMKECfr444/VqFEjSdLs2bOVI0cOrVixQi1btnzWpwYAAAAAAACQlMp34D1OQkKC2rRpo/79+6t48eJJ1m/btk0eHh5m8U6S/P39ZWdnp+3bt5sxVatWlYODgxkTEBCgI0eO6MaNG2aMv7+/Vd8BAQHatm2bJCk8PFwRERFWMe7u7qpYsaIZk5yYmBhFRkZafQAAAAAAAIAnYdMFvFGjRsne3l69evVKdn1ERISyZ89u1WZvb6/MmTMrIiLCjMmRI4dVTOLy42IeXP/gdsnFJGfEiBFyd3c3P97e3o88XgAAAAAAAOCfbLaAFxoaqokTJyo4OFgWiyW10/lXBg8erFu3bpmfs2fPpnZKAAAAAAAASGNstoD322+/6fLly8qTJ4/s7e1lb2+v06dP6/3331e+fPkkSZ6enrp8+bLVdvfu3dP169fl6elpxly6dMkqJnH5cTEPrn9wu+RikuPo6Cg3NzerDwAAAAAAAPAkbLaA16ZNG/31118KCwszP15eXurfv7/WrFkjSfLz89PNmzcVGhpqbrdhwwYlJCSoYsWKZsyWLVsUFxdnxqxdu1aFCxdWpkyZzJj169db7X/t2rXy8/OTJPn4+MjT09MqJjIyUtu3bzdjAAAAAAAAgOchVd9CGxUVpePHj5vL4eHhCgsLU+bMmZUnTx5lyZLFKj59+vTy9PRU4cKFJUlFixZV7dq11blzZ02bNk1xcXHq0aOHWrZsKS8vL0lSq1at9Omnn6pTp04aOHCg9u/fr4kTJ2r8+PFmv71791a1atU0duxY1atXTwsWLNCuXbv07bffSpIsFov69Omj4cOHq2DBgvLx8dEnn3wiLy8vNW7c+DmfJQAAAAAAALzMUrWAt2vXLtWoUcNc7tevnySpXbt2Cg4OTlEfc+fOVY8ePVSzZk3Z2dmpadOmmjRpkrne3d1dv/76qwIDA1W2bFllzZpVQ4YMUZcuXcyYypUra968efr444/14YcfqmDBglqxYoVKlChhxgwYMEDR0dHq0qWLbt68qddee00hISFycnJ6yrMAAAAAAAAAPJzFMAwjtZN4WURGRsrd3V23bt1iPjwAqWpQiXdSOwU8xsj981M7BdgIxg9pA9cJgK043rtVaqcA/CcUmDjvhewnpWMIm50DDwAAAAAAAAAFPAAAAAAAAMCm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pWoBb8uWLWrQoIG8vLxksVi0YsUKc11cXJwGDhyokiVLysXFRV5eXmrbtq0uXLhg1cf169fVunVrubm5ycPDQ506dVJUVJRVzF9//aXXX39dTk5O8vb21ujRo5PksnjxYhUpUkROTk4qWbKkVq9ebbXeMAwNGTJEOXPmVIYMGeTv769jx449u5MBAAAAAAAAJCNVC3jR0dHy9fVVUFBQknW3b9/W7t279cknn2j37t1atmyZjhw5ooYNG1rFtW7dWgcOHNDatWu1cuVKbdmyRV26dDHXR0ZGqlatWsqbN69CQ0M1ZswYDRs2TN9++60Zs3XrVr3zzjvq1KmT9uzZo8aNG6tx48bav3+/GTN69GhNmjRJ06ZN0/bt2+Xi4qKAgADdvXv3OZwZAAAAAAAA4D6LYRhGaichSRaLRcuXL1fjxo0fGrNz505VqFBBp0+fVp48eXTo0CEVK1ZMO3fuVLly5SRJISEhqlu3rs6dOycvLy9NnTpVH330kSIiIuTg4CBJGjRokFasWKHDhw9Lklq0aKHo6GitXLnS3FelSpVUunRpTZs2TYZhyMvLS++//74++OADSdKtW7eUI0cOBQcHq2XLlsnmGxMTo5iYGHM5MjJS3t7eunXrltzc3J7qfAHA0xhU4p3UTgGPMXL//NROATYiMjJS7u7ujB9sHNcJgK043rtVaqcA/CcUmDjvhewnpWOINDUH3q1bt2SxWOTh4SFJ2rZtmzw8PMzinST5+/vLzs5O27dvN2OqVq1qFu8kKSAgQEeOHNGNGzfMGH9/f6t9BQQEaNu2bZKk8PBwRUREWMW4u7urYsWKZkxyRowYIXd3d/Pj7e39dCcAAAAAAAAAL500U8C7e/euBg4cqHfeecesSEZERCh79uxWcfb29sqcObMiIiLMmBw5cljFJC4/LubB9Q9ul1xMcgYPHqxbt26Zn7Nnzz7RMQMAAAAAAAD2qZ1ASsTFxal58+YyDENTp05N7XRSzNHRUY6OjqmdBgAAAAAAANIwm78DL7F4d/r0aa1du9bqeWBPT09dvnzZKv7evXu6fv26PD09zZhLly5ZxSQuPy7mwfUPbpdcDAAAAAAAAPA82HQBL7F4d+zYMa1bt05ZsmSxWu/n56ebN28qNDTUbNuwYYMSEhJUsWJFM2bLli2Ki4szY9auXavChQsrU6ZMZsz69eut+l67dq38/PwkST4+PvL09LSKiYyM1Pbt280YAAAAAAAA4HlI1QJeVFSUwsLCFBYWJun+yyLCwsJ05swZxcXFqVmzZtq1a5fmzp2r+Ph4RUREKCIiQrGxsZKkokWLqnbt2urcubN27NihP/74Qz169FDLli3l5eUlSWrVqpUcHBzUqVMnHThwQAsXLtTEiRPVr18/M4/evXsrJCREY8eO1eHDhzVs2DDt2rVLPXr0kHT/Dbl9+vTR8OHD9dNPP2nfvn1q27atvLy8HvnWXAAAAAAAAOBppeoceLt27VKNGjXM5cSiWrt27TRs2DD99NNPkqTSpUtbbbdx40ZVr15dkjR37lz16NFDNWvWlJ2dnZo2bapJkyaZse7u7vr1118VGBiosmXLKmvWrBoyZIi6dOlixlSuXFnz5s3Txx9/rA8//FAFCxbUihUrVKJECTNmwIABio6OVpcuXXTz5k299tprCgkJkZOT07M+LQAAAAAAAIDJYhiGkdpJvCwiIyPl7u6uW7duWc3lBwAv2qAS76R2CniMkfvnp3YKsBGMH9IGrhMAW3G8d6vUTgH4Tygwcd4L2U9KxxA2PQceAAAAAAAA8LKjgAcAAAAAAADYMAp4AAAAAAAAgA2jgAcAAAAAAADYMAp4AAAAAAAAgA2jgAcAALRlyxY1aNBAXl5eslgsWrFihdV6wzA0ZMgQ5cyZUxkyZJC/v7+OHTtmFbN79269+eab8vDwUJYsWdSlSxdFRUVZxezcuVM1a9aUh4eHMmXKpICAAO3du9cqZtGiRSpdurScnZ2VN29ejRkzJkm+MTEx+uijj5Q3b145OjoqX758mjFjxrM5GQAAAICNoYAHAAAUHR0tX19fBQUFJbt+9OjRmjRpkqZNm6bt27fLxcVFAQEBunv3riTpwoUL8vf3V4ECBbR9+3aFhITowIEDat++vdlHVFSUateurTx58mj79u36/ffflTFjRgUEBCguLk6S9Msvv6h169bq2rWr9u/fr6+//lrjx4/XlClTrPJp3ry51q9fr+nTp+vIkSOaP3++Chcu/HxODgAAAJDK7FM7AQAAkPrq1KmjOnXqJLvOMAxNmDBBH3/8sRo1aiRJmj17tnLkyKEVK1aoZcuWWrlypdKnT6+goCDZ2d3/fnDatGkqVaqUjh8/rgIFCujw4cO6fv26PvvsM3l7e0uShg4dqlKlSun06dMqUKCA5syZo8aNG6tr166SpPz582vw4MEaNWqUAgMDZbFYFBISos2bN+vkyZPKnDmzJClfvnzP+Qzhv27q1KmaOnWqTp06JUkqXry4hgwZ8tC/FwAAAC8Sd+ABAIBHCg8PV0REhPz9/c02d3d3VaxYUdu2bZN0/5FWBwcHs3gnSRkyZJAk/f7775KkwoULK0uWLJo+fbpiY2N1584dTZ8+XUWLFjULcDExMXJycrLaf4YMGXTu3DmdPn1akvTTTz+pXLlyGj16tHLlyqVChQrpgw8+0J07d57bOcB/X+7cuTVy5EiFhoZq165deuONN9SoUSMdOHAgtVMDAACggAcAAB4tIiJCkpQjRw6r9hw5cpjr3njjDUVERGjMmDGKjY3VjRs3NGjQIEnSxYsXJUkZM2bUpk2b9MMPPyhDhgxydXVVSEiIfvnlF9nb338oICAgQMuWLdP69euVkJCgo0ePauzYsVb9nDx5Ur///rv279+v5cuXa8KECVqyZIm6d+/+/E8G/rMaNGigunXrqmDBgipUqJC++OILubq66s8//0zt1AAAACjgAQCAp1e8eHHNmjVLY8eOlbOzszw9PeXj46McOXKYd+XduXNHnTp1UpUqVfTnn3/qjz/+UIkSJVSvXj3z7rnOnTurR48eql+/vhwcHFSpUiW1bNlSksx+EhISZLFYNHfuXFWoUEF169bVuHHjNGvWLO7CwzMRHx+vBQsWKDo6Wn5+fsnGxMTEKDIy0uoDAADwvFDAAwAAj+Tp6SlJunTpklX7pUuXzHWS1KpVK0VEROj8+fO6du2ahg0bpitXrih//vySpHnz5unUqVOaOXOmypcvr0qVKmnevHkKDw/Xjz/+KEmyWCwaNWqUoqKidPr0aUVERKhChQqSZPaTM2dO5cqVS+7u7ua+ixYtKsMwdO7cued3IvCft2/fPrm6usrR0VFdu3bV8uXLVaxYsWRjR4wYIXd3d/OTOK8jAADA80ABDwAAPJKPj488PT21fv16sy0yMlLbt29P9u6kHDlyyNXVVQsXLpSTk5PefPNNSdLt27dlZ2cni8VixiYuJyQkWPWRLl065cqVSw4ODpo/f778/PyULVs2SVKVKlV04cIFRUVFmfFHjx6VnZ2dcufO/UyPHS+XwoULKywsTNu3b1e3bt3Url07HTx4MNnYwYMH69atW+bn7NmzLzhbAADwMqGABwAAFBUVpbCwMIWFhUm6/+KKsLAwnTlzRhaLRX369NHw4cP1008/ad++fWrbtq28vLzUuHFjs48pU6Zo9+7dOnr0qIKCgtSjRw+NGDFCHh4ekqQ333xTN27cUGBgoA4dOqQDBw6oQ4cOsre3V40aNSRJV69e1bRp03T48GGFhYWpd+/eWrx4sSZMmGDup1WrVsqSJYs6dOiggwcPasuWLerfv786duxovjgD+DccHBxUoEABlS1bViNGjJCvr68mTpyYbKyjo6Pc3NysPgAAAM+LfWonAAAAUt+uXbvMIpok9evXT5LUrl07BQcHa8CAAYqOjlaXLl108+ZNvfbaawoJCbF6Y+yOHTs0dOhQRUVFqUiRIvrmm2/Upk0bc32RIkX0888/69NPP5Wfn5/s7OxUpkwZhYSEKGfOnGbcrFmz9MEHH8gwDPn5+WnTpk3mY7SS5OrqqrVr16pnz54qV66csmTJoubNm2v48OHP8xThJZSQkKCYmJjUTgMAAEAWwzCM1E7iZREZGSl3d3fdunWLb2kBpKpBJd5J7RTwGCP3z0/tFGAjGD+8GIMHD1adOnWUJ08e/f3335o3b55GjRqlNWvWmI+BPwrXCYCtON67VWqnAPwnFJg474XsJ6VjCO7AAwAAwEvv8uXLatu2rS5evCh3d3eVKlUqxcU7AACA540CHgAANohvz9OGF/XNLJ6/6dOnp3YKAAAAD8VLLAAAAAAAAAAbRgEPAAAAAAAAsGEU8AAAAAAAAAAbRgEPAAAAAAAAsGEU8AAAAAAAAAAbRgEPAAAAAAAAsGEU8AAAAAAAAAAbRgEPAAAAAAAAsGEU8AAAAAAAAAAbZv8kwQkJCQoODtayZct06tQpWSwW+fj4qFmzZmrTpo0sFsvzyhMAAAAAAAB4KaX4DjzDMNSwYUO9++67On/+vEqWLKnixYvr9OnTat++vd56663nmScAAAAAAADwUkrxHXjBwcHasmWL1q9frxo1alit27Bhgxo3bqzZs2erbdu2zzxJAAAAAAAA4GWV4jvw5s+frw8//DBJ8U6S3njjDQ0aNEhz5859pskBAAAAAAAAL7sUF/D++usv1a5d+6Hr69Spo7179z6TpAAAAAAAAADcl+IC3vXr15UjR46Hrs+RI4du3LjxTJICAAAAAAAAcF+KC3jx8fGyt3/4lHnp0qXTvXv3nklSAAAAAAAAAO5L8UssDMNQ+/bt5ejomOz6mJiYZ5YUAAAAAAAAgPtSXMBr167dY2N4Ay0AAAAAAADwbKW4gDdz5sznmQcAAAAAAACAZKR4DrznYcuWLWrQoIG8vLxksVi0YsUKq/WGYWjIkCHKmTOnMmTIIH9/fx07dswq5vr162rdurXc3Nzk4eGhTp06KSoqyirmr7/+0uuvvy4nJyd5e3tr9OjRSXJZvHixihQpIicnJ5UsWVKrV69+4lwAAAAAAACAZy3Fd+A1adIkRXHLli1L8c6jo6Pl6+urjh07Jtv/6NGjNWnSJM2aNUs+Pj765JNPFBAQoIMHD8rJyUmS1Lp1a128eFFr165VXFycOnTooC5dumjevHmSpMjISNWqVUv+/v6aNm2a9u3bp44dO8rDw0NdunSRJG3dulXvvPOORowYofr162vevHlq3Lixdu/erRIlSqQ4FwAAAAAAAOBZS3EBz93d/ZnvvE6dOqpTp06y6wzD0IQJE/Txxx+rUaNGkqTZs2crR44cWrFihVq2bKlDhw4pJCREO3fuVLly5SRJkydPVt26dfXVV1/Jy8tLc+fOVWxsrGbMmCEHBwcVL15cYWFhGjdunFnAmzhxomrXrq3+/ftLkv5fe/ce32P9/3H8+dnYgdnmtM1qsTXn00QxxMqykCjfHL+RHKJNGCnlWPrO4UuoRfWVQ5FDIVFj38l8ZYY5JExE31E2im2szGzX7w9f18+nDZs2nw8e99vtut32ud6v63q/ro9cvb32vt7Xm2++qdjYWL377ruaO3duoXIBAAAAAAAASoLdroF37NgxpaamKjQ01Nzn4eGhpk2bKiEhQd27d1dCQoI8PT3N4p0khYaGysHBQYmJiXrqqaeUkJCgVq1aycnJyYwJCwvTlClTdPbsWZUvX14JCQmKjIy06j8sLMx8pLcwuRQkOzvb6u28mZmZf+k7AQAAAAAAwN3HpmvgXU9qaqokydvb22q/t7e32ZaamiovLy+r9lKlSqlChQpWMQWd4+o+rhVzdfuNcilIVFSUPDw8zM3Pz+8GVw0AAAAAAABYs9sC3p1g9OjRysjIMLfjx4/bOiUAAAAAAADcZuy2gOfj4yNJSktLs9qflpZmtvn4+OjUqVNW7ZcuXdKZM2esYgo6x9V9XCvm6vYb5VIQZ2dnubu7W20AAAAAAABAUdhtAc/f318+Pj6Ki4sz92VmZioxMVHBwcGSpODgYKWnpyspKcmM2bhxo/Ly8tS0aVMzZvPmzcrJyTFjYmNjVbNmTZUvX96MubqfKzFX+ilMLgAAAAAAAEBJsGkB7/z589qzZ4/27Nkj6fLLIvbs2aOUlBRZLBYNGzZMkyZN0po1a7Rv3z717t1bvr6+6ty5sySpdu3aevzxxzVgwABt375d3377rSIiItS9e3f5+vpKknr27CknJyf169dP+/fv17JlyzRr1iyrl1YMHTpUMTExmj59upKTkzVhwgTt3LlTERERklSoXAAAAAAAAICSUOi30F7t8OHD+uabb3Tq1Cnl5eVZtY0bN67Q59m5c6ceeeQR8/OVolqfPn20YMECjRo1SllZWRo4cKDS09PVsmVLxcTEyMXFxTxm8eLFioiIUJs2beTg4KAuXbpo9uzZZruHh4c2bNig8PBwNW7cWJUqVdK4ceM0cOBAM6Z58+ZasmSJxowZo9dee03Vq1fX6tWrVa9ePTOmMLkAAAAAAAAAxc1iGIZRlAM+/PBDDR48WJUqVZKPj48sFsv/n8xi0a5du4o9yTtFZmamPDw8lJGRwXp4AGzq1Xo9bJ0CbqB/G8uNg2BzgbOWlHgfjB9uD/w5AbAXR4b2tHUKwB3hVozzpMKPIYo8A2/SpEl666239Morr/ylBAEAAAAAAADcWJHXwDt79qyeeeaZksgFAAAAAAAAwJ8UuYD3zDPPaMOGDSWRCwAAAAAAAIA/KfIjtIGBgRo7dqy2bdum+vXrq3Tp0lbtL730UrElBwAAAAAAANztilzA++CDD+Tm5qb4+HjFx8dbtVksFgp4AAAAAAAAQDEqcgHv2LFjJZEHAAAAAAAAgAIUeQ28qxmGIcMwiisXAAAAAAAAAH9yUwW8RYsWqX79+nJ1dZWrq6saNGigjz/+uLhzAwAAAAAAAO56RX6EdsaMGRo7dqwiIiLUokULSdKWLVs0aNAg/frrrxo+fHixJwkAAAAAAADcrYpcwHvnnXc0Z84c9e7d29z35JNPqm7dupowYQIFPAAAAAAAAKAYFfkR2pMnT6p58+b59jdv3lwnT54slqQAAAAAAAAAXFbkAl5gYKCWL1+eb/+yZctUvXr1YkkKAAAAKIyUlJQCX6pmGIZSUlJskBEAAEDxK/IjtBMnTlS3bt20efNmcw28b7/9VnFxcQUW9gAAAICS4u/vr5MnT8rLy8tq/5kzZ+Tv76/c3FwbZQYAAFB8ijwDr0uXLkpMTFSlSpW0evVqrV69WpUqVdL27dv11FNPlUSOAAAAQIEMw5DFYsm3//z583JxcbFBRgAAAMWvyDPwJKlx48b65JNPijsXAAAAoFAiIyMlSRaLRWPHjlWZMmXMttzcXCUmJiooKMhG2QEAABSvQhXwMjMz5e7ubv58PVfiAAAAgJKye/duSZdn4O3bt09OTk5mm5OTkxo2bKiRI0faKj0AAIBiVagCXvny5c21RTw9PQt8TOHK4wusMwIAAICS9s0330iS+vbtq1mzZvFLZAAAcEcrVAFv48aNqlChgqT/HywBAAAAtjZ//nxbpwAAAFDiClXAa926tfmzv7+//Pz88s3CMwxDx48fL97sAAAAgD95+umntWDBArm7u+vpp5++buzKlStvUVYAAAAlp8gvsfD39zcfp73amTNn5O/vzyO0AAAAKFEeHh7mL5Pd3d0LXN4FAADgTlLkAt6Vte7+7Pz583JxcSmWpAAAAIBreeqpp8xx54IFC2ybDAAAwC1Q6AJeZGSkJMlisWjs2LEqU6aM2Zabm6vExEQFBQUVe4IAAADA1Z566imlpqaqcuXKcnR0LPDpEAAAgDtJoQt4u3fvlnR5Bt6+ffvk5ORktjk5Oalhw4YaOXJk8WcIAAAAXKVy5cratm2bOnbseM2nQwAAAO4khS7gXXn7bN++fTVr1iy5u7uXWFIAAADAtQwaNEidOnWSxWKRxWKRj4/PNWNZnxkAANwJirwG3syZM3Xp0qV8+8+cOaNSpUpR2AMAAECJmjBhgrp3764jR47oySef1Pz58+Xp6WnrtAAAAEpMkQt43bt3V8eOHfXiiy9a7V++fLnWrFmjr776qtiSAwAAAApSq1Yt1apVS+PHj9czzzxjtT4zAADAncahqAckJibqkUceybc/JCREiYmJcGdhyQAARS5JREFUxZIUAAAAUBjjx49XmTJldPr0aW3ZskVbtmzR6dOnbZ0WAABAsSpyAS87O7vAR2hzcnL0xx9/FEtSAAAAQGH8/vvvev755+Xr66tWrVqpVatW8vX1Vb9+/fT777/bOj0AAIBiUeQC3kMPPaQPPvgg3/65c+eqcePGxZIUAAAAUBjDhw9XfHy81qxZo/T0dKWnp+uLL75QfHy8RowYYev0AAAAikWR18CbNGmSQkNDtXfvXrVp00aSFBcXpx07dmjDhg3FniAAAABwLZ9//rk+++wzhYSEmPvat28vV1dXde3aVXPmzLFdcgAAAMWkyDPwWrRooYSEBPn5+Wn58uX68ssvFRgYqO+++04PP/xwSeQIAAAAFOj333+Xt7d3vv1eXl48QgsAAO4YRZ6BJ0lBQUFavHhxcecCAAAAFElwcLDGjx+vRYsWycXFRZL0xx9/aOLEiQoODrZxdgAAAMXjpgp4V1y4cEEXL1602ufu7v6XEgIAAAAKa+bMmXr88cd17733qmHDhpKkvXv3ysXFRevXr7dxdgAAAMWjyAW833//XaNGjdLy5cv122+/5WvPzc0tlsQAAACAG6lfv74OHz6sxYsXKzk5WZLUo0cP9erVS66urjbODgAAoHgUuYD38ssv65tvvtGcOXP07LPPKjo6Wj///LPef/99TZ48uSRyBAAAAPLJyclRrVq1tHbtWg0YMMDW6QAAAJSYIhfwvvzySy1atEghISHq27evHn74YQUGBqpq1apavHixevXqVRJ5AgAAAFZKly6tCxcu2DoNAACAElfkt9CeOXNGAQEBki6vd3fmzBlJUsuWLbV58+bizQ4AAAC4jvDwcE2ZMkWXLl2ydSoAAAAlpsgz8AICAnTs2DHdd999qlWrlpYvX66HHnpIX375pTw9PUsgRQAAAKBgO3bsUFxcnDZs2KD69eurbNmyVu0rV660UWYAAADFp8gz8Pr27au9e/dKkl599VVFR0fLxcVFw4cP18svv1ysyeXm5mrs2LHy9/eXq6ur7r//fr355psyDMOMMQxD48aNU5UqVeTq6qrQ0FAdPnzY6jxnzpxRr1695O7uLk9PT/Xr10/nz5+3ivnuu+/08MMPy8XFRX5+fpo6dWq+fFasWKFatWrJxcVF9evX11dffVWs1wsAAICi8fT0VJcuXRQWFiZfX195eHhYbQAAAHeCIs/AGz58uPlzaGiokpOTlZSUpMDAQDVo0KBYk5syZYrmzJmjhQsXqm7dutq5c6f69u0rDw8PvfTSS5KkqVOnavbs2Vq4cKH8/f01duxYhYWF6cCBA3JxcZEk9erVSydPnlRsbKxycnLUt29fDRw4UEuWLJEkZWZmqm3btgoNDdXcuXO1b98+Pf/88/L09NTAgQMlSVu3blWPHj0UFRWlJ554QkuWLFHnzp21a9cu1atXr1ivGwAAANeXl5enadOm6YcfftDFixf16KOPasKECbx5FgAA3JEsxtXT2W5Senp6iTw++8QTT8jb21vz5s0z93Xp0kWurq765JNPZBiGfH19NWLECI0cOVKSlJGRIW9vby1YsEDdu3fXwYMHVadOHe3YsUNNmjSRJMXExKh9+/Y6ceKEfH19NWfOHL3++utKTU2Vk5OTpMuzC1evXq3k5GRJUrdu3ZSVlaW1a9eauTRr1kxBQUGaO3duoa4nMzNTHh4eysjIkLu7e7F8RwBwM16t18PWKeAG+rex2DoFFELgrCUl3gfjh4K9+eabmjBhgkJDQ+Xq6qr169erR48e+uijj2ySD39OAOzFkaE9bZ0CcEe4FeM8qfBjiCI/QjtlyhQtW7bM/Ny1a1dVrFhR99xzj/lobXFp3ry54uLi9MMPP0iS9u7dqy1btqhdu3aSpGPHjik1NVWhoaHmMR4eHmratKkSEhIkSQkJCfL09DSLd9LlmYMODg5KTEw0Y1q1amUW7yQpLCxMhw4d0tmzZ82Yq/u5EnOln4JkZ2crMzPTagMAAMBft2jRIr333ntav369Vq9erS+//FKLFy9WXl6erVMDAAAodkUu4M2dO1d+fn6SpNjYWMXGxurrr79Wu3btin0NvFdffVXdu3dXrVq1VLp0aTVq1EjDhg1Tr169JEmpqamSJG9vb6vjvL29zbbU1FR5eXlZtZcqVUoVKlSwiinoHFf3ca2YK+0FiYqKslqD5cr3BgAAgL8mJSVF7du3Nz+HhobKYrHol19+sWFWAAAAJaPIa+Clpqaahai1a9eqa9euatu2rapVq6amTZsWa3LLly/X4sWLtWTJEtWtW1d79uzRsGHD5Ovrqz59+hRrXyVh9OjRioyMND9nZmZSxAMAACgGly5dMtc7vqJ06dLKycmxUUYAAAAlp8gFvPLly+v48ePy8/NTTEyMJk2aJOny22Bzc3OLNbmXX37ZnIUnSfXr19d///tfRUVFqU+fPvLx8ZEkpaWlqUqVKuZxaWlpCgoKkiT5+Pjo1KlTVue9dOmSzpw5Yx7v4+OjtLQ0q5grn28Uc6W9IM7OznJ2di7qZQMAAOAGDMPQc889ZzXWunDhggYNGqSyZcua+1auXGmL9AAAAIpVkR+hffrpp9WzZ0899thj+u2338z16Hbv3q3AwMBiTe7333+Xg4N1io6OjubaJv7+/vLx8VFcXJzZnpmZqcTERAUHB0uSgoODlZ6erqSkJDNm48aNysvLM2cMBgcHa/PmzVa/sY2NjVXNmjVVvnx5M+bqfq7EXOkHAAAAt06fPn3k5eVltVzJ3//+d/n6+lrtAwAAuBMUeQbe22+/rWrVqun48eOaOnWq3NzcJEknT57Uiy++WKzJdezYUW+99Zbuu+8+1a1bV7t379aMGTP0/PPPS5IsFouGDRumSZMmqXr16vL399fYsWPl6+urzp07S5Jq166txx9/XAMGDNDcuXOVk5OjiIgIde/eXb6+vpKknj17auLEierXr59eeeUVff/995o1a5befvttM5ehQ4eqdevWmj59ujp06KClS5dq586d+uCDD4r1mgEAAHBj8+fPt3UKAAAAt0yRC3ilS5fWyJEj8+0fPnx4sSR0tXfeeUdjx47Viy++qFOnTsnX11cvvPCCxo0bZ8aMGjVKWVlZGjhwoNLT09WyZUvFxMRYrYmyePFiRUREqE2bNnJwcFCXLl00e/Zss93Dw0MbNmxQeHi4GjdurEqVKmncuHEaOHCgGdO8eXMtWbJEY8aM0Wuvvabq1atr9erVqlevXrFfNwAAAAAAAHCFxTAMo6gHHT58WN98841OnTplPs56xdXFNVjLzMyUh4eHMjIy5O7ubut0ANzFXq3Xw9Yp4Ab6t7HYOgUUQuCsJSXeB+OH2wN/TgDsxZGhPW2dAnBHuBXjPKnwY4giz8D78MMPNXjwYFWqVEk+Pj6yWP7/HxgWi4UCHgAAAAAAAFCMilzAmzRpkt566y298sorJZEPAAAAcMtFRUVp5cqVSk5Olqurq5o3b64pU6aoZs2atk4NAACg6G+hPXv2rJ555pmSyAUAAACwifj4eIWHh2vbtm2KjY1VTk6O2rZtq6ysLFunBgAAUPQZeM8884w2bNigQYMGlUQ+AAAAwC0XExNj9XnBggXy8vJSUlKSWrVqZaOsAAAALityAS8wMFBjx47Vtm3bVL9+fZUuXdqq/aWXXiq25AAAAABbyMjIkCRVqFChwPbs7GxlZ2ebnzMzM29JXgAA4O5U5ALeBx98IDc3N8XHxys+Pt6qzWKxUMADAADAbS0vL0/Dhg1TixYtVK9evQJjoqKiNHHixFucGQAAuFsVuYB37NixksgDAAAAsAvh4eH6/vvvtWXLlmvGjB49WpGRkebnzMxM+fn53Yr0AADAXajIBTwAAADgThUREaG1a9dq8+bNuvfee68Z5+zsLGdn51uYGQAAuJvdVAHvxIkTWrNmjVJSUnTx4kWrthkzZhRLYgAAAMCtYhiGhgwZolWrVmnTpk3y9/e3dUoAAACmIhfw4uLi9OSTTyogIEDJycmqV6+efvrpJxmGoQceeKAkcgQAAABKVHh4uJYsWaIvvvhC5cqVU2pqqiTJw8NDrq6uNs4OAADc7RyKesDo0aM1cuRI7du3Ty4uLvr88891/PhxtW7dWs8880xJ5AgAAACUqDlz5igjI0MhISGqUqWKuS1btszWqQEAABR9Bt7Bgwf16aefXj64VCn98ccfcnNz0xtvvKFOnTpp8ODBxZ4kAAAAUJIMw7B1CgAAANdU5Bl4ZcuWNde9q1Klin788Uez7ddffy2+zAAAAAAAAAAUfQZes2bNtGXLFtWuXVvt27fXiBEjtG/fPq1cuVLNmjUriRwBAAAAAACAu1aRC3gzZszQ+fPnJUkTJ07U+fPntWzZMlWvXp030AIAAAAAAADFrEgFvNzcXJ04cUINGjSQdPlx2rlz55ZIYgAAAAAAAACKuAaeo6Oj2rZtq7Nnz5ZUPgAAAAAAAACuUuSXWNSrV09Hjx4tiVwAAAAAAAAA/EmRC3iTJk3SyJEjtXbtWp08eVKZmZlWGwAAAAAAAIDiU+g18N544w2NGDFC7du3lyQ9+eSTslgsZrthGLJYLMrNzS3+LAEAAAAAAIC7VKELeBMnTtSgQYP0zTfflGQ+AAAAAAAAAK5S6AKeYRiSpNatW5dYMgAAAAAAAACsFWkNvKsfmQUAAAAAAABQ8go9A0+SatSoccMi3pkzZ/5SQgAAAAAAAAD+X5EKeBMnTpSHh0dJ5QIAAAAAAADgT4pUwOvevbu8vLxKKhcAAAAAAAAAf1LoNfBY/w4AAAAAAAC49QpdwLvyFloAAAAAAAAAt06hH6HNy8sryTwAAAAAAAAAFKDQM/AAAAAAAAAA3HoU8AAAAAAAAAA7RgEPAAAAAAAAsGMU8AAAAAAAAAA7RgEPAAAAAAAAsGMU8AAAAAAAAAA7RgEPAAAAAAAAsGMU8AAAAAAAAAA7ZvcFvJ9//ll///vfVbFiRbm6uqp+/frauXOn2W4YhsaNG6cqVarI1dVVoaGhOnz4sNU5zpw5o169esnd3V2enp7q16+fzp8/bxXz3Xff6eGHH5aLi4v8/Pw0derUfLmsWLFCtWrVkouLi+rXr6+vvvqqZC4aAAAAAAAA+B+7LuCdPXtWLVq0UOnSpfX111/rwIEDmj59usqXL2/GTJ06VbNnz9bcuXOVmJiosmXLKiwsTBcuXDBjevXqpf379ys2NlZr167V5s2bNXDgQLM9MzNTbdu2VdWqVZWUlKRp06ZpwoQJ+uCDD8yYrVu3qkePHurXr592796tzp07q3Pnzvr+++9vzZcBAAAAAACAu5LFMAzD1klcy6uvvqpvv/1W//nPfwpsNwxDvr6+GjFihEaOHClJysjIkLe3txYsWKDu3bvr4MGDqlOnjnbs2KEmTZpIkmJiYtS+fXudOHFCvr6+mjNnjl5//XWlpqbKycnJ7Hv16tVKTk6WJHXr1k1ZWVlau3at2X+zZs0UFBSkuXPnFup6MjMz5eHhoYyMDLm7u9/09wIAf9Wr9XrYOgXcQP82FlungEIInLWkxPtg/HB74M8JgL04MrSnrVMA7gi3YpwnFX4MYdcz8NasWaMmTZromWeekZeXlxo1aqQPP/zQbD927JhSU1MVGhpq7vPw8FDTpk2VkJAgSUpISJCnp6dZvJOk0NBQOTg4KDEx0Yxp1aqVWbyTpLCwMB06dEhnz541Y67u50rMlX4Kkp2drczMTKsNAAAAAAAAKAq7LuAdPXpUc+bMUfXq1bV+/XoNHjxYL730khYuXChJSk1NlSR5e3tbHeft7W22paamysvLy6q9VKlSqlChglVMQee4uo9rxVxpL0hUVJQ8PDzMzc/Pr0jXDwAAAAAAANh1AS8vL08PPPCA/vGPf6hRo0YaOHCgBgwYUOhHVm1t9OjRysjIMLfjx4/bOiUAAAAAAADcZuy6gFelShXVqVPHal/t2rWVkpIiSfLx8ZEkpaWlWcWkpaWZbT4+Pjp16pRV+6VLl3TmzBmrmILOcXUf14q50l4QZ2dnubu7W20AAAAAAABAUdh1Aa9FixY6dOiQ1b4ffvhBVatWlST5+/vLx8dHcXFxZntmZqYSExMVHBwsSQoODlZ6erqSkpLMmI0bNyovL09NmzY1YzZv3qycnBwzJjY2VjVr1jTfeBscHGzVz5WYK/0AAAAAAAAAJcGuC3jDhw/Xtm3b9I9//ENHjhzRkiVL9MEHHyg8PFySZLFYNGzYME2aNElr1qzRvn371Lt3b/n6+qpz586SLs/Ye/zxxzVgwABt375d3377rSIiItS9e3f5+vpKknr27CknJyf169dP+/fv17JlyzRr1ixFRkaauQwdOlQxMTGaPn26kpOTNWHCBO3cuVMRERG3/HsBAAAAAADA3aOUrRO4ngcffFCrVq3S6NGj9cYbb8jf318zZ85Ur169zJhRo0YpKytLAwcOVHp6ulq2bKmYmBi5uLiYMYsXL1ZERITatGkjBwcHdenSRbNnzzbbPTw8tGHDBoWHh6tx48aqVKmSxo0bp4EDB5oxzZs315IlSzRmzBi99tprql69ulavXq169erdmi8DAAAAAAAAdyWLYRiGrZO4W2RmZsrDw0MZGRmshwfApl6t18PWKeAG+rex2DoFFELgrCUl3gfjh9sDf04A7MWRoT1tnQJwR7gV4zyp8GMIu36EFgAAAAAAALjbUcADAAAAAAAA7BgFPAAAAAAAAMCOUcBDiZgwYYIsFovVVqtWLbP9woULCg8PV8WKFeXm5qYuXbooLS3NbF+wYEG+469sp06dkiSdPHlSPXv2VI0aNeTg4KBhw4blyyMnJ0dvvPGG7r//frm4uKhhw4aKiYkp8esHAAAAAAAoLhTwUGLq1q2rkydPmtuWLVvMtuHDh+vLL7/UihUrFB8fr19++UVPP/202d6tWzerY0+ePKmwsDC1bt1aXl5ekqTs7GxVrlxZY8aMUcOGDQvMYcyYMXr//ff1zjvv6MCBAxo0aJCeeuop7d69u2QvHgAAAAAAoJiUsnUCuHOVKlVKPj4++fZnZGRo3rx5WrJkiR599FFJ0vz581W7dm1t27ZNzZo1k6urq1xdXc1jTp8+rY0bN2revHnmvmrVqmnWrFmSpI8++qjAHD7++GO9/vrrat++vSRp8ODB+ve//63p06frk08+KbZrBQAAAAAAKCnMwEOJOXz4sHx9fRUQEKBevXopJSVFkpSUlKScnByFhoaasbVq1dJ9992nhISEAs+1aNEilSlTRn/729+KlEN2drZcXFys9rm6ulrNBgQAAAAAALBnFPBQIpo2baoFCxYoJiZGc+bM0bFjx/Twww/r3LlzSk1NlZOTkzw9Pa2O8fb2VmpqaoHnmzdvnnr27Gk1K68wwsLCNGPGDB0+fFh5eXmKjY3VypUrdfLkyZu9NAAAAAAAgFuKR2hRItq1a2f+3KBBAzVt2lRVq1bV8uXLi1yES0hI0MGDB/Xxxx8XOY9Zs2ZpwIABqlWrliwWi+6//3717dv3mo/cAgAAAAAA2Btm4OGW8PT0VI0aNXTkyBH5+Pjo4sWLSk9Pt4pJS0srcM28f/3rXwoKClLjxo2L3G/lypW1evVqZWVl6b///a+Sk5Pl5uamgICAm70UAAAAAACAW4oCHm6J8+fP68cff1SVKlXUuHFjlS5dWnFxcWb7oUOHlJKSouDg4HzHLV++XP369ftL/bu4uOiee+7RpUuX9Pnnn6tTp05/6XwAAAAAAAC3Co/QokSMHDlSHTt2VNWqVfXLL79o/PjxcnR0VI8ePeTh4aF+/fopMjJSFSpUkLu7u4YMGaLg4GA1a9bM6jzLli3TpUuX9Pe//73Afvbs2SPpcqHv9OnT2rNnj5ycnFSnTh1JUmJion7++WcFBQXp559/1oQJE5SXl6dRo0aV6PUDAAAAAAAUFwp4KBEnTpxQjx499Ntvv6ly5cpq2bKltm3bpsqVK0uS3n77bTk4OKhLly7Kzs5WWFiY3nvvvXznmTdvnp5++ul8L7y4olGjRubPSUlJWrJkiapWraqffvpJknThwgWNGTNGR48elZubm9q3b6+PP/74mucDAAAAAACwNxTwUCKWLl163XYXFxdFR0crOjr6unFbt269brthGNdtb926tQ4cOHDdGAAAAAAAAHvGGngAAAAAAACAHaOABwAAAAAAANgxHqG9Q71ar4etU0AhTP7+U1unAAAAAAAA7Bwz8AAAAAAAAAA7RgEPAAAAAAAAsGMU8AAAAAAAAAA7RgEPAAAAAAAAsGMU8AAAAAAAAAA7RgEPAAAAAAAAsGMU8AAAAAAAAAA7RgEPAAAAAAAAsGMU8AAAAAAAAAA7RgEPAAAAAAAAsGMU8AAAAAAAAAA7RgEPAAAAAAAAsGMU8AAAAAAAAAA7RgEPAAAAAAAAsGMU8AAAAAAAAAA7RgEPAAAAAAAAsGMU8AAAAAAAAAA7RgEPAAAAAAAAsGMU8AAAAAAAAAA7RgEPAAAAAAAAsGMU8AAAAAAAAAA7dlsV8CZPniyLxaJhw4aZ+y5cuKDw8HBVrFhRbm5u6tKli9LS0qyOS0lJUYcOHVSmTBl5eXnp5Zdf1qVLl6xiNm3apAceeEDOzs4KDAzUggUL8vUfHR2tatWqycXFRU2bNtX27dtL4jIBAAAAAAAA021TwNuxY4fef/99NWjQwGr/8OHD9eWXX2rFihWKj4/XL7/8oqefftpsz83NVYcOHXTx4kVt3bpVCxcu1IIFCzRu3Dgz5tixY+rQoYMeeeQR7dmzR8OGDVP//v21fv16M2bZsmWKjIzU+PHjtWvXLjVs2FBhYWE6depUyV88AAAAAAAA7lq3RQHv/Pnz6tWrlz788EOVL1/e3J+RkaF58+ZpxowZevTRR9W4cWPNnz9fW7du1bZt2yRJGzZs0IEDB/TJJ58oKChI7dq105tvvqno6GhdvHhRkjR37lz5+/tr+vTpql27tiIiIvS3v/1Nb7/9ttnXjBkzNGDAAPXt21d16tTR3LlzVaZMGX300Ue39ssAAAAAAADAXeW2KOCFh4erQ4cOCg0NtdqflJSknJwcq/21atXSfffdp4SEBElSQkKC6tevL29vbzMmLCxMmZmZ2r9/vxnz53OHhYWZ57h48aKSkpKsYhwcHBQaGmrGFCQ7O1uZmZlWGwAAAAAAAFAUpWydwI0sXbpUu3bt0o4dO/K1paamysnJSZ6enlb7vb29lZqaasZcXby70n6l7XoxmZmZ+uOPP3T27Fnl5uYWGJOcnHzN3KOiojRx4sTCXSgAAAAAAABQALuegXf8+HENHTpUixcvlouLi63TKbLRo0crIyPD3I4fP27rlAAAAAAAAHCbsesCXlJSkk6dOqUHHnhApUqVUqlSpRQfH6/Zs2erVKlS8vb21sWLF5Wenm51XFpamnx8fCRJPj4++d5Ke+XzjWLc3d3l6uqqSpUqydHRscCYK+coiLOzs9zd3a02wJ7MmTNHDRo0MP/7DA4O1tdff222v/DCC7r//vvl6uqqypUrq1OnTvlmncbFxal58+YqV66cfHx89Morr+R7y/Py5csVFBSkMmXKqGrVqpo2bZpV+8qVK/XYY4+pcuXKZh5Xv0QGAICStnnzZnXs2FG+vr6yWCxavXq1rVMCAAAw2XUBr02bNtq3b5/27Nljbk2aNFGvXr3Mn0uXLq24uDjzmEOHDiklJUXBwcGSpODgYO3bt8/qbbGxsbFyd3dXnTp1zJirz3El5so5nJyc1LhxY6uYvLw8xcXFmTHA7ejee+/V5MmTlZSUpJ07d+rRRx9Vp06dzPUhr7wY5uDBg1q/fr0Mw1Dbtm2Vm5srSdq7d6/at2+vxx9/XLt379ayZcu0Zs0avfrqq2YfX3/9tXr16qVBgwbp+++/13vvvae3335b7777rhmzefNmPfbYY/rqq6+UlJSkRx55RB07dtTu3btv7RcCALhrZWVlqWHDhoqOjrZ1KgAAAPlYDMMwbJ1EUYSEhCgoKEgzZ86UJA0ePFhfffWVFixYIHd3dw0ZMkSStHXrVklSbm6ugoKC5Ovrq6lTpyo1NVXPPvus+vfvr3/84x+SpGPHjqlevXoKDw/X888/r40bN+qll17SunXrFBYWJklatmyZ+vTpo/fff18PPfSQZs6cqeXLlys5OTnf2njXkpmZKQ8PD2VkZJT4bLxX6/Uo0fOjeEz+/lNbp5BPhQoVNG3aNPXr1y9f23fffaeGDRvqyJEjuv/++/Xaa68pNjbWao3KL7/8Ul27dtWpU6dUrlw59ezZUzk5OVqxYoUZ884772jq1KlKSUmRxWIpMI+6deuqW7duGjduXPFfJLhH3Ab6tyn47wbsS+CsJSXex60cP+Ayi8WiVatWqXPnzoU+hj8nAPbiyNCetk4BuCPcinGeVPgxhN2/xOJG3n77bTk4OKhLly7Kzs5WWFiY3nvvPbPd0dFRa9eu1eDBgxUcHKyyZcuqT58+euONN8wYf39/rVu3TsOHD9esWbN077336l//+pdZvJOkbt266fTp0xo3bpxSU1MVFBSkmJiYQhfvAHuXm5urFStWKCsrq8CZpVlZWZo/f778/f3l5+cn6fKblv+8PqWrq6suXLigpKQkhYSEKDs7W2XKlMkXc+LECf33v/9VtWrV8vWVl5enc+fOqUKFCsV3gQAAFKPs7GxlZ2ebnzMzM22YDQAAuNPddgW8TZs2WX12cXFRdHT0dR93qFq1qr766qvrnjckJOSGj+tFREQoIiKi0LkCt4N9+/YpODhYFy5ckJubm1atWmU+Xi5J7733nkaNGqWsrCzVrFlTsbGxcnJykiSFhYVp5syZ+vTTT9W1a1elpqaaxfGTJ0+aMcOHD9dzzz2nRx55REeOHNH06dPNmIIKeP/85z91/vx5de3atYSvHgCAmxMVFaWJEyfaOg0AAHCXsOs18ACUvJo1a2rPnj1KTEzU4MGD1adPHx04cMBs79Wrl3bv3q34+HjVqFFDXbt21YULFyRJbdu21bRp0zRo0CA5OzurRo0aat++vSTJweHy7WXAgAGKiIjQE088IScnJzVr1kzdu3e3irnakiVLNHHiRC1fvlxeXl4lffkAANyU0aNHKyMjw9yOHz9u65QAAMAdjAIecJdzcnJSYGCgGjdurKioKDVs2FCzZs0y2z08PFS9enW1atVKn332mZKTk7Vq1SqzPTIyUunp6UpJSdGvv/6qTp06SZICAgIkXV5HaMqUKTp//rz++9//KjU1VQ899JBVzBVLly5V//79tXz5coWGhpb0pQMAcNOcnZ3Nt7hf2QAAAErKbfcILYCSlZeXZ7Wmz9UMw5BhGPnaLRaLfH19JUmffvqp/Pz89MADD1jFODo66p577jFjgoODVblyZbP9008/1fPPP6+lS5eqQ4cOxXlJAAAAAADc1ijgAXex0aNHq127drrvvvt07tw5LVmyRJs2bdL69et19OhRLVu2TG3btlXlypV14sQJTZ48Wa6uruZjspI0bdo0Pf7443JwcNDKlSs1efJkLV++XI6OjpKkX3/9VZ999plCQkJ04cIFzZ8/XytWrFB8fLx5jiVLlqhPnz6aNWuWmjZtqtTUVEmXX3bh4eFxa78UAMBd6fz58zpy5Ij5+dixY9qzZ48qVKig++67z4aZAQAA8AgtcFc7deqUevfurZo1a6pNmzbasWOH1q9fr8cee0wuLi76z3/+o/bt2yswMFDdunVTuXLltHXrVqu16b7++ms9/PDDatKkidatW6cvvvhCnTt3tupn4cKFatKkiVq0aKH9+/dr06ZN5mO0kvTBBx/o0qVLCg8PV5UqVcxt6NCht+qrAADc5Xbu3KlGjRqpUaNGki4vEdGoUSONGzfOxpkBAAAwAw+4q82bN++abb6+vjd8e7Mkbdy48brtlSpVUkJCwnVj/vx2aQAAbrWQkBAZhmHrNAAAAArEDDwAAAAAAADAjjEDD7ChI0N72joFFELgrCW2TgEAAAAAcBdjBh4AAAAAAABgxyjgAQAAAAAAAHaMAh4AAAAAAABgxyjgAQAAAAAAAHaMAh4AAAAAAABgxyjgAQAAAAAAAHaMAh4AAAAAAABgxyjgAQAAAAAAAHaMAh4AAAAAAABgxyjgAQAAAAAAAHaMAh4AAAAAAABgxyjgAQAAAAAAAHaMAh4AAAAAAABgxyjgAQAAAAAAAHaMAh4AAAAAAABgxyjgAQAAAAAAAHaMAh4AAAAAAABgxyjgAQAAAAAAAHaMAh4AAAAAAABgxyjgAQAAAAAAAHaMAh4AAAAAAABgxyjgAQAAALBbEyZMkMVisdpq1ap1zfiVK1eqSZMm8vT0VNmyZRUUFKSPP/7YKsYwDI0bN05VqlSRq6urQkNDdfjwYbN906ZN+fq8su3YsUOSdOjQIT3yyCPy9vaWi4uLAgICNGbMGOXk5BQpl5IQHR2tatWqycXFRU2bNtX27dvzxSQkJOjRRx9V2bJl5e7urlatWumPP/4o8dwAADeHAh4AAAAAu1a3bl2dPHnS3LZs2XLN2AoVKuj1119XQkKCvvvuO/Xt21d9+/bV+vXrzZipU6dq9uzZmjt3rhITE1W2bFmFhYXpwoULkqTmzZtb9Xfy5En1799f/v7+atKkiSSpdOnS6t27tzZs2KBDhw5p5syZ+vDDDzV+/Pgi5VJUCxYsUEhIyDXbly1bpsjISI0fP167du1Sw4YNFRYWplOnTpkxCQkJevzxx9W2bVtt375dO3bsUEREhBwc+OchANirUrZOAAAAAACup1SpUvLx8SlU7J+LW0OHDtXChQu1ZcsWhYWFyTAMzZw5U2PGjFGnTp0kSYsWLZK3t7dWr16t7t27y8nJyaq/nJwcffHFFxoyZIgsFoskKSAgQAEBAWZM1apVtWnTJv3nP/8pdC6SlJ2drddff12ffvqp0tPTVa9ePU2ZMuW6RbrrmTFjhgYMGKC+fftKkubOnat169bpo48+0quvvipJGj58uF566SXzsyTVrFnzpvoDANwa/IoFAAAAgF07fPiwfH19FRAQoF69eiklJaVQxxmGobi4OB06dEitWrWSJB07dkypqakKDQ014zw8PNS0aVMlJCQUeJ41a9bot99+M4tiBTly5IhiYmLUunXrQuciSREREUpISNDSpUv13Xff6ZlnntHjjz9u9UhvYV28eFFJSUlW1+bg4KDQ0FDz2k6dOqXExER5eXmpefPm8vb2VuvWra87qxEAYHsU8AAAAADYraZNm2rBggWKiYnRnDlzdOzYMT388MM6d+7cNY/JyMiQm5ubnJyc1KFDB73zzjt67LHHJEmpqamSJG9vb6tjvL29zbY/mzdvnsLCwnTvvffma2vevLlcXFxUvXp1Pfzww3rjjTcKnUtKSormz5+vFStW6OGHH9b999+vkSNHqmXLlpo/f37hv6T/+fXXX5Wbm3vdazt69Kiky2sLDhgwQDExMXrggQfUpk2bmyoaAgBuDR6hBQAAAGC32rVrZ/7coEEDNW3aVFWrVtXy5cvVr1+/Ao8pV66c9uzZo/PnzysuLk6RkZEKCAi4qcdST5w4ofXr12v58uUFti9btkznzp3T3r179fLLL+uf//ynRo0aVahc9u3bp9zcXNWoUcPqnNnZ2apYsaKky0W+OnXqmG2XLl1STk6O3NzczH2vvfaaXnvttUJdT15eniTphRdeMGcUNmrUSHFxcfroo48UFRVVqPMAAG4tCngAAAAAbhuenp6qUaOGjhw5cs0YBwcHBQYGSpKCgoJ08OBBRUVFKSQkxFzbLi0tTVWqVDGPSUtLU1BQUL5zzZ8/XxUrVtSTTz5ZYF9+fn6SpDp16ig3N1cDBw7UiBEj5OjoeMNczp8/L0dHRyUlJZnxV1wp0Pn6+mrPnj3m/pUrV+rzzz/X4sWLzX0VKlSQJFWqVEmOjo5KS0uzOldaWpp53Veu+eqioCTVrl270I8mAwBuPR6hBQAAAHDbOH/+vH788Uer4tuN5OXlKTs7W5Lk7+8vHx8fxcXFme2ZmZlKTExUcHCw1XGGYWj+/Pnq3bu3SpcuXah+cnJyzFluN8qlUaNGys3N1alTpxQYGGi1XSm4lSpVymq/l5eXXF1drfZdKeA5OTmpcePGVteWl5enuLg489qqVasmX19fHTp0yCqvH374QVWrVr3hNQIAbMPuC3hRUVF68MEHVa5cOXl5ealz5875/mdz4cIFhYeHq2LFinJzc1OXLl3y/dYpJSVFHTp0UJkyZeTl5aWXX35Zly5dsorZtGmTHnjgATk7OyswMFALFizIl090dLSqVasmFxcXNW3aVNu3by/2awYAAABw2ciRIxUfH6+ffvpJW7du1VNPPSVHR0f16NFDktS7d2+NHj3ajI+KilJsbKyOHj2qgwcPavr06fr444/197//XZJksVg0bNgwTZo0SWvWrNG+ffvUu3dv+fr6qnPnzlZ9b9y4UceOHVP//v3z5bV48WItX75cBw8e1NGjR7V8+XKNHj1a3bp1M4t9N8qlRo0a6tWrl3r37q2VK1fq2LFj2r59u6KiorRu3bqb+r4iIyP14YcfauHChTp48KAGDx6srKws83FZi8Wil19+WbNnz9Znn32mI0eOaOzYsUpOTr7mI8kAANuz+0do4+PjFR4ergcffFCXLl3Sa6+9prZt2+rAgQMqW7aspMuvQV+3bp1WrFghDw8PRURE6Omnn9a3334rScrNzVWHDh3k4+OjrVu36uTJk+Zv0f7xj39Iuvw2qg4dOmjQoEFavHix4uLi1L9/f1WpUsV8xfuyZcsUGRmpuXPnqmnTppo5c6bCwsJ06NAheXl52eYLAgAAAO5gJ06cUI8ePfTbb7+pcuXKatmypbZt26bKlStLuvyLegeH/5+XkJWVpRdffFEnTpyQq6uratWqpU8++UTdunUzY0aNGqWsrCwNHDhQ6enpatmypWJiYuTi4mLV97x589S8eXPVqlUrX16lSpXSlClT9MMPP8gwDFWtWlUREREaPnx4kXKZP3++Jk2apBEjRujnn39WpUqV1KxZMz3xxBM39X1169ZNp0+f1rhx45SamqqgoCDFxMRYvdhi2LBhunDhgoYPH64zZ86oYcOGio2N1f33339TfQIASp7FMAzD1kkUxenTp+Xl5aX4+Hi1atVKGRkZqly5spYsWaK//e1vkqTk5GTVrl1bCQkJatasmb7++ms98cQT+uWXX8z/cc2dO1evvPKKTp8+LScnJ73yyitat26dvv/+e7Ov7t27Kz09XTExMZIuvwHrwQcf1Lvvvivp8nR0Pz8/DRkyRK+++uoNc8/MzJSHh4cyMjLk7u5e3F+NlVfr9SjR86N49G9jsXUKKITAWUtsnUKx4x5h/7g/3B5uxf3hVo4fcPP4cwJgL44M7WnrFIA7wq36d2BhxxB2/wjtn2VkZEj6/4Vak5KSlJOTo9DQUDOmVq1auu+++5SQkCBJSkhIUP369a1+6xQWFqbMzEzt37/fjLn6HFdirpzj4sWLSkpKsopxcHBQaGioGfNn2dnZyszMtNoAAAAAAACAorD7R2ivlpeXp2HDhqlFixaqV6+eJCk1NVVOTk7y9PS0ivX29lZqaqoZc3Xx7kr7lbbrxWRmZuqPP/7Q2bNnlZubW2BMcnJygflGRUVp4sSJN3exAAAAwDUwkxooHpO//9TWKQBAodxWM/DCw8P1/fffa+nSpbZOpVBGjx6tjIwMczt+/LitUwIAAAAAAMBt5raZgRcREaG1a9dq8+bNuvfee839Pj4+unjxotLT061m4aWlpZmvXvfx8cn3ttgrb6m9OubPb65NS0uTu7u7XF1d5ejoKEdHxwJjrpzjz5ydneXs7HxzFwwAAAAAAADoNpiBZxiGIiIitGrVKm3cuFH+/v5W7Y0bN1bp0qUVFxdn7jt06JBSUlIUHBwsSQoODta+fft06tQpMyY2Nlbu7u6qU6eOGXP1Oa7EXDmHk5OTGjdubBWTl5enuLg4MwYAAAAAAAAobnY/Ay88PFxLlizRF198oXLlyplr1nl4eMjV1VUeHh7q16+fIiMjVaFCBbm7u2vIkCEKDg5Ws2bNJElt27ZVnTp19Oyzz2rq1KlKTU3VmDFjFB4ebs6QGzRokN59912NGjVKzz//vDZu3Kjly5dr3bp1Zi6RkZHq06ePmjRpooceekgzZ85UVlaW+vbte+u/GAAAAAAAANwV7L6AN2fOHElSSEiI1f758+frueeekyS9/fbbcnBwUJcuXZSdna2wsDC99957Zqyjo6PWrl2rwYMHKzg4WGXLllWfPn30xhtvmDH+/v5at26dhg8frlmzZunee+/Vv/71L4WFhZkx3bp10+nTpzVu3DilpqYqKChIMTEx+V5sAQAAAAAAABQXuy/gGYZxwxgXFxdFR0crOjr6mjFVq1bVV199dd3zhISEaPfu3deNiYiIUERExA1zAgAAAAAAAIqD3a+BBwAAAAAAANzN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XhFFR0erWrVqcnFxUdOmTbV9+3ZbpwQAAIBiwlgPAADYIwp4RbBs2TJFRkZq/Pjx2rVrlxo2bKiwsDCdOnXK1qkBAADgL2KsBwAA7BUFvCKYMWOGBgwYoL59+6pOnTqaO3euypQpo48++sjWqQEAAOAvYqwHAADsVSlbJ3C7uHjxopKSkjR69Ghzn4ODg0JDQ5WQkFDgMdnZ2crOzjY/Z2RkSJIyMzNLNllJ2bk5Jd4H/rpz2RZbp4BCuBV/Z2817hH2j/vD7eFW3B+u9GEYRon3dTcr6ljPluM8ifs4UFzuxHHeuWzuD0BxuFX3h8KO9SjgFdKvv/6q3NxceXt7W+339vZWcnJygcdERUVp4sSJ+fb7+fmVSI64/cws+D8d2Jv3P7N1BrgLcX+4TdzC+8O5c+fk4eFxy/q72xR1rMc4D7gzzPT43NYpALBXt/jfgTca61HAK0GjR49WZGSk+TkvL09nzpxRxYoVZbEws+Jul5mZKT8/Px0/flzu7u62TgeAHeH+gKsZhqFz587J19fX1qngKozzcD3cxwFcC/cH/Flhx3oU8AqpUqVKcnR0VFpamtX+tLQ0+fj4FHiMs7OznJ2drfZ5enqWVIq4Tbm7u3PjBlAg7g+4gpl3Ja+oYz3GeSgM7uMAroX7A65WmLEeL7EoJCcnJzVu3FhxcXHmvry8PMXFxSk4ONiGmQEAAOCvYqwHAADsGTPwiiAyMlJ9+vRRkyZN9NBDD2nmzJnKyspS3759bZ0aAAAA/iLGegAAwF5RwCuCbt266fTp0xo3bpxSU1MVFBSkmJiYfIsdA4Xh7Oys8ePH53v8BgC4PwC2wVgPxYX7OIBr4f6Am2UxbvSeWgAAAAAAAAA2wxp4AAAAAAAAgB2jgAcAAAAAAADYMQp4AAAAAAAAgB2jgAcU0nPPPafOnTsX6RiLxaLVq1eXSD7X89NPP8lisWjPnj23vG/gbhQSEqJhw4aZn6tVq6aZM2faLJ+btWDBAnl6eto6DQC45RjnAbgWxnmwFxTwgP957rnnZLFYZLFY5OTkpMDAQL3xxhu6dOmSJGnWrFlasGBBiedx8eJFTZ06VQ0bNlSZMmVUqVIltWjRQvPnz1dOTk6J9w/cjQzDUGhoqMLCwvK1vffee/L09NSJEydskFnhpaamasiQIQoICJCzs7P8/PzUsWNHxcXF2To1ALA5xnnA3YtxHu4UpWydAGBPHn/8cc2fP1/Z2dn66quvFB4ertKlS2v06NHy8PAo8f4vXryosLAw7d27V2+++aZatGghd3d3bdu2Tf/85z/VqFEjBQUFlXgewN3GYrFo/vz5ql+/vt5//3298MILkqRjx45p1KhRmjNnju69914bZ3ltP/30k1q0aCFPT09NmzZN9evXV05OjtavX6/w8HAlJyfbOkUAsDnGecDdiXEe7hTMwAOu4uzsLB8fH1WtWlWDBw9WaGio1qxZIyn/oxUhISF66aWXNGrUKFWoUEE+Pj6aMGHCdc8/fvx4ValSRd99912B7TNnztTmzZsVFxen8PBwBQUFKSAgQD179lRiYqKqV68uSYqJiVHLli3l6empihUr6oknntCPP/6Y73zJyclq3ry5XFxcVK9ePcXHx9/cFwPcBfz8/DRr1iyNHDlSx44dk2EY6tevn9q2batGjRqpXbt2cnNzk7e3t5599ln9+uuvhT53SkqKOnXqJDc3N7m7u6tr165KS0uTJGVkZMjR0VE7d+6UJOXl5alChQpq1qyZefwnn3wiPz+/a57/xRdflMVi0fbt29WlSxfVqFFDdevWVWRkpLZt22bGzZgxQ/Xr11fZsmXl5+enF198UefPn893vtWrV6t69epycXFRWFiYjh8/XuhrBQB7xTgPuHsxzvt/jPNuXxTwgOtwdXXVxYsXr9m+cOFClS1bVomJiZo6dareeOMNxcbG5oszDENDhgzRokWL9J///EcNGjQo8HyLFy9WaGioGjVqlK+tdOnSKlu2rCQpKytLkZGR2rlzp+Li4uTg4KCnnnpKeXl5Vse8/PLLGjFihHbv3q3g4GB17NhRv/32W1G+AuCu0qdPH7Vp00bPP/+83n33XX3//fd6//339eijj6pRo0bauXOnYmJilJaWpq5duxbqnHl5eerUqZPOnDmj+Ph4xcbG6ujRo+rWrZskycPDQ0FBQdq0aZMkad++fbJYLNq9e7c56IqPj1fr1q0LPP+ZM2cUExOj8PBw8x5xtavXOnFwcNDs2bO1f/9+LVy4UBs3btSoUaOs4n///Xe99dZbWrRokb799lulp6ere/fuhbpWALidMM4D7i6M8xjn3fYMAIZhGEafPn2MTp06GYZhGHl5eUZsbKzh7OxsjBw5Ml+7YRhG69atjZYtW1qd48EHHzReeeUV87MkY8WKFUbPnj2N2rVrGydOnLhuDq6ursZLL71U5NxPnz5tSDL27dtnGIZhHDt2zJBkTJ482YzJyckx7r33XmPKlClFPj9wN0lLSzMqVapkODg4GKtWrTLefPNNo23btlYxx48fNyQZhw4dMgzj8v1g6NChZnvVqlWNt99+2zAMw9iwYYPh6OhopKSkmO379+83JBnbt283DMMwIiMjjQ4dOhiGYRgzZ840unXrZjRs2ND4+uuvDcMwjMDAQOODDz4oMN/ExERDkrFy5coiX+uKFSuMihUrmp/nz59vSDK2bdtm7jt48KAhyUhMTCzy+QHAXjDOA2AYjPMY593emIEHXGXt2rVyc3OTi4uL2rVrp27dul33cYk//4a1SpUqOnXqlNW+4cOHKzExUZs3b9Y999xz3f4NwyhUnocPH1aPHj0UEBAgd3d3VatWTdLl6dtXCw4ONn8uVaqUmjRpooMHDxaqD+Bu5eXlpRdeeEG1a9dW586dtXfvXn3zzTdyc3Mzt1q1aklSgY80/dnBgwfl5+dn9WhEnTp15Onpaf59bN26tbZs2aLc3FzFx8crJCREISEh2rRpk3755RcdOXJEISEhBZ6/sPcNSfr3v/+tNm3a6J577lG5cuX07LPP6rffftPvv/9uxpQqVUoPPvig+blWrVpWuQLA7YpxHgDGeYzzbmcU8ICrPPLII9qzZ48OHz6sP/74w3x04lpKly5t9dliseR7vOGxxx7Tzz//rPXr19+w/xo1ahRqEdKOHTvqzJkz+vDDD5WYmKjExERJuu5jIAAKr1SpUipV6vJ7ns6fP6+OHTtqz549Vtvhw4fVqlWrYumvVatWOnfunHbt2qXNmzdbDezi4+Pl6+trro30Z9WrV5fFYrnhveOnn37SE088oQYNGujzzz9XUlKSoqOjJXHvAHB3YJwHQGKch9sXBTzgKmXLllVgYKDuu+8+86b+Vz355JNasmSJ+vfvr6VLl143tmfPnvr3v/+t3bt352vLyclRVlaWfvvtNx06dEhjxoxRmzZtVLt2bZ09e7bA8129qOmlS5eUlJSk2rVr/7ULAu4yDzzwgPbv369q1aopMDDQarveP/yuqF27to4fP261QPCBAweUnp6uOnXqSLq8fkmDBg307rvvqnTp0qpVq5ZatWql3bt3a+3atddcF0WSKlSooLCwMEVHRysrKytfe3p6uiQpKSlJeXl5mj59upo1a6YaNWrol19+yRd/6dIlc6FlSTp06JDS09O5dwC47THOA/BnjPMY591OKOABt8BTTz2ljz/+WH379tVnn312zbhhw4apRYsWatOmjaKjo7V3714dPXpUy5cvV7NmzXT48GGVL19eFStW1AcffKAjR45o48aNioyMLPB80dHRWrVqlZKTkxUeHq6zZ8/q+eefL6nLBO5I4eHhOnPmjHr06KEdO3boxx9/1Pr169W3b1/l5ube8PjQ0FDVr19fvXr10q5du7R9+3b17t1brVu3VpMmTcy4kJAQLV682BzEVahQQbVr19ayZcuuO7CTLv9dz83N1UMPPaTPP/9chw8f1sGDBzV79mzzEavAwEDl5OTonXfe0dGjR/Xxxx9r7ty5+c5VunRpDRkyRImJiUpKStJzzz2nZs2a6aGHHirK1wYAdw3GecDti3Ee47zbCQU84Bb529/+poULF+rZZ5/VypUrC4xxdnZWbGysRo0apffff1/NmjXTgw8+qNmzZ+ull15SvXr15ODgoKVLlyopKUn16tXT8OHDNW3atALPN3nyZE2ePFkNGzbUli1btGbNGlWqVKkkLxO44/j6+urbb79Vbm6u2rZtq/r162vYsGHy9PSUg8ON/zdqsVj0xRdfqHz58mrVqpVCQ0MVEBCgZcuWWcW1bt1aubm5VmughISE5NtXkICAAO3atUuPPPKIRowYoXr16umxxx5TXFyc5syZI0lq2LChZsyYoSlTpqhevXpavHixoqKi8p2rTJkyeuWVV9SzZ0+1aNFCbm5u+XIFAFhjnAfcnhjnMc67nViMoqyKCAAAAAAAAOCWYgYeAAAAAAAAYMco4AEAAAAAAAB2jAIeAAAAAAAAYMco4AEAAAAAAAB2jAIeAAAAAAAAYMco4AEAAAAAAAB2jAIeAAAAAAAAYMco4AEAAAAAAAB2jAIeAAAAAAAAYMco4AHAn6SmpmrIkCEKCAiQs7Oz/Pz81LFjR8XFxdk6NQAAAPwFjPMA3K5K2ToBALAnP/30k1q0aCFPT09NmzZN9evXV05OjtavX6/w8HAlJyfbOkUAAADcBMZ5AG5nzMADgKu8+OKLslgs2r59u7p06aIaNWqobt26ioyM1LZt2yRJKSkp6tSpk9zc3OTu7q6uXbsqLS3NPMeECRMUFBSkjz76SPfdd5/c3Nz04osvKjc3V1OnTpWPj4+8vLz01ltvWfVtsVg0Z84ctWvXTq6urgoICNBnn31mFfPKK6+oRo0aKlOmjAICAjR27Fjl5OTk6/vjjz9WtWrV5OHhoe7du+vcuXOSpEWLFqlixYrKzs62Om/nzp317LPPFut3CQAAYE8Y5wG4nVHAA4D/OXPmjGJiYhQeHq6yZcvma/f09FReXp46deqkM2fOKD4+XrGxsTp69Ki6detmFfvjjz/q66+/VkxMjD799FPNmzdPHTp00IkTJxQfH68pU6ZozJgxSkxMtDpu7Nix6tKli/bu3atevXqpe/fuOnjwoNlerlw5LViwQAcOHNCsWbP04Ycf6u23387X9+rVq7V27VqtXbtW8fHxmjx5siTpmWeeUW5urtasWWPGnzp1SuvWrdPzzz//l79DAAAAe8Q4j3EecNszAACGYRhGYmKiIclYuXLlNWM2bNhgODo6GikpKea+/fv3G5KM7du3G4ZhGOPHjzfKlCljZGZmmjFhYWFGtWrVjNzcXHNfzZo1jaioKPOzJGPQoEFW/TVt2tQYPHjwNfOZNm2a0bhxY/NzQX2//PLLRtOmTc3PgwcPNtq1a2d+nj59uhEQEGDk5eVdsx8AAIDbGeM8xnnA7Y418ADgfwzDuGHMwYMH5efnJz8/P3NfnTp15OnpqYMHD+rBBx+UJFWrVk3lypUzY7y9veXo6CgHBwerfadOnbI6f3BwcL7Pe/bsMT8vW7ZMs2fP1o8//qjz58/r0qVLcnd3tzrmz31XqVLFqp8BAwbowQcf1M8//6x77rlHCxYs0HPPPSeLxXLD6wcAALgdMc5jnAfc7niEFgD+p3r16rJYLMWygHHp0qWtPlsslgL35eXlFfqcCQkJ6tWrl9q3b6+1a9dq9+7dev3113Xx4sUb9n11P40aNVLDhg21aNEiJSUlaf/+/XruuecKnQcAAMDthnEegNsdBTwA+J8KFSooLCxM0dHRysrKyteenp6u2rVr6/jx4zp+/Li5/8CBA0pPT1edOnX+cg5XFlC++nPt2rUlSVu3blXVqlX1+uuvq0mTJqpevbr++9//3lQ//fv314IFCzR//nyFhoZa/aYZAADgTsM4D8DtjgIeAFwlOjpaubm5euihh/T555/r8OHDOnjwoGbPnq3g4GCFhoaqfv366tWrl3bt2qXt27erd+/eat26tZo0afKX+1+xYoU++ugj/fDDDxo/fry2b9+uiIgISZd/c5ySkqKlS5fqxx9/1OzZs7Vq1aqb6qdnz546ceKEPvzwQxY1BgAAdwXGeQBuZxTwAOAqAQEB2rVrlx555BGNGDFC9erV02OPPaa4uDjNmTNHFotFX3zxhcqXL69WrVopNDRUAQEBWrZsWbH0P3HiRC1dulQNGjTQokWL9Omnn5q/8X3yySc1fPhwRUREKCgoSFu3btXYsWNvqh8PDw916dJFbm5u6ty5c7HkDgAAYM8Y5wG4nVmMwqzmCQAocRaLRatWrbplA602bdqobt26mj179i3pDwAA4G7FOA/AX8VbaAHgLnP27Flt2rRJmzZt0nvvvWfrdAAAAFBMGOcBdy4KeABwl2nUqJHOnj2rKVOmqGbNmrZOBwAAAMWEcR5w5+IRWgAAAAAAAMCO8RILAAAAAAAAwI5RwAMAAAAAAADsGAU8AAAAAAAAwI5RwAMAAAAAAADsGAU8AAAAAAAAwI5RwAMAAAAAAADsGAU8AAAAAAAAwI5RwAMAAAAAAADs2P8BaP/qrBL8c6k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Metin kutusu 8"/>
          <p:cNvSpPr txBox="1"/>
          <p:nvPr/>
        </p:nvSpPr>
        <p:spPr>
          <a:xfrm>
            <a:off x="460375" y="1541208"/>
            <a:ext cx="3711272" cy="523220"/>
          </a:xfrm>
          <a:prstGeom prst="rect">
            <a:avLst/>
          </a:prstGeom>
          <a:noFill/>
        </p:spPr>
        <p:txBody>
          <a:bodyPr wrap="none" rtlCol="0">
            <a:spAutoFit/>
          </a:bodyPr>
          <a:lstStyle/>
          <a:p>
            <a:r>
              <a:rPr lang="en-US" sz="2800" dirty="0">
                <a:latin typeface="Angsana New" pitchFamily="18" charset="-34"/>
                <a:cs typeface="Angsana New" pitchFamily="18" charset="-34"/>
              </a:rPr>
              <a:t>Gender distribution by cab </a:t>
            </a:r>
            <a:r>
              <a:rPr lang="en-US" sz="2800" dirty="0" smtClean="0">
                <a:latin typeface="Angsana New" pitchFamily="18" charset="-34"/>
                <a:cs typeface="Angsana New" pitchFamily="18" charset="-34"/>
              </a:rPr>
              <a:t>company</a:t>
            </a:r>
            <a:r>
              <a:rPr lang="tr-TR" sz="2800" dirty="0" smtClean="0">
                <a:latin typeface="Angsana New" pitchFamily="18" charset="-34"/>
                <a:cs typeface="Angsana New" pitchFamily="18" charset="-34"/>
              </a:rPr>
              <a:t>.</a:t>
            </a:r>
            <a:endParaRPr lang="en-US" sz="2800" dirty="0">
              <a:latin typeface="Angsana New" pitchFamily="18" charset="-34"/>
              <a:cs typeface="Angsana New" pitchFamily="18" charset="-34"/>
            </a:endParaRPr>
          </a:p>
        </p:txBody>
      </p:sp>
      <p:sp>
        <p:nvSpPr>
          <p:cNvPr id="3"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384" r="21718"/>
          <a:stretch/>
        </p:blipFill>
        <p:spPr bwMode="auto">
          <a:xfrm>
            <a:off x="7831572" y="2499851"/>
            <a:ext cx="3821373" cy="3769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4" descr="data:image/png;base64,iVBORw0KGgoAAAANSUhEUgAAAxoAAAGsCAYAAABaTNETAAAAOXRFWHRTb2Z0d2FyZQBNYXRwbG90bGliIHZlcnNpb24zLjcuMSwgaHR0cHM6Ly9tYXRwbG90bGliLm9yZy/bCgiHAAAACXBIWXMAAA9hAAAPYQGoP6dpAAB30ElEQVR4nO3dd3hUVcIG8PdOL8mk90oIofcmHQEBKSoWBAuia9f97OzqqqurrmLDtWN3VURRsNOLICC9BUJ6ISG9T5LJtPP9gWQdEpIAk9xJ8v6eJw/kzp0774RJmDf3nnMkIYQAERERERGRGynkDkBERERERJ0PiwYREREREbkdiwYREREREbkdiwYREREREbkdiwYREREREbkdiwYREREREbkdiwYREREREbkdiwYREREREbkdiwYREREREbkdiwZRFxUbG4uFCxfKHeOsJEnCU0891eaPs2XLFkiShC1btjRsmzhxIvr169fmjw0AWVlZkCQJn3zySbs83p+15/N0hzNfs03923UWp18XL7/8stxRiIjOG4sGURvLzMzEvffei4SEBBgMBhgMBvTp0wf33HMPDh8+LHe8dhEbGwtJkiBJEhQKBXx9fdG/f3/cfvvt2LVrl9seZ9myZXjttdfcdjx38uRsbWX58uWQJAlLly5t8va77roLarUahw4daudkbWPLli248sorERoaCo1Gg+DgYMyePRsrV66ULVNhYSEefvhh9OrVCwaDAUajEUOHDsWzzz6LiooK2XIRUdegkjsAUWf2008/4dprr4VKpcL111+PgQMHQqFQ4Pjx41i5ciXeeecdZGZmIiYmRu6obW7QoEF46KGHAADV1dVISkrCihUr8P777+OBBx7Aq6++6rJ/XV0dVKpz+xG1bNkyJCYm4v7772/1fcaPH4+6ujpoNJpzeqxzdbZsMTExqKurg1qtbtPHl8O8efPw6aef4u9//zuuuOIKhISENNy2e/duvPfee3jooYcwcOBAGVO6xz//+U/861//Qo8ePXDHHXcgJiYGpaWl+OWXX3DVVVfhiy++wHXXXdeumfbs2YMZM2bAbDbjhhtuwNChQwEAe/fuxQsvvICtW7di3bp17ZqJiLoWFg2iNpKeno558+YhJiYGGzduRFhYmMvtixcvxttvvw2FouOfWLTb7XA6nc2+WY+IiMANN9zgsm3x4sW47rrrsGTJEvTo0QN33XVXw206na7N8gKAxWKBRqOBQqFo88dqjiRJsj5+W3vnnXfQt29fPPDAA1i2bBkAwOFw4I477kB0dHS7XB7X1r755hv861//wtVXX41ly5a5lMZHHnkEa9euhc1ma9dMFRUVmDNnDpRKJQ4cOIBevXq53P7cc8/h/fffb9dMRNT1dPx3OEQe6sUXX0RNTQ0+/vjjRiUDAFQqFf7v//4PUVFRLtuPHz+Oq6++Gv7+/tDpdBg2bBh++OEHl30++eQTSJKE7du348EHH0RQUBCMRiPmzJmD4uJil32FEHj22WcRGRkJg8GAiy++GEePHm0yc0VFBe6//35ERUVBq9UiPj4eixcvhtPpbNjnz9eOv/baa+jevTu0Wi2OHTt2zl8jvV6Pzz77DP7+/njuuecghGi47cwxGtXV1bj//vsRGxsLrVaL4OBgXHLJJdi/fz+AU+MNfv75Z2RnZzdcphUbGwvgf9fyL1++HI8//jgiIiJgMBhQVVXV7HX++/btw+jRo6HX69GtWze8++67Lref/nfIyspy2X7mMZvLdrYxGps2bcK4ceNgNBrh6+uLyy+/HElJSS77PPXUU5AkCWlpaVi4cCF8fX3h4+ODm2++GbW1ta37R2jheZrNZhiNRtx3332N7pebmwulUonnn3/+rMeOjY3FU089hS+//BLr168HALz++us4ePAg3nnnHRgMBtTX1+Of//wn4uPjodVqERUVhUWLFqG+vr7Vz+HPVqxYgaFDh0Kv1yMwMBA33HAD8vLyGm7/4YcfIEmSy6WL3377LSRJwpVXXulyrN69e+Paa69t9vGeeOIJ+Pv746OPPmryzNS0adMwa9YsAIDVasWTTz6JoUOHwsfHB0ajEePGjcPmzZvPevwlS5YgJiYGer0eEyZMQGJiYotfg6VLlyIvLw+vvvpqo5IBACEhIXj88cddtr399tvo27cvtFotwsPDcc899zS6vOr0uJ7Dhw9jwoQJMBgMiI+PxzfffAMA+PXXXzFy5Ejo9Xr07NkTGzZscLn/6dfs8ePHMXfuXJhMJgQEBOC+++6DxWJx2ffjjz/GpEmTEBwcDK1Wiz59+uCdd95p9FxiY2Mxa9Ys/PbbbxgxYgR0Oh3i4uLw3//+t2GfjIwMSJKEJUuWNLr/jh07IEkSvvzyy+a/qER07gQRtYnw8HARHx9/TvdJTEwUPj4+ok+fPmLx4sXizTffFOPHjxeSJImVK1c27Pfxxx8LAGLw4MFi0qRJ4o033hAPPfSQUCqVYu7cuS7HfPzxxwUAMWPGDPHmm2+KW265RYSHh4vAwEBx0003NexXU1MjBgwYIAICAsRjjz0m3n33XbFgwQIhSZK47777GvbLzMwUAESfPn1EXFyceOGFF8SSJUtEdnb2WZ9XTEyMmDlz5llv/8tf/iIAiMTExIZtAMQ///nPhs+vu+46odFoxIMPPig++OADsXjxYjF79mzx+eefCyGEWLdunRg0aJAIDAwUn332mfjss8/EqlWrhBBCbN68uSHzoEGDxKuvviqef/55UVNT03Db5s2bGx5rwoQJIjw8XAQHB4t7771XvP7662Ls2LECgPjwww8b/TtkZma6PJ8zj9lcttNfz48//rjh/uvXrxcqlUokJCSIF198UTz99NMiMDBQ+Pn5uTzWP//5z4bXwZVXXinefvttceuttwoAYtGiRWf9ep/r87z++utFSEiIsNvtLvd/8cUXhSRJzf7bCyGEzWYTAwcOFN27dxepqanCy8tLzJs3TwghhMPhEFOnThUGg0Hcf//9YunSpeLee+8VKpVKXH755S7HiYmJcXnNNvVvd/rfZPjw4WLJkiXi73//u9Dr9SI2NlaUl5cLIYQoLS0VkiSJN954o+F+9913n1AoFCIoKKhhW1FRkQAg3nzzzbM+t5SUFAFA3HLLLc1+DU4rLi4WYWFh4sEHHxTvvPOOePHFF0XPnj2FWq0WBw4caNjv9Ouif//+IjY2VixevFg8/fTTwt/fXwQFBYmCgoJmH2f06NFCr9eL+vr6VuU6/VqaMmWKeOONN8S9994rlEqlGD58uLBarQ37nX7NREVFiUceeUS88cYbok+fPkKpVIrly5eL0NBQ8dRTT4nXXntNRERECB8fH1FVVdXocfr37y9mz54t3nzzTXHDDTcIAOLGG290yTR8+HCxcOFCsWTJEvHGG2+IqVOnNvnvERMTI3r27ClCQkLEY489Jt58800xZMgQIUmSy8+UMWPGiKFDhzZ67nfffbfw9vYWNTU1rfpaEVHrsWgQtYHKykoBQFxxxRWNbisvLxfFxcUNH7W1tQ23TZ48WfTv319YLJaGbU6nU4wePVr06NGjYdvpN1NTpkwRTqezYfsDDzwglEqlqKioEEKceqOk0WjEzJkzXfZ77LHHBACXN23PPPOMMBqNIiUlxSXv3//+d6FUKkVOTo4Q4n9vgEwmkygqKmrV16OlorFkyRIBQHz//fcN284sGj4+PuKee+5p9nFmzpwpYmJiGm0//YY0Li7O5ev959vOLBoAxCuvvNKwrb6+XgwaNEgEBwc3vPFqbdFoLltTReP045SWljZsO3TokFAoFGLBggUN206/aTvzTe6cOXNEQEBAo8c6U2uf59q1awUAsXr1apf7DxgwQEyYMKHFxxFCiF27dgmFQiH8/f2Fr69vwxvlzz77TCgUCrFt2zaX/d99910BQGzfvr1hW0tFw2q1iuDgYNGvXz9RV1fXsN9PP/0kAIgnn3yyYVvfvn1dSvmQIUPENddcIwCIpKQkIYQQK1euFADEoUOHzvq8vv/+ewFALFmypFVfB7vd3ujNf3l5uQgJCXH5dzz9utDr9SI3N7dh+65duwQA8cADDzT7OH5+fmLgwIGtynT658TUqVOFw+Fo2P7mm28KAOKjjz5q2Hb6NbNs2bKGbcePHxcAhEKhEL///nvD9tOvmz+/tk+/Zi+77DKXDHfffXejr/WZ36tCCDFt2jQRFxfnsi0mJkYAEFu3bnV5TlqtVjz00EMN25YuXery7yvEqdfMmb90ISL34aVTRG2gqqoKAODl5dXotokTJyIoKKjh46233gIAlJWVYdOmTZg7dy6qq6tRUlKCkpISlJaWYtq0aUhNTXW5/AMAbr/9dkiS1PD5uHHj4HA4kJ2dDQDYsGEDrFYr/vrXv7rs19Rg6RUrVmDcuHHw8/NreOySkhJMmTIFDocDW7duddn/qquuQlBQ0Pl9gc5w+utUXV191n18fX2xa9cunDx58rwf56abboJer2/VviqVCnfccUfD5xqNBnfccQeKioqwb9++887Qkvz8fBw8eBALFy6Ev79/w/YBAwbgkksuwS+//NLoPnfeeafL5+PGjUNpaWnD67A5rXmeU6ZMQXh4OL744ouG/RITE3H48OFG427OZsSIEbjzzjtRVlaG559/vmFg+IoVK9C7d2/06tXL5XU3adIkAGj2kqIz7d27F0VFRbj77rtdxr3MnDkTvXr1ws8//9ywbdy4cdi2bRuAU6+7Q4cO4fbbb0dgYGDD9m3btsHX17fZKYBPf429vb1blVGpVDaMZXI6nSgrK4PdbsewYcMaLgP8syuuuAIRERENn48YMQIjR45s8nVwZq7WZjr9c+L+++93GTN22223wWQyuXzdgFPfr/PmzWv4vGfPnvD19UXv3r0xcuTIhu2n/56RkdHoMe+55x6Xz//6178CgMvz+vP3amVlJUpKSjBhwgRkZGSgsrLS5f59+vTBuHHjGj4PCgpCz549XR577ty50Ol0Lq/jtWvXoqSkpNWvYyI6NywaRG3g9H/wZrO50W1Lly7F+vXr8fnnn7tsT0tLgxACTzzxhEsRCQoKwj//+U8AQFFRkct9oqOjXT738/MDAJSXlwNAQ+Ho0aOHy35BQUEN+56WmpqKNWvWNHrsKVOmNPnY3bp1a+Gr0Hqnv07NvTF68cUXkZiYiKioKIwYMQJPPfVUk29gmnMumcPDw2E0Gl22JSQkAECjMRnudPrfrGfPno1u6927N0pKSlBTU+OyvaXXQXNa8zwVCgWuv/56fPfddw1jP7744gvodDpcc801rXhWpwwfPhwAMGzYsIZtqampOHr0aKPX3ekMZ77umtPc165Xr14NtwOnikZ+fj7S0tIartEfNWqUSwHZtm0bxowZ0+yEDSaTCUDzJflMn376KQYMGACdToeAgAAEBQXh559/bvTmGWj8vQuc+vdp6TVoMplanelsXzeNRoO4uDiXrxsAREZGuvziAgB8fHwajTfz8fEB0PTr8Mzn1b17dygUCpfntX37dkyZMqVhnFJQUBAee+wxAGj0tTrzewA49X3w58f29fXF7NmzGyYlAE69jiMiIhqKLRG5F2edImoDPj4+CAsLa3LQ5unf8p35RuH0gOuHH34Y06ZNa/K48fHxLp8rlcom9xN/GlTdWk6nE5dccgkWLVrU5O2n3/id1tozA61x+ut05vP7s7lz52LcuHFYtWoV1q1bh5deegmLFy/GypUrcemll7bqcdyZGUCjN1unORwOtz5OS9z5OjibBQsW4KWXXsJ3332H+fPnY9myZZg1a1bDm8nz5XQ60b9//0bTG5925ptXdxk7diwAYOvWrcjIyMCQIUMaBma//vrrMJvNOHDgAJ577rlmj3N6oPWRI0da9biff/45Fi5ciCuuuAKPPPIIgoODGwbUp6enX9iTOiPXwYMHYbVa3T5189lebxfyOjzzeyk9PR2TJ09Gr1698OqrryIqKgoajQa//PILlixZ4jJBxbk89oIFC7BixQrs2LED/fv3xw8//IC77767U8z+R+SJWDSI2sjMmTPxwQcfYPfu3RgxYkSL+8fFxQEA1Gp1w1mEC3V6fY7U1NSG4wNAcXFxo98ydu/eHWaz2W2P3VpmsxmrVq1CVFQUevfu3ey+YWFhuPvuu3H33XejqKgIQ4YMwXPPPddQNM72xv98nDx5EjU1NS6/7U9JSQGAhhmjTp85OHNmnjN/A3wu2U7/myUnJze67fjx4wgMDGx0BuJCtOZ5AkC/fv0wePBgfPHFF4iMjEROTg7eeOONC3787t2749ChQ5g8efIF//v9+Wt35m+ok5OTXdariY6ORnR0NLZt24aMjIyGy27Gjx+PBx98ECtWrIDD4cD48eObfcyEhAT07NkT33//Pf7zn/80ebnkn33zzTeIi4vDypUrXZ7v6bOWZ0pNTW20LSUlxeXfpimzZ8/Gzp078e2332L+/PnN7vvnr9uff05YrVZkZma2yc+E1NRUlzOMaWlpcDqdDc/rxx9/RH19PX744QeXsxXncildU6ZPn46goCB88cUXGDlyJGpra3HjjTde0DGJ6OxY4YnayKJFi2AwGHDLLbegsLCw0e1n/qYtODgYEydOxNKlS5Gfn99o/zOnrW2NKVOmQK1W44033nB5vKZWqJ47dy527tyJtWvXNrqtoqICdrv9nB+/JXV1dbjxxhtRVlaGf/zjH82eITjzUong4GCEh4e7TIFqNBqbvPzkfNjtdpcVra1WK5YuXYqgoKCGhc+6d+8OAC7jVxwOB957771Gx2tttrCwMAwaNAiffvqpS4FJTEzEunXrMGPGjPN9Sk1qzfM87cYbb8S6devw2muvISAgoNVnkpozd+5c5OXlNbmmQ11dXaPLxJozbNgwBAcH491333V5XaxevRpJSUmYOXOmy/7jxo3Dpk2bsHv37oaiMWjQIHh7e+OFF16AXq9v9DVoytNPP43S0lLceuutTX6frFu3Dj/99BOA//3m/c/fj7t27cLOnTubPPZ3333nMjZr9+7d2LVrV4tf+zvvvBNhYWF46KGHGorjnxUVFeHZZ58FcOrnhEajweuvv+6S68MPP0RlZWWjr5s7nB6bdtrp0nr6eTX1daqsrMTHH398QY+rUqkwf/58fP311/jkk0/Qv39/DBgw4IKOSURnxzMaRG2kR48eWLZsGebPn4+ePXs2rAwuhEBmZiaWLVsGhUKByMjIhvu89dZbGDt2LPr374/bbrsNcXFxKCwsxM6dO5Gbm4tDhw6dU4agoCA8/PDDeP755zFr1izMmDEDBw4cwOrVqxEYGOiy7yOPPIIffvgBs2bNwsKFCzF06FDU1NTgyJEj+Oabb5CVldXoPuciLy+vYVyK2WzGsWPHsGLFChQUFOChhx5yGZB8purqakRGRuLqq6/GwIED4eXlhQ0bNmDPnj145ZVXGvYbOnQovvrqKzz44IMYPnw4vLy8MHv27PPKGx4ejsWLFyMrKwsJCQn46quvcPDgQbz33nsNayX07dsXF110ER599FGUlZXB398fy5cvb/LN5rlke+mll3DppZdi1KhR+Mtf/oK6ujq88cYb8PHxcfsCd615nqddd911WLRoEVatWoW77rrLLauZ33jjjfj6669x5513YvPmzRgzZgwcDgeOHz+Or7/+GmvXrnUZ09EctVqNxYsX4+abb8aECRMwf/58FBYW4j//+Q9iY2PxwAMPuOw/btw4fPHFF5AkqeFSKqVSidGjR2Pt2rWYOHFiqy47uvbaa3HkyBE899xzOHDgAObPn9+wMviaNWuwcePGhnEBs2bNwsqVKzFnzhzMnDkTmZmZePfdd9GnT58mx3TFx8dj7NixuOuuu1BfX99Q8s52ieNpfn5+WLVqFWbMmIFBgwa5rAy+f/9+fPnllxg1ahSAUz8nHn30UTz99NOYPn06LrvsMiQnJ+Ptt9/G8OHD22SgdGZmJi677DJMnz4dO3fuxOeff47rrruuYZX4qVOnQqPRYPbs2bjjjjtgNpvx/vvvIzg4uMlfxJyLBQsW4PXXX8fmzZuxePFidzwdIjobmWa7Iuoy0tLSxF133SXi4+OFTqcTer1e9OrVS9x5553i4MGDjfZPT08XCxYsEKGhoUKtVouIiAgxa9Ys8c033zTsc3pa1T179rjct6lpVR0Oh3j66adFWFiY0Ov1YuLEiSIxMbHRVKFCCFFdXS0effRRER8fLzQajQgMDBSjR48WL7/8csNUp6en3XzppZda/TU4Pf0kACFJkjCZTKJv377itttuE7t27WryPvjT9Lb19fXikUceEQMHDhTe3t7CaDSKgQMHirffftvlPmazWVx33XXC19dXAGiYTvb012XFihWNHuds09v27dtX7N27V4waNUrodDoRExPT5HoK6enpYsqUKUKr1TbM479+/fpGxzxbtqamtxVCiA0bNogxY8YIvV4vTCaTmD17tjh27JjLPqenCi0uLnbZfrZpd890Ls/ztBkzZggAYseOHc0euylne91arVaxePFi0bdvX6HVaoWfn58YOnSoePrpp0VlZWXDfq1ZR0MIIb766isxePBgodVqhb+/v7j++utdpog97ejRowKA6N27t8v2Z599VgAQTzzxxDk9v40bN4rLL79cBAcHC5VKJYKCgsTs2bNdpm12Op3i3//+t4iJiRFarVYMHjxY/PTTT+Kmm25ymf74z99nr7zyioiKihJarVaMGzeu2el2z3Ty5EnxwAMPiISEBKHT6YTBYBBDhw4Vzz33nMvXVohT09n26tVLqNVqERISIu66666GtUdOO/2aOdPZprAG4DIt9enX7LFjx8TVV18tvL29hZ+fn7j33ntdpiQWQogffvhBDBgwQOh0uoa1RD766KNGr+2zPfaECRPOOv1y3759hUKhaPJ1QUTuIwnhxtGCRETUqc2ZMwdHjhxBWlqa3FGoA3rqqafw9NNPo7i4+ILOkF6owYMHw9/fHxs3bpQtA1FXwDEaRETUKvn5+fj55585eJY6tL179+LgwYNYsGCB3FGIOj2O0SAiomZlZmZi+/bt+OCDD6BWq5sdT0PkqRITE7Fv3z688sorCAsLw7XXXit3JKJOj2c0iIioWb/++ituvPFGZGZm4tNPP0VoaKjckYjO2TfffIObb74ZNpsNX375pcvq8UTUNjhGg4iIiIiI3I5nNIiIiIiIyO1YNIiIiIiIyO1YNIiIiIiIyO1YNIiIiGQUGxuL1157Te4YRERux6JBRERdxsKFCyFJUqMPLkBIROR+XEeDiIi6lOnTp+Pjjz922RYUFCRTGiKizotnNIiIqEvRarUIDQ11+VAqlfj+++8xZMgQ6HQ6xMXF4emnn4bdbm+4nyRJWLp0KWbNmgWDwYDevXtj586dSEtLw8SJE2E0GjF69Gikp6c33Cc9PR2XX345QkJC4OXlheHDh2PDhg3N5quoqMCtt96KoKAgmEwmTJo0CYcOHWqzrwcRUVth0SAioi5v27ZtWLBgAe677z4cO3YMS5cuxSeffILnnnvOZb9nnnkGCxYswMGDB9GrVy9cd911uOOOO/Doo49i7969EELg3nvvbdjfbDZjxowZ2LhxIw4cOIDp06dj9uzZyMnJOWuWa665BkVFRVi9ejX27duHIUOGYPLkySgrK2uz509E1Ba4YB8REXUZCxcuxOeff+6yKvSll16K8vJyTJ48GY8++mjD9s8//xyLFi3CyZMnAZw6o/H444/jmWeeAQD8/vvvGDVqFD788EPccsstAIDly5fj5ptvRl1d3Vkz9OvXD3feeWdDIYmNjcX999+P+++/H7/99htmzpyJoqIiaLXahvvEx8dj0aJFuP322933xSAiamMco0FERF3KxRdfjHfeeafhc6PRiAEDBmD79u0uZzAcDgcsFgtqa2thMBgAAAMGDGi4PSQkBADQv39/l20WiwVVVVUwmUwwm8146qmn8PPPPyM/Px92ux11dXVnPaNx6NAhmM1mBAQEuGyvq6tzuSSLiKgjYNEgIqIuxWg0Ij4+3mWb2WzG008/jSuvvLLR/n8++6FWqxv+LknSWbc5nU4AwMMPP4z169fj5ZdfRnx8PPR6Pa6++mpYrdYms5nNZoSFhWHLli2NbvP19W3dEyQi8hAsGkRE1OUNGTIEycnJjQrIhdq+fTsWLlyIOXPmADhVJLKysprNUVBQAJVKhdjYWLdmISJqbywaRETU5T355JOYNWsWoqOjcfXVV0OhUODQoUNITEzEs88+e97H7dGjB1auXInZs2dDkiQ88cQTDWc7mjJlyhSMGjUKV1xxBV588UUkJCTg5MmT+PnnnzFnzhwMGzbsvLMQEbU3zjpFRERd3rRp0/DTTz9h3bp1GD58OC666CIsWbIEMTExF3TcV199FX5+fhg9ejRmz56NadOmYciQIWfdX5Ik/PLLLxg/fjxuvvlmJCQkYN68ecjOzm4YE0JE1FFw1ikiIiIiInI7ntEgIiIiIiK3Y9EgIiIiIiK3Y9EgIiIiIiK3Y9EgIiIiIiK3Y9EgIiIiIiK34zoaRETUiM1qQ12t5dSaD0LAKQTE6Q/nGX/H//4OAEYvA0x+JigU/F0WEVFXxqJBRNRFmKvMKCupQFlxGcpLK1BWUo6y4nKUl5Sf+vvpz0vLUV1pvqDHUigU8Pbxhq+/D3z9feDzx58Nn/uZ/rTdFwHB/jB6Gdz0TImIyBNwHQ0iok7EUmtBRkom0o9nIj351J856SdQVlKGeotV7njNCgwJQGyPGHQ7/ZEQi9geMQgI8pc7GhERnQcWDSKiDshusyMrLbuhUGT88efJnHx0th/rJj8TusXHILZHNLolxP5RRGIREhEMSZLkjkdERGfBokFE5OGcTieOH0nBvu0HkHQoGenJmTiRmQu7zS53NFnpDXok9IvHwOH9MXBEfwwc3h8mX2+5YxER0R9YNIiIPFB6cib2btuHPdsP4MDvBy94zERXIEkSuiXEYuCI/hg8cgCGjBqE4LAguWMREXVZLBpERB4gL/sk9vy2D3t/24+9Ow6irLhM7kidQmx8NIaPHYrh44Zi6OhB8PbhGQ8iovbCokFEJIOSolLs2Xa6WBxA/okCuSN1ekqlEr0GJGDE+GGYPHMCEvr1kDsSEVGnxqJBRNROKsursPGnLVj33UYc3HX41BoVJJvouChcctnFmHL5JHTv2U3uOEREnQ6LBhFRG6qtqcXWtdux9ruN2PXrni4/gNtTxfXsdqp0XDYJMd2j5I5DRNQpsGgQEbmZzWrDjk27sO67jdi2fgcsdRa5I9E5SOgbj0sum4Qpl09CRHSY3HGIiDosFg0iIjdwOp3Yu/0A1n23EZt/+ZWzRHUSfQb1OlU6Zl+MkIhgueMQEXUoLBpERBcgJyMX3/73O6z/fhNKCkvljkNtRKFQYOyUUZh329UYNmaI3HGIiDoEFg0ionMkhMDvW3bjqw+/xc7NuzvdStzUvPg+3THvL1dh2pwp0Oq0cschIvJYLBpERK1UW1OLn75agxUfr0J2eo7ccUhmfgG+mHPjZbj6pisQGBIgdxwiIo/DokFE1IKi/GIsf/8brPriR9RU18gdhzyMSq3ClNkXY96tV6HPoN5yxyEi8hgsGkREZ5GZmoXP3voSa7/bCJvVJncc6gAGDOuHa2+9ChfPGA+VSiV3HCIiWbFoEBGd4dDuI/jvW8vw24adHH9B5yUkPBjX3TEXVy24HBqtRu44RESyYNEgIvpD0uFkvP7MO9i3/YDcUaiTCIsMxe2P3IxLr5oKhUIhdxwionbFokFEXV5+bgHefv59rPtuI89gUJuI7x2Hux+9HWOnjJI7ChFRu2HRIKIuq6qiGh//5zOs+GQVrPVWueNQFzD4ooG49x93oP/QvnJHISJqcywaRNTl2Kw2fP3xSnz8+ueoKq+SOw51QRMvHYd7Hr0dMfHRckchImozLBpE1GUIIbDuu414Z/EHOJmTL3cc6uKUSiVmXTsdtz98C4JCA+WOQ0TkdiwaRNQl7N95EK8/8w6OHTwudxQiF1qdFvNuvRo33XsdvExecschInIbFg0i6tSy00/g9X+9jW3rd8gdhahZ/kH+WPTv+zFp5gS5oxARuQWLBhF1Sg6HA5+/8xXef+VjDvSmDuXiGePxyL/vR2BwgNxRiIguCIsGEXU6GSlZeOaBF3D0QJLcUYjOi8nXG/c9eTdmz5shdxQiovPGokFEnYbD4cB/31qGD179FDarTe44RBds5PhhePSlhxEeFSZ3FCKic8aiQUSdQvrxDPzzr88h5Wia3FGI3Epv0OOuv9+KubdcydXFiahDYdEgog7Nbrfj0ze+wIdLPoXd7pA7DlGb6T+0Lx5/dRG69YiVOwoRUauwaBBRh5WWlI4n//os0o5lyB2FqF1otBrcfN+NuOme66BSq+SOQ0TULBYNIupw7DY7Pn79M3z0n8/g4FkM6oJ69InHc+88idgeMXJHISI6KxYNIupQTmTmYtFfHkf68Uy5oxDJymDU4x+vLMIll02SOwoRUZNYNIiow9i2fjsev/sZ1NXUyR2FyGPMu/Vq/N8Td/FSKiLyOCwaROTxhBB4/Zm38cW7X8sdhcgjDRzeH/9e+hSCQgPljkJE1IBFg4g8WmV5Fe6/8REc3X9c7ihEHs0/0A/PvvMkho0ZIncUIiIALBpE5MEO7jmMh29+DFVl1XJHIeoQlEol7lz0Fyy49zpIkiR3HCLq4lg0iMgjffHecrz57HucVYroPIyfNhZP/edReJm85I5CRF0YiwYReRS73Y7H7n4KW37aJncUog4tMjYCL7z/LyT0jZc7ChF1USwaROQxCk4W4t55DyInLVfuKESdglanxd8XP4iZ10yXOwoRdUEsGkTkEXZs+R2P3fEUaqs5dS2Ru93+8M249cGFcscgoi6GRYOIZLfivyvx6uNvwGF3yh2FqNO65uY5ePjZ+zhInIjaDYsGEcnG6XTizRfewRdvrQB/FBG1vamXT8JTr/+Di/sRUbtg0SAiWdTW1uKZRc9j48qtckch6lIumjgCiz/4F/QGvdxRiKiTY9EgonZXWFCIx//vaRz67ajcUYi6pL6De2PJZ4vh6+8jdxQi6sRYNIioXWVlZOFvdz6BzMQcuaMQdWndesTg9WUvIyQiWO4oRNRJKeQOQERdR9Kx43hg4SKWDCIPkJmajVsvvwdZqdlyRyGiTopFg4jaxYF9B/HwzY8iL61Q7ihE9IfCk0W47Yq/4uiBJLmjEFEnxKJBRG1u+9ad+NutT6D4RJncUYjoDJXllbj7mgfw+5Y9ckchok6GYzSIqM0IIbBh9QY8v+hVmMtq5Y5DRM1Qa9R4+ZN/Y9TEEXJHIaJOgkWDiNqEEAI//7AaL//tP6itssgdh4haQW/Q443lL2PAsH5yRyGiToBFg4jczul04vtvf8AbTy/lmQyiDsbk642lK19H915xckchog6ORYOI3Mput+Pbr1fi/Rc/RVWRWe44RHQeAkMC8P73byEiOkzuKETUgbFoEJHb1NfX4+tlK/D5W1+h/GSV3HGI6AJExkbgve/eQGBwgNxRiKiD4qxTROQW9fX1+PzTL/DleytYMog6gdysPPzfdY+gurJa7ihE1EGxaBDRBXM4HPjmq2/x/Rc/oyS7Qu44ROQmacfS8eCCR2Gp5YQORHTuWDSI6IIIIfDj9z9h5effozCtRO44RORmh/Ycwd9vfxJ2m13uKETUwbBoENF5E0Jg4/pNWP7JCuQlFYEjvog6px2bduGp+/4Np9MpdxQi6kBYNIjovP2+Yxc+e/8LZB86CaeDb0CIOrN1323Ey//4j9wxiKgDYdEgovNy+OBhfLz0U6TtzYbD5pA7DhG1g28+/Q6fvPG53DGIqINg0SCic5aakooPl36CpJ1psNXzum2iruTdxR9i+8bf5Y5BRB0AiwYRnZMTObn45P1PcXTHcdTXWOWOQ0TtzOl04ol7nkF2+gm5oxCRh2PRIKJWKy4qxkfvf4xDO4+iqrhG7jhEJBNzlRmLbvkHasy1ckchIg/GokFErVJZUYmP3/8Eh/ccQXFmudxxiEhmmanZeOr/noPgdHNEdBaS4E8IImpBXV0dPnj3Q2zfuhMnjxTDUlsvdyTycPnmHORWZyHEEIFon+6wO23Iq85GVX056h31UCvU8NUFIMI7FiqFqsljOIUTedVZqKwvQ73DAqWkgknri0jvbtAotQ37ZFWmoNxSCrVCgxifePho/f6U4wSsjnrE+MS3y/Puim5/+Gbc+uBCuWMQkQfiGQ0iapYQAj9+9xN27dyNypwalgxqkdlajaLafOhVxoZtVocVNqcVUaY49Asaim6+CaisL0dWZcpZj+MUTtTazAj3ikGfwCGI9+sDi70OqeVHG/Yprs1Hjc2MPgGDEGQIRUbF8YbfsNfb61BcW4BI79g2e64EfPDqp9j16x65YxCRB2LRIKJm/b5jF9atWY/6UjtK83nJFDXP4XQgo+I4Yn0SXM5UGNRGxPv1ga8uADqVHiatHyK9Y1FhKT3rpTcqhQo9AwbAXx8EvcoAL40J0aZ41NrMqHdYAAB19lr4agOgVxsRYgyH3WmD3WkDAGRVpSHK1A3Ks5wxIfdwOp148t5nUZRfLHcUIvIwLBpEdFY5WTn45qtvUVNWh+ykPLnjUAeQXZUKX52/y+VLZ+MQdigVKkiS1OrjO8Sp6ZRV0qnyYFAZYbZWwikcqKwvh1qhgUqhRmldIRRQwE8XeH5PhM5JeWkF/nHn07DbOd01Ef0PiwYRNam6uhrLPvsSJ0/kIycxX+441AGU1hWh1mZGpHe3Fve1OW04ac5BkD601cd3CidyqzLhrwtqOEsRaAiFQW3EkeK9OGnOQXe/3nAIO/KqsxHt0x251Zk4XLQbyaVHYHXwsr+2dGjPEbz97/fljkFEHoRFg4gacTqdWLliFY4cSkRJeiVs9Ta5I5GHq3dYkFOVjjjfXlBIzf/X4nDakVqWCL3KgHDvmFYd3ymcSC8/BgCI9enRsF0hKRDj0wMDg0eib+AQeGt8cKIqA8HGCNTaalBhKUXfwKHw0ngjpyr9/J8gtcoXS7/C1rXb5Y5BRB6CRYOIGvl101b8umkraoutqCypkjsOdQC1NjPsThuOluzHnvyt2JO/FdXWShTW5mFP/taGcRgOpx3JZYlQSkrE+/VtsZQAp0tGEuod9egZ0L/ZMRdV9RWos9cixBCOamsFfLT+UCqU8NcFoaq+wl1Pl85CCIF/PfA8SopK5Y5CRB6AI+SIyEVKcipWffsdLFVW5KUWyB2HOgiTxhd9A4e6bMusTIZeZUCoMQqSJP1RMo5AISkQ73+uJaMOPf0HQKVQN7tvdlUa4nx7QZKkU+Xmj+EfAgIAZ3NvD1UV1Xjx0SV48cNn5Y5CRDLjGQ0ialBeVo4vP1uOitIKnDjKcRnUekqFCga10eVDKSmhktQwqI0NJcMpnIj1SYDT6YDNYYXNYXWZdepI0R6UW0oA/K9k1NiqEefbCwAa7uMUzkYZTlZnw0frD6PaCwDgrfFBuaUEtTYzCmtOwkvj0w5fCQKALau3Yf0Pm+SOQUQy4xkNIgIA2Gw2fPXl10hNSYWlyI76OqvckagTqbGZUWOrBgAcKXZdc2FA0AhoVToAgMVRB4fz1MxFNocVFfWnLsE5WrLf5T49/QfApPVt+LzWVoMyS7HLWRU/XSCqrBU4XnoIOpWhoaxQ+3jl8dcxfMwQ+Ab4yh2FiGTClcGJCADwy4+r8dWyr2FQG7FvwxG54xBRJzBtzhQ889YTcscgIpnw0ikiQuKRo/jp+5/h4+OD47s5Mw8RucfaVRuwbR1noSLqqlg0iLo4s9mMVStWwWKxoDS7AjVVtXJHIqJO5IW/vwpzlVnuGEQkAxYNoi5u/ZoNSE5OgZ/JH2mHs+SOQ0SdTHFBCV57+m25YxCRDFg0iLqwlORUbFi7EcGBQTi87Rg4ZIuI2sIPX/6M3Vv3yh2DiNoZiwZRF2WxWLDqm+9QYzajLK8KlaXVckciok7suUdeQm0NL80k6kpYNIi6qC0bf8XRw0cRFBCC4/vS5I5DRJ1c/okCvPXv9+SOQUTtiEWDqAvKyT6B1T+vgY+vD47uTIbT0XjxMyIid/vmk+9wcNdhuWMQUTth0SDqYux2O1Z9+x3KSstQX2lDSX6Z3JGIqIsQQmDJU29yPBhRF8GiQdTFbN+6Awf2HkBkRASO7UqROw4RdTFJh5Kx4YfNcscgonbAokHUhRQWFOKnH36GwWBAzvF8WOttckcioi7oncUfwG6zyx2DiNoYiwZRF+F0OvHDqh+RfzIf/r7+SD+SJXckIuqicrPysPKzH+SOQURtjEWDqIvYs2svft+xC9Ex0Ujak8oB4EQkqw+XfIoaM6e7JerMWDSIuoCqqmr8+N1PUCqVcNQ7cSL1pNyRiKiLKy+twOdvfyl3DCJqQywaRF3Ati3bkJWVheiYKCTuPC53HCIiAMCy91agpKhU7hhE1EZYNIg6uaLCImxcvwn+fv5QqVSIHxALk7+33LGIiFBXW4f3X/lE7hhE1EZYNIg6uU0bNqOosAihYSEAgLDYEEyeOxbDJg+EwVsvczoi6up++PJnZKflyB2DiNoAiwZRJ5aVkYVtv/6G0NAQKBT/+3aXJAnRCRGYOn8CBo7tA61eI2NKIurKHHYH3n7hfbljEFEbYNEg6qSEEFi7Zh2qKqsREBjQ5D4KpQLd+8di2vUT0WdEAlQaVTunJCICNv+yFYf3Jsodg4jcjEWDqJMqKy1DUmISFAoJdnvzC2Op1Cr0GhqPaddPRI+B3aBQ8kcDEbWvN59bKncEInIzSQgh5A5BRO4nhMCObTuwbs0GZGZkwsvLCxGR4VAqlS3et9Zch+N705B9PBf8EUFE7eW9VW9g0MgBcscgIjdh0SDq5Gpra7Fz++9Yv2YDcnNz4e/nh9CwUJcxG2dTXW7Gsd0pyMsoaIekRNTVTZo5AS+8/y+5YxCRm7BoEHURlZVV+O3X37Bpw2YUFhQiODgIQcFBkCSpxfuWF1Xg6K5kFOVyvnsiajtKpRLf7vgC4VFhckchIjdg0SDqYkqKS7Bl06/YumUbykvLEBoeBn9/v1YVjqLcEhzdlYzyosp2SEpEXdH826/BA0/dK3cMInIDFg2iLiov9yQ2rd+EnTt+R3VVNSKjIuDj49O6+6bn49juFFRX1LRxSiLqaozeRvy07xsYvQxyRyGiC8SiQdSFCSGQlZGFdWvXY/+eA6i3WBAZHQkvL6+W7+sUyE7ORdLeVNSZLe2Qloi6igf/9VfMu/VquWMQ0QVi0SAiCCFwPCkZ69asx+EDhyGEQFR0JPT6llcOd9gdyEjMRvKBdFgttnZIS0SdXURMOL7d/kWrJq0gIs/FokFEDRwOB44cOoK1q9fj+LHjUCmViIyOglbb8srhNqsNKQczkXYoEw67ox3SElFn9uKHz2LipePkjkFEF4BFg4gasdls2LdnP9avWY+0lHToDXpERkVApWp55XBLbT2O70tD1rETcDqd7ZCWiDqjwRcNxNKVr8sdg4guAIsGEZ2VxWLB7p27sW71emRn58DHx4Sw8LBWLfpXU1WLY3tScCL1JMCfMkR0Hj5b+z569k+QOwYRnScWDSJqkdlsxo7fdmL9mg3IP5mPwMAABIcEt+r66crSKhzdlYKC7KJ2SEpEncmlV0/F06//Q+4YRHSeWDSIqNXKy8qxdcs2bNn0K0qKSxAcEozAwIBWrcFRWlCOxN+PozS/vB2SElFnoNao8f2urxAYEiB3FCI6DywaRJ1YTYUZRt+Wp6o9V4UFhdiy6Vds+/U3VFZUIjwiDL6+vq0qHAXZRTi6KxmVpdVuz0VEnc9tD92M2x5aKHcMIjoPLBpEnZQQAi9f+jcYfL0wc9F8xA7p4fbHyMk+gY3rN2H3zl2oqa1DZGQETCbvVmXLTT2JY3tSUVNV6/ZcRNR5xHSPxoptn8kdg4jOA4sGUSe1/4cd+Oz//jdjS79LhmHmonkI7RHp1scRQiA9LR3rVq/HgX0HYbfbERUVCYOx5VV9nQ4nMpNO4Pi+NNTX1rs1FxF1HhwUTtQxsWgQdUJOhxMvXPIQijPyXbZLCgnD5ozDpQ/OhV9EoHsf0+nEsaNJWPfLOiQeOQpJkhAVHQmdTtfife02B9IOZyL1YAZsVrtbcxFRx3fj3fPx18fvlDsGEZ0jFg2iTsJqtaK+zgJvHxN2fb0ZyxctPeu+Ko0ao6+fgkvunQOvAJNbczgcDhzcfwhrf1mLlORUaDQaREZFQKNpedE/q8WK5AMZyEjMgsPONTiI6JSwyFB8v/sruWMQ0Tli0SDqBOx2O5a+8haK8gsxbspE7Fz8I8pOFLd4P62XHhP/MgMTb5sFnZferZmsViv27NqL9Ws2ICMtA17eRoRHhLdq0b86swVJe1ORnZwL4eSPKCICPvjhLQwY1k/uGER0Dlg0iDqBg7v346M33oNGo0VdTiU0qZZzur/R3xtT7r4CY2+cCpVW7dZstbW1+H37LqxftwEnck7Az88PYWGhrVqDw1xRg6O7U5CXnt/ivkTUuc295Uo8/Ox9cscgonPAokHUwVmtVrz94hvITElDXEI88lYdha30/GZy8osIxLT7rsbwq8ZDoWy5CJyLysoqbN+6HRvXb0JhQSGCggIRHBLcqilxy4srcXRXMopOlLg1ExF1HAHB/vh5/7et+iUFEXkGFg2iDm7vjt349O0PERkTDVFuReEvyRd8zJAekZjx0FwMmD7CDQldlZaUYsumX7F181aUlpYhLCwU/gH+rSocxXmlSPw9GeVFFW7PRUSe762vl2D42CFyxyCiVmLRIOrArFYr3vj3EpzIzEG3HnEoXJOCutxKtx0/ZlA8Zv1tPuJH9XXbMU87mZePTRs2Yedvv6OqqhqRkeHw8fVp1X3zMgpwbHcKqsvNbs9FRJ7riutn4bGXHpE7BhG1EosGUQd2cPd+fPjGe4iKiYJU68TJlUfb5HF6jhuAmX+bj6h+3dx+7KyMLKxfuwF7d++DxVKPqKgIeHm3vJq5cApkp+QiaU8q6sznNiaFiDomHz8frD64Eip1y5NKEJH8WDSIOiiHw4F3X34TyYnH0b1nPIp/zUBNammbPZ4kSRg4YyRmPHwtgrqFufXYQggkH0/BujXrcejAIQiHE1ExUdDrW54Jy+FwICMxB8n702G1WN2ai4g8z5LPFmPM5IvkjkFErcCiQdRBJScm4Z2X30RwaAi0khq5Xx0G2mEqWIVKiZHXTMS0+6+CT4i/W4/tdDpx5NARrFu9HseOJkGlUiIyKgpabctrcNisdqQezEDa4UzYbQ635iIiz3Hp1VPx9Ov/kDsGEbUCiwZRBySEwKdvf4Q923choU9PlO06gaojBe2aQa3TYNxN0zD57sth8Gn5UqdzYbPZsH/vAaxbsx5pKWnQ63WIiIyAWt3y1Lv1dfU4vi8dmUdz4HRy0T+izsbobcT6oz+0ak0eIpIXiwZRB5SdkYU3nl8Ck8kEk8mEE18egtNilyWL3mTExXfMwoRbZkCj17r12BaLBbt37sa6NRuQnZUNHx8TwsLDoFQqW7xvbXUdju1JQU5KHsCfckSdyoc/vo3+Q90/SQURuReLBlEHtOK/y7Hplw3o2bcXajPLUbwpXe5I8A7yxdT/uxKj5k2C0s0DNc1mM3b8thMb121CXt5JBPj7IyQ0uFXz6VeVVePorhTkZxW6NRMRyefuR2/Dwr/eIHcMImoBiwZRB1OUX4gl/3oJarUaAcGBKPglGZaTVXLHahAYE4LpD16DIZeNadXaGOeiorwCv27eil83/YqiomKEhAQjMCiwVY9TVlCOxF3JKDlZ5tZMRNT+Ro4fhjeWvyJ3DCJqAYsGUQfz87c/4sevV6FXvz6wm63I++qw3JGaFNEnFjMeuRZ9Lh7s9mMXFRZh88Yt+O3X7SgvL0dERDh8/XxbVTgKcopxdFcyKks8p5wR0bnR6XXYmPQT1JqWx20RkXxYNIg6kBpzDV568nlY6uoQFhGO8r25qDyYL3esZnUf0Rsz/zYP3Yb2dPuxT+TkYsO6jdi9czdqamoQGRUBk8nU4v2EEMhNy8exPSmoqax1ey4ianvvrXoDg0YOkDsGETWDRYOoA9m7cw8+efN9dIuPg1KpQu7yQ3DU2uSO1Sp9pwzFzEfmIaxnlFuPK4RARnoG1q1ej/37DsBmtSEqOhJGo7HF+zqdTmQlncDxvWmw1Na7NRcRta07HrkFf3ngJrljEFEzWDSIOgghBN5f8g4SDxxB957xqM2uQNH6VLljnRNJIWHoFWNx6QPXwD8q2K3HFkLg2NEkrFu9DkcOJUKSJERFR0Kn07V4X7vNgfQjWUg5kA6bVZ7Zu4jo3AwdMxjvrHhN7hhE1AwWDaIOIjf7BP7z7Csw+Zhg8vVB4bpU1OVUyB3rvCg1Koy+bgouuXcOvAN93Hpsh8OBQwcOYd3q9TielAyNRoPIqAhoNC0v+mettyHlQDrSj2TBYecaHESeTKvTYGPSz9C0YkFPIpIHiwZRB7Hmu5/x/fKV6Nm3N5wWO04sO9jh14fQGnWY8JcZuPi2WdB5G9x6bKvVir2792Hd6vXISMuA0cuIiMjwVi3yVVdjwfG9qcg6ngvRDqutE9H5eXvFEgwbM0TuGER0FiwaRB2Apa4OL/3zBZgrqxEeFYGqpCKUbc+WO5bbGP28MfnuyzFuwTSotO6dRaa2tha7duzG+rXrcSInF76+PggLD2vVGhzmyhoc252C3DTPHnBP1FX95f4FuGPRX+SOQURnwaJB1AEc3L0fH7y+FDFxsdBoNB63doa7+IYHYNp9V2HE1ROhULZcBM5FVVU1tm/djo3rN6EgvwBBQYEIDglu1ZS4FSVVOPp7MgpPFLs1ExFdmIEj+uP9796UOwYRnQWLBpGHE0Lg4zc/wP5de9GjVwIcFhtOfHEI6MTfusHdwzHj4Wsx8NKRbj92WWkZft28FVs2/Yqy0lKEhIYiIMC/VYWj+GQpjv6ejLLCCrfnIqJzp9aosfHYT9AZWp70gYjaH4sGkYcryMvHkmdegsFggK+/H6qPF6P0tyy5Y7WL6IHdMetv89FjdD+3Hzv/ZD42bdiMHb/tRFVlFSIiw+Hr69uq+57MLMSxXcmoKje7PRcRnZs3l7+CEeOHyR2DiJrAokHk4bau34IvP/wcPfv2giRJKFidDEte57tsqjkJY/tj1t/mI6p/nNuPnZ2ZjfVrN2Dv7n2oq6tDZFQkvL29WryfEAI5yXlI2puK2uo6t+ciota578m7cf2d18odg4iawKJB5MGEEHhr8X+QdjwV3eLj4LDYceKLg536sqmzkSQJAy4dgRkPX4vguHC3HlsIgZTkVKxbvQ6HDhyGw+FAdHQU9AZ9i/d1OpzIOJqN5H3pqLdY3ZqLiFo2+9pL8cSSv8sdg4iawKJB5MEK8vLx6r9ehJe3N3x8fVCdUozSrVlyx5KVQqXEiKsnYNr9V8M31N+tx3Y6nUg8nIh1azbgWOIxKBQKREVHQqvVtnhfu82O1IOZSD2UCbuNi/4RtZe+g3vj45/flTsGETWBRYPIg/22cSuWvf9fJPxx2VTh2hTUnaiUO5ZHUGvVGHvTNEy++woYfVu+1Olc2O127N97AOtWr0dqSip0Oh0ioyKgVrc89W59nRXJ+9OQcTQHTgcX/SNqawajHptTVrdqQgcial8sGkQeSgiBd156AylHk9GtRxycNgdyPjsAcAE5FzpvAybdMRvjb7kUWjfPPFNfX4/dO3dj/ZoNyMzMgslkQnhEGJRKZYv3ra2uw7E9KTiRchL8MUvUtr7btRzhUWFyxyCiM7BoEHmoovxCvPLUYhi9jPDx80XtiQoUrU2VO5bH8g7yxdS/zsGo+ZOhVLe8+ve5qKmpwY7fdmLD2o3Iy81DQIA/QkJDWrXoX1VZNY7uTkF+ZqFbMxHR/7z63xcwdsoouWMQ0RncuyIWEblNalIyqquq4O1jAoAuN9PUuaoursC3T36M5yc/iL2rtsHpdN9lS0ajEZdMm4LHnvw7rr1uLpQqFY4dTUJxUXGLZytM/t4YNX0oJl45GoHh7h1TQkSnZCRnyh2BiJrAokHkgYQQOLL/MNRqTcNvzetYNFqlNKcIXzzwFl6Z8Xcc3bjPrcf28fXB7Ctm4dEn/obLrpgNq82GY0eTUFZW3mLh8A/xxfjLL8KYmcPhG2hyay6iri4jJUvuCETUBF46ReSBSgqL8dI/n29YpM9ea0PusoNyx+qQug3viVmL5iNueC+3Hzv3RB42rNuI3Tt3wWyuQWRkBEw+LZcIIQTy0gtwbHcKzJU1bs9F1NX0GtAT/13zntwxiOgMLBpEHmjvzj346PX30KN3AhQKBcypJSj5lZcGXIg+kwZj5qL5CO8V7dbjCiGQmZGJdWvWY/+eA7BZrYiMioTRy9jifZ1OJ7KP5yJpbxosNRa35iLqSnR6HX5NW8OZp4g8DIsGkQf65rOvsHnNRiT07gkAKP41AzWppTKn6vgkhYQhl43BpQ/NRUBUsFuPLYRA0rHjWLd6PY4cOgIIgajoKOj0Lc+E5bA7kH4kC8kHMmCrt7k1F1FXsWrnl4iIce9inkR0YVg0iDyM3W7HC/94FubKaoRFnvpP88Syg3DU8g2ouyjVSoyaPxlT/3olvIN83Xpsh8OBwwcPY+0v63A8KRlqtRpR0ZHQaDQt3tdab0PKgQykH8mCw+5way6izu6VT/6NcVPHyB2DiP6ERYPIw+RkZuO1Z15GUHAQDF5GWMvrcPLbRLljdUoagxYTbpmBi2+fDb3J4NZjW61W7NuzH+tWr0d6WjqMRgMiIiOgUrU89a6lth5Je1ORlXQCguumELXKPY/ejpv+er3cMYjoTzjrFJGHOZGZDUttHfTGU298LfnVMifqvKy19Vj/5io8N+E+bH7vR9gsVrcdW6PRYNSYi7DoHw/jlttuhp+/H44nJSM3N6/FqXd1Bi0Gj++HS+aNR2Q8FyEjao2czFy5IxDRGVg0iDxMWnIalGpVw6DG+mKzzIk6v5ryavzw7y/w74vvx84vN8LpcN8aHHq9HhMnT8Dfn/g7brjpeuh0Ohw7moSC/MIWp8T18jFixCWDMemasQiJDnJbJqLOqLykXO4IRHQGXjpF5EHqauvw/GPPwOlwICjk1GDlvG+OwFbBGYnaU3BcOC59aC4Gzhjp9llsykrLsHXLNmzeuAWlJaUIDQ1BQGBAqx6n5GQZEnclo6yAb6iIztRvSB989NM7cscgoj9h0SDyICnHkvHWC/9BREwktFotnDYHcv67H+B3qSyiBsRh5iPz0HPcALcfuyC/AJs2bMaObTtRWVmFiIgw+Pr5tuq+JzMLcWx3MqrKeLaL6LSImHCs2vml3DGI6E9YNIg8yMaf1+Hbz79Gz769AQCW/CoU/JwscyrqMaYfZi2aj+iB3d1+7OzMbGxYvxF7ft+L2to6REVHwtvbq8X7CSFwIuUkju1JQW11ndtzEXU0BqMeW1LXyB2DiP6ERYPIg3z4+ns4vO8g4nqcekNbeTgf5bs5wNFTDJg+AjMevhYh8RFuPa4QAqkpaVi3Zj0O7j8Ih92BqOhIGAwtz4TldDiReSwHx/elob7OfYPZiTqibRnroNVp5Y5BRH9g0SDyEFarFf/+29Ow2WwIDg0BABRtTENtJq/H9yQKpQLDrxqPafdfDb/wQLce2+l04uiRo1i7ej2OJR6DQiEhKjoKWm3Lb5zsNjtSD2Ui9VAm7Fa7W3MRdRQ/7P4aoZEhcscgoj+waBB5iLycXLz6rxcREBgIo5cRAJD71WHYq+tlTkZNUWvVGHPjVEy55woY/bzdemy73Y4D+w5i3ep1SElOhU6nRWRUJNRqdYv3rbdYkbw/HRmJ2W6dPYuoI/h0zXvoPaCn3DGI6A8trxxFRO2iML8Alto6GP5YP8NhsbFkeDBbvQ1bPvgZv3+1CRffNgsTbp0JrUHnlmOrVCoMHzkMAwb1x57f92Ddmg1ISU6FyeSN8IhwKJXKs95Xq9NgwOjeiB8Qi6Q9qchJzmtxGl2izoJT3BJ5Fq6jQeQhCvLyIQQapjm1ltTKnIhaw1Jdh9WvrsCz4+/D1k/WuPWyJa1Wi7ETxuJvjz+Cm/6yAN4mbyQdO46TefktLvpn8NJj6MUDMOXacQjvxktJqGsoL62QOwIR/QmLBpGHyE7PchnEaKvgTEIdibmkEque+gTPT3oAe77d2mIROBdGoxFTpk7Go0/8HfOuvxYqtQrHjiahqLCoxbMV3n5euGj6UEy8ajSCIgLclonIE1WUVsodgYj+hEWDyAPU1dbh5Ik8eP1pWlNbJS+b6ojKcoux7KG38fKlf0Pi+r1uPbaPrw9mXT4Tjz7xN1x+5WWw2x04mngMZaVlLRYO/2BfjLtsJMbMGg7fIB+35iLyFGW8dIrIo7BoEHmAwvwCmKvNMHr9uWhwNfCOLD/5BD687WX856onkb47ya3HDgoOwjXzrsbfHl+EqZdeArO5BknHjqOqsqrF+4ZEBeHiq0Zj5NTB8PI1ujUXkdwqeOkUkUdh0SDyAEX5hai31EOn/99gYhaNziFrXwrenPs03lv4AvKOZbv12BGR4bhx4Q14+NEHMWb8aJSUluJ4UjJqzDXN3k+SJER0D8Ml147H4An9oTe6ZxA7kdzKWDSIPApnnSLyAMWFxQD+NxDcaXfCUcPF1zqTpC0HcfzXQxg8exQufWguAmNC3XJcSZIQ1z0Ot991G5ImHMe61etx5PARwCkQFR3lUl4b3VchoVufKEQnhCM9MRsp+9Nhrbe5JReRHOpqOLaNyJOwaBB5gMKTBdBoNA2f23k2o1MSQmD/DztwaPUuXHTtJEz9v6tgCvZ1y7ElSUKfvr3Rs1cCDh88jHVrNiDpaBLUajWioiNdXl9nUqqUSBgUh269o5ByMANph7PgsDvckouoPfF1S+RZWDSIZCaEQEFevutlU1UsGp2Zw+bA9s/XY8+3WzH+5umYdOfl0JsMbjm2UqnE4KGD0W9AP+zbsx9rV69DWmo6jEYDIiIjoFKd/ce+WqtG35E90b1/LI7vS0PmsRwIJ9fgoI7D4WTRIPIkXBmcSGbVVdV4/tF/QaPRwi/ADwBQceAkKvblyZyM2ovB1wuT7rwM4xZOh0Z39jMP56Ourg67d+7BujXrkZOdAx8fE8LCw5pd9O+0mqpaHNudghNpJwH+T0EdQO+BPfHp6vfkjkFEf2DRIJLZiawcLPnXSwgODYHeoAcAFP+agZrUUpmTUXvzCfXH1P+7EiPnXgylquUicC6qq6uxY9sObFi3Cfkn8xEYGICQ0JCGcUHNqSytwtFdySjILnZrJiJ3S+gbj8/Xfyh3DCL6A2edIpJZeWk56i31Lov1cSB411RZUIYVj32AxZc8hAM/7mhxbYxz4e3tjWkzpuGxJ/+Oq+ddBQA4mngMxcUlLT6OT4AJo2cMx/grLkJAqJ/bMhG5mzsXyiSiC8czGkQy27p+C776eBkS+vRs2Jb3bSJs5Zw9pauL7NcNMx+Zh14TBrr92AX5Bdiy6Vf8tnU7KisqER4RBl9f31ad4cjPLkLS7hTUVNW6PRdRazmdTigUSpdf0sTGR+Ojn96RMRUR/RmLBpHMVi37Bht+WudSNHI+OwBnvV3GVORJ4kf1xaxF8xAzuIfbj52TlYMN6zZiz649qKmtQ1RkBLxN3m5/HCJ3y8rMQnyPeDz86ENyRyGis+ClU0Qyy8/Nd/mNnHAKlgxykbbzKF6b8wQ+uv0VFKTmuvXY0bHRuPm2hXjwbw9g5KgRKCoqRvLxFNTW8GwFeTZJknipFJGH4/S2RDJyOp0oKSqCTve/qW0ddVwwjZp2ZN0eHN24D8PmjMP0B66BX0SgW44rSRJ6JPRA9/juOJp4DOtXr0fikaOQJAnR0VEuRZjIU7BoEHk+Fg0iGdXV1qHeUg/1nxZTY9Gg5jgdTuz+5lfs/2EHRt8wBZfcOwde/ia3HFuhUKD/gH7o3acXDu4/hHWr1yElORUajQahrZyhiqi92O0OOBwsGkSejEWDSEZ1NbWwWW3QG/63WBuLBrWG3WrD1o9WY9fXWzDx1pm4+LZZ0Bp1Ld+xFVQqFYaNGIr+A/th7669WLdmAwryCyC4mAZ5Egnw8fWROwURNYODwYlklJ2RhdeeeRlhEWHQ/nH5VHVKMUq3ZskbjDocrwATptxzBcbcMBUqjXt/h1RbW4uSohK3HpPIHQKCAmA0GuWOQURnwTMaRDKqNdfAZrVCpVY3bHPUcSA4nTtzaRW++9d/8euHv2D6/Vdj2FXjoVC4Z74Pg8GA6NhotxyLiIi6Ds46RSSj2tpaCCGgVP5vFWinhUWDzl95Xgm+fORdvDR9EY6s3SN3HCIi6sJYNIhkVGuuBeA6wFbYHPKEoU6lICUXH93xCl6b8wTSfj8mdxwiIuqCWDSIZFRrrgHOGGDrtHMWFXKf7AOpeGvev7B0wfPITcyUOw4REXUhHKNBJKPqajN4RoPaw/Gth5C87TAGzbwIlz58LYJiQ+WOREREnRzPaBDJqKKsHBqN2mUbz2hQWxFC4MBPO/HClIfw9WMfoLKoXO5IRETUibFoEMmo1lwDpcr1xKLgAlTUxpx2B3Yu24Dnxt+HH19YhtpKs9yRiIioE2LRIJJRvbW+0RSkwsGlbah92CxWbHr3Bzw77j5seOs7WOvq5Y5ERESdCIsGkYzqLfUuU9sCAJwsGtS+6qpq8PNLy/HchPux/bN1cNg5ToiIiC4ciwaRTJxOJ2xWGxRnFA1eOkVyqSoqxzdPfIQXpjyE/d9vhxAsvUREdP5YNIhkYrPZ4HQ4oDzz0ime0SCZlWQV4LP73sArMx9F0uYDcschIqIOitPbEsnEYXfA6RRQqc64dEqSmr4DUTvLO5aF925ejO4je2PUdZMbTVxAJLeIvrGcqpnIg/F/DSKZOBwOCKcTCoVrsZAULBrkWdJ3JSF9V5LcMYgaueqZW1g0iDwYL50ikonT4YBTOCFJLBpEROfjzJ+fRORZWDSIZOJwOCGEgHTGGA1Jyf84iYhag7+YIfJsLBpEMnE6nYBo4jdyCn5bEhG1hkLJn5dEnozfoUQyUSoVgAQIp+t0tvwNHRFR65w5PTgReRYWDSKZKJVKKCRFo7UKWDSIiFpH56WXOwIRNYNFg0gmCqUSkkJqvCgax2gQEbWK3mSQOwIRNYNFg0gmSqUSkqSA08kzGkRE50PLMxpEHo1Fg0gmCqUCkgQI4TpGQ6HmNcdERK2h9+YZDSJPxqJBJBOFQgFJ0XiMhkLLdTSJiFpDx6JB5NFYNIhkcmowuNTo0imljkWDiKg1OBicyLOxaBDJRKFQQKFUNL50ikWDiKhFSo0Kap1G7hhE1AwWDSIZKVUqCJ7RICI6ZxyfQeT5WDSIZGQwGGC32122KXRqmdIQEXUcHJ9B5PlYNIhkZPL1aVQ0eEaDiKhl3kE+ckcgohawaBDJyORjgs1qc9nGMRpERC3zCwuQOwIRtYBFg0hGXiYvOJ0Ol20KjRKQuGgfEVFzfFk0iDweiwaRjPR6PaQzSoUkSVDqeVaDiKg5vuEsGkSejkWDSEY6Q9NzwKu8tO2chIioY/ELD5Q7AhG1gEWDSEZ6vR5CoNHq4CoTiwYRUXN46RSR52PRIJKR3qCHUqmA0+m6aJ+aRYOIqFm8dIrI87FoEMlIZ9BDpVY3mnlK5c2iQUR0NmqdBl7+JrljEFELWDSIZGT08oJGo4HNanXZrjLpZEpEROT5fMP85Y5ARK3AokEkIx8/H2h1WlgsFpftvHSKiOjsAqJC5I5ARK3AokEkI7VaDf/AAFjqXIuGUq+GpOa3JxFRU0J7RsodgYhage9kiGQWHBaC+jPOaAAcp0FEdDZhCVFyRyCiVmDRIJJZYHAQHGfMOgUAao7TICJqUmhPFg2ijoBFg0hmPn4+gGi8Xe3X9GJ+RERdmaSQENqDl04RdQQsGkQy8/XzhVKpgN1ud9muDTTIlIiIyHMFRAVDo+elpUQdAYsGkcxMvj7Q6nSot9S7bNcEGmVKRETkuUI5PoOow2DRIJKZj58vdHpdo5mnVEYNFDqVTKmIiDxTGMdnEHUYLBpEMtMb9DD5+sBSV9foNk0AL58iIvozntEg6jhYNIhkJkkSYuJiUVdb2+g2jtMgInIV3jta7ghE1EosGkQeICwyHE5n46mnNAEcp0FEdJrBx4iQ+Ai5YxBRK7FoEHmA4NBgSAqp0cxTGp7RICJqEDMkAZIkyR2DiFqJRYPIAwSFhsDoZUStucZlu9qkg0KjlCkVEZFn6TYsQe4IRHQOWDSIPIBfgB98fH1Qc0bRAABtsJcMiYiIPE+3oT3ljkBE54BFg8gDKBQKxHSPbbJo6MK8ZUhERORZlGologfFyx2DiM4BiwaRhwiPioTT6Wi0XRfOokFEFNm3GzQ6jdwxiOgcsGgQeYjg0BBAkuBwuJYNTYARkprjNIioa+s2jJdNEXU0LBpEHiI4NBhGL2Ojy6ckhQRdKMdpEFHXxqJB1PGwaBB5iIDgQAQEBaK6sqrRbbpwkwyJiIg8R7ehnHGKqKNh0SDyEAqFAj379oK52tzoNg4IJ6KuLKJvLLyDfOWOQUTniEWDyINEx8VAkgCn0+myXRNggELLcRpE1DX1uXiw3BGI6DywaBB5kMjoKBi9vWCuqnbZLkkSdKE8q0FEXROLBlHHxKJB5EGCQoMRFBKMqqbGaUT6yJCIiEheRj9vRA/m+hlEHRGLBpEHkSQJPfv2Qk1N44X7DNG+7R+IiEhmvSYMhELBtytEHRG/c4k8THS3GEhovJ6GyqiBNtgoUyoiInnwsimijotFg8jDRMZEwcvUeJwGABhi/GRIREQkD4VSgZ4TBsodg4jOE4sGkYcJCA5ESFgoqioaj9MwxLJoEFHXETO4B4y+XLCUqKNi0SDyMJIkoe+gfk2O01D76KD21cmQioio/fWZNETuCER0AVg0iDxQ9549oNVpUVdb1+g2ntUgoq5i0KyL5I5ARBeARYPIA8V0j0VQSDDKS8sa3caiQURdQczgHgiMDpE7BhFdABYNIg+kVqvRb8gAVDcxIFwbaITSSyNDKiKi9jP0ijFyRyCiC8SiQeShevTqAZVKCWu9tdFtxm7+MiQiImofCpUSg2eNljsGEV0gFg0iDxWX0B3+gQEoL2t8+ZRXQqAMiYiI2kfCmH7wCjDJHYOILhCLBpGH0un16DOwHyrLKxrdpvHTQxPExfuIqHMaesVYuSMQkRuwaBB5sIQ+PSFJCtjt9ka38awGEXVGGr0W/acOlzsGEbkBiwaRB+veMx6+/r6oKCtvdJsxzh+SUpIhFRFR2+k7ZSi0Rq4XRNQZsGgQeTBvHxP6DOqHspLG4zSUWhWnuiWiTmfoHF42RdRZsGgQebiBQwdDqVSg3lLf6DavHrx8iog6D//IIPSeOEjuGETkJiwaRB4uvncPhEaEo6SouNFtuggTlEauqUFEncPoGy6BQsG3JkSdBb+biTycVqvFsNHDUV1VBSGEy22SJMGrR4BMyYiI3EetVeOiay+WOwYRuRGLBlEH0GdgP3h5eze5Urh3ryCAY8KJqIMbNGsUjH7ecscgIjdi0SDqACKiI9G9ZzxKCosa3aby0sIQw0HhRNSxjb1pmtwRiMjNWDSIOgBJkjDkomGw2+1wOByNbjf1C5EhFRGRe0QP7I7oAd3ljkFEbsaiQdRB9O7fBwFBgSgtLm10my7UG5oAgwypiIgu3NgFPJtB1BmxaBB1EN4+JgwYNgjlpY3X1AB4VoOIOiavABMGzxoldwwiagMsGkQdyOARQ6HT62CuNje6zdjdH0qjWoZURETnb9R1k6HS8mcXUWfEokHUgXTrEYcevRNQeLKg0W2SQgFT31AZUhERnR+NXovxN18qdwwiaiMsGkQdiEKhwMjxo+AUTljrrY1u9+4VBEmjlCEZEdG5u2jeJHj5m+SOQURthEWDqIPpO7AfIqIjUZjf+KyGQqOEqXeQDKmIiM6NUqPCxbfPkjsGEbUhFg2iDkar02HUhDGoMdc0PdVt/zBIan5rE5FnG37lePiGBcgdg4jaEN+NEHVAQ0YORXBoMIqbWMBPqVPB1I9jNYjIcynVSky55wq5YxBRG2PRIOqATL4+GDFuFCrKyiGEaHS7T/8QKLQcq0FEnmnYleMREBUsdwwiamMsGkQd1LBRw+Hr54eyksYL+Ck0Kpj686wGEXkepVqJS+6dI3cMImoHLBpEHVRIeCgGXzQUxYXFTZ7VMPUNgUKnkiEZEdHZDb9qAs9mEHURLBpEHdjYyePh4+eDsuImzmqolfAZGCZDKiKipmn0Wkx/4Gq5YxBRO2HRIOrAwiMjMGLsRSguKmryrIZ372AoDVxxl4g8w8TbZsEnxF/uGETUTlg0iDq4MRePg5+/P0qKihvdplAp4DMoXIZURESuTMF+mHTnbLljEFE7YtEg6uBCwkNx0cTRKC0ugdPpbHS7d69AqH10MiQjIvqfGQ/PhdbAn0VEXQmLBlEnMHriOAQEBTW5roakUMB/VLQMqYiITgnvHYPhV0+QOwYRtTMWDaJOIDA4EKMvHouy0rImz2roI31giPFt/2BERAAuf/wGKBR8y0HU1fC7nqiTGDVhNEJCQ1CYX9Dk7X4XRUNS8lueiNpXn0mDkTCmv9wxiEgGfNdB1En4BfhjzOTxqCyvgN1ub3S72lsL0wAu4kdE7UehUuKyx26QOwYRyYRFg6gTGTVhDKLjYpGbfaLJ230GhkHppWnnVETUVU34ywyExEfIHYOIZMKiQdSJeJu8ccmsabDb7aitqW10u0KlgP/IKBmSEVFXExAdjOkPXCN3DCKSEYsGUSczaMQQ9B88ACeycppcxM/YzR+6cJMMyYioK7nm37dBo+MZVKKujEWDqJNRqVS45LLp8PL2QllJWZP7BIyJ4cBwImozw64cj55jOQCcqKvjOw2iTqhbfBxGTRyDosJCOByORrerfXTwHcbrponI/Qx+XrjiiRvljkFEHkAldwAiahsXT5+MI/sP4eSJPETFNl6wz9QvBLVZ5agvNMuQrmvbWZGIXZVHXbb5qbxxU8QMVNpr8HHeT03eb0bgaCQYmx5jY3XasL3iMNJr81DntMJHZcQg7x4Y4B3fsM+vZQdwrCYLakmJsb4D0MsrtuG2lJoTSKrJwuXB4y78CVKXduVTC2H085Y7BhF5ABYNok7K198PU2ZNw7L3/wtLnQU6vc7ldkmSEDi+G06uOgphb7zIH7WtALUJV4ZMbPhc8ccJZm+lHrdFXuay75HqDOyrOo5Y/dmnJ95afhAnLEWYFngRTCojcuoKsKlsH4xKPbobIpBRm4fkmhxcGTwB5fZqrC/dgxh9GPRKLeqdVuyoOOySh+h89Bw/AEMvHyt3DCLyELx0iqgTGzZ6BHr174MTWdlNDgxX++jgx0uoZCFBAaNS3/ChV2oBAArJdbtRqUd6bS4SDFHQKNRnPV5+fQn6GGMRpQuGj8qI/t7dEaTxRWH9qXE6ZbYqROqCEKL1Ry9jDLSSCpX2U2eztpUfwgDveJhUxrZ/4tRpqfUazP33bXLHICIPwqJB1IlpNBrMuHIWjF5eKCkqaXIf774h0IZ6tXMyqrBX4/3c7/FR3k9YXbwTVfaaJvcrrC9Dsa0Cfb3imj1emDYQGXV5MNtrIYTACUshym3ViNaHAAACNb4otJbD4rCisL4MduGAr8obeZZiFFvLMci7h9ufI3UtV/5zIfwjg+SOQUQeRBJN/ZqTiDqV1at+xo9fr0JsfBy0Wm2j221VFpxcyUuo2ktmXT5sTjv81N6ocdRhV+VRmO11uDF8eqOzFptK9yK3vhgLwi9t9ph24cDG0r1IqsmCAhIkSJgcMAx9vLo17LOzIhHHa7KhkpQY5dsP3fRhWJa/HlMDRiC/vhSHqlOhU2owxX84AjQ+bfLcqXPqP20Ybln6sNwxiMjDcIwGURdw8fRJSDl6HClJyejRKwGSJLncrjbp4Dc8EmU7c2RK2LV004c1/D0IvgjVBuCj3J+QUnMC/bz/d+bC7rTjeE0ORvr2afGYh6pSUVBfisuCxsJbZUSepRiby/bDS6lH9B9jO0b59sMo334N9/m9IhHRuhAoJAV2Vx7DDeHTkFl3EmtLd+G6sKlufMbUmXkF+WDei3fKHYOIPBAvnSLqAnR6PWbPvRxe3l4oKSpuch/vPsHQR/G32HLQKTTwU3uhwu46A1hqbS7swoHexthm72932rG94gjG+w1CnCECQRpfDDL1QIIxCvuqkpu8T5mtCsdrsjHKtx9yLUWI0AXBoNQhwRCNIms5rE6bu54edWaShIVv3g+DDy+/JKLGWDSIuoi4hHhcPH0yykpKUV9f3+h2SZIQOCEOSi+u5NverE4bKuw1MCpdZwZLNGcgzhAOwxnbz+SAgBNO4IwzVRIkCDS+OlYIgY2lezHebxA0CjUEBJzC+cexTv3pbOJ+RGeacNsMdB/ZW+4YROShWDSIupCJ0yahV/++yM7IanIWKqVOhaBJ3QGF1MS9yV22lh9ErqUIlfYanLSU4Kfi7VBAQk/j/9Y7qbBVI6++GP3OMgj807xfkFabCwDQKtSI0Abhtz+muK20mXHUnImkmmx0N0Q2um+iOQN6pRZxhlMzjoVrA3HCUoT8+hIcqEqBv9oEnYKFk5oX0isSsxddJ3cMIvJgHKNB1IXo9HrMvuYy5OWcQHFhMYJDgxvvE+wFv+GRKN91QoaEXYPZXovVJTthcVihV2oRrg3EtaFTXM5cHDVnwltpQIyu6bUzyu3VqP/T5U0zgkZhe/lhrCn5HRanFSalAWN8+2OAV3eX+9U4LNhdeQzXhk5p2BaqDcAQU098X7QNeoUW0wJHuvkZU2ej0qlx2/uLoFQp5Y5CRB6Ms04RdUHrfliN775ciZi4GOj0+ib3KVyfirrsivYNRkQdwvxX78KIKyfIHYOIPBwvnSLqgiZMm4RBwwcjMz0TTmfTU9oGju8GFcdrENEZhs+byJJBRK3CokHUBWm1Wsy57mpEREciOyOryX2UWhWCJnO8BhH9T2j/GMx77na5YxBRB8GiQdRFBYUG44p5V0GpVJ51ylttkBf8L4pu8jYi6lq0fgbc899/QKHkWwciah3+tCDqwvoN7o/JM6eitLgUdbV1Te5j6hMM7z6NB40TUdchqRW47cNF8PIzyR2FiDoQFg2iLkySJEyZNRWDRw5FdkYWHA5Hk/v5XxQNfSQX8yPqqqY/Ng/dh/SSOwYRdTAsGkRdnEajwZz5VyEyJgo5ZxmvISkkBE3qDrVf0zNUEVHn1eeKEZh682VyxyCiDohFg4gQGBKEK+ZfBZVajeLCpsdrKDRKBE/tAYWOy+8QdRWBfSPwl1fvlzsGEXVQLBpEBADoM7Avpl5+KSrKylBdVd3kPmpvLYKn9oCk5ExURJ2dPsyE+5Y9BYWCbxWI6PzwpwcRATg1XmPSpVMwdvIE5OWcgKXO0uR+umAvBIzv1s7piKg9qXy0uPeLJ+Dl4y13FCLqwFg0iKiBSqXC5fOuxKDhQ5CZlgG73d7kfl7dA+A7NKKd0xFRe5B0SixY+gDC46LkjkJEHRyLBhG50Bv0uOam+ejeMx4ZKekQQjS5n+/gcJj6hbRzOiJqUyoJM5+5Af0vGiR3EiLqBFg0iKgR/0B/zLvlegSFBCE7PeusZcP/omh49Qxq53RE1BaEAhh+91RMunq63FGIqJNg0SCiJkXFRuPqBfOg1qpRcDL/rPsFjI2Bsbt/OyYjIncTEtDr2hGY+383QpI42QMRuQeLBhGdVb/B/TH7mitQW1OL8tLyJveRJAmBE+Kgj/Ft33BE5BYCQPT0Prj5n3dDpeL01UTkPiwaRNSsMZPGYfLMqSguLERVZVWT+0gKCcGTukMXbmrndER0IQSAkIndcfuLD0Kr08kdh4g6GRYNImqWQqHAzKtmY8K0ScjPPQlzddNrbEhKBYKnxkMb4tXOCYnofAicuvTxzlcegpc3v2+JyP1YNIioRSqVClfMvwpjJ49DbnYuas01Te6nUCkRMq0HNEHGdk5IROdCAPAZFYHbFt8PvwCOsSKitsGiQUStotFocNUNczFy3CjkZGWjrrauyf0UGhVCZ/SELpwLfRF5IiEBxhGhuOW5vyI0IkzuOETUibFoEFGraXU6zF04H0MuGo6sjEzUW5pePVyhViJkWgL00b7tG5CImiUkQDs4EAuevAMxcbFyxyGiTo5Fg4jOicFowLxbrsegYYORkZoOa721yf0kpQLBU+I59S2RhxASoBsahAVP3ome/XrLHYeIugAWDSI6Z94mb8z/yw3oO6g/0lPSYLPamtxPUkgInBgH795c1I9ITkIB6EcE46Yn70TfQf3kjkNEXYQkzrbkLxFRC8pKyvDZux8j6cgxxPXoDq1Oe/Z9d59A1eGCdkxHRAAg1BKMo8KwYNFtPJNBRO2KRYOILkhFWTmWffAZDu87iNjucdAb9Gff91A+KvbktmM6oq5N6BXwHhuBGx+4FQl9esodh4i6GBYNIrpg1VXVWP7RF9j/+x5Ex8bA4HX26W3NqSUo2ZYFOPmjh6gtCW8lTOOicONfb0GP3glyxyGiLohFg4jcoramFis+XY6dv25HZEwUvE1nn97Wkl+Fog1pcNY72jEhUdfhDFDBb1wMbrzrZnTvGS93HCLqolg0iMht6i0WfPvFCvy2YStCI8Lg4+tz1n1tlRYUrk2Bvaq+HRMSdX72UDVCxnfH9bfdiG49ussdh4i6MBYNInIrm82GH75ahc2rNyIgKBD+gWef3tZhsaN4UxosJ6vbMSFRJyUB1mgN4if3x7xbrkdYZLjciYioi2PRICK3s9vtWL3qJ2z4cS2MXl4ICQ89677CKVD2ew6qjxW1Y0KizkXSKFHfXY2Bl4zA3IXz4evvJ3ckIiIWDSJqG06nE1vXb8FP33wPp8OJ6G4xkCTprPtXHy9C6Y4cDhInOkcKHw0s3dUYc+kEzLn+mmZnfiMiak8sGkTUpg7u3o9vP/8aZaVl6J4QD6VSedZ9LUVmFG9Kh8Pc9GrjRORKGW6ANVaDKVdMw6VzZkGtVssdiYioAYsGEbW5zNR0fPXxl8jKyERcfPML+znq7SjZmom67Ir2C0jU0SglSPFeUEQZMHvuFRg3ZQIUCoXcqYiIXLBoEFG7KCksxteffonD+w4hMjoS3j6mZvevTCxA+e5cXkpFdAal16lLpfxignDlDddg8IihckciImoSiwYRtZvamlp8/9VKbN+4DT5+vggODW52//piM4o3ZcBezSlwiQBAG+mNylAHuvdNwNULrkVs925yRyIiOisWDSJqVw6HA5vXbMSaVT/DbrMjOi6m2XEbTqsdJVuzUJtV3o4piTyLpFZC288Plbp6DB8zAnOuu5ozSxGRx2PRIKJ2J4RA4oEj+H75t8jLyUNMXGyLM+VUHStE+a5cCIeznVISeQZtqBfqu6kh6VWYPHMqLpk9DRqNRu5YREQtYtEgItmUFBZj1Zff4sCufQgICkBgcFCz+9sqLSjZlon6AnM7JSSSkVKC98BQlGiqEBIRjsuvnYOBwwc3O000EZEnYdEgIllZrVZs+mU9Nvy8DnarDdFxsc1eSiWEQPWxIpTvyYWw8+wGdU5qfz10gwNRXFOGfoMH4Mrrr+FK30TU4bBoEJHshBA4dugovl/+LU5knUB0txgYjIZm72OrsqB0WxYs+dXtlJKoHUiAd98QVPnbICkVGDdlAi6dM4uL8BFRh8SiQUQeo6SoBN9/+S32/b4XfgH+CAoJavYyESEEqpOKUb7nBISNZzeoY9MEGaEfFITC6mJExUZj1jVXoP+QAbxUiog6LBYNIvIoVqsVW9Zuwsaf18FcbUZMXCy02rMv8AcA9up6lPyWBUteVTulJHIfhVYJn6ERqNRbYLNaMXLcKMy4ajb8AvzljkZEdEFYNIjII2WkpOGnb35E0uGj8A/0R1BIcIu/2a3JLEPZrhNwmK3tlJLowhh7BEDfLxC5+XkIDgvBjCtnYfiYkVzlm4g6BRYNIvJYlro6bF2/BRt/WQ9z1R9nN3TNn91w2p2oOlKAykP5HCxOHkvtq4P/6BhUihpUVVZh0IghuGzuFQgJD5U7GhGR27BoEJHHy0zLwE8rvkfS4WPw9fdFcGhIi2c37OZ6lO3ORW1GWTulJGqZpFbAZ1A4VN28kXfiBHz9/TD1sksxZtI4qNVqueMREbkViwYRdQj1Fgu2bvgVm35ej8qKSsTExUKn17V4P0t+Ncp+z4G1tLYdUhKdhUKCd68gePUPRn5RARx2OwYOG4zpc2YiIjpS7nRERG2CRYOIOpTsjCz8tOJ7HDt0FHqDHuFREc2uuwGcmp3KfLwYFQdOwlFra6ekRKcY4/zhMzQc1dYaFBUUIbpbDKZefikGjxjS4muXiKgjY9Egog7HarViz/Zd2PTzeuSdyEVwSAj8gwJavJzKaXeiOqkIlYfz4ayzt1Na6qp04Sb4jYiEMCqQk5UDo9GIMZPH4+Jpk2Dy9ZE7HhFRm2PRIKIOq7K8AlvWbcaOzdtQXVWNyOgoGL2MLd7PaXeg+lgRKg8XwGlh4SD30gQa4Dc8EppQL+TnnkRdbS36DOyH6VfMQFxCvNzxiIjaDYsGEXV42RlZWP/jWhzedxAKhQKRMVGtGljrtDlQdbQQVUcK4Kx3tENS6sw0QUb4DAiFPsYXJUXFKCspQ2hEGKbMmooRYy/iYG8i6nJYNIioU3A4HDi87yDW/7gWmakZ8PH1QUh4aKvWI3BaHahKLEDV0UIWDjpnukgTfAaEQRfmjfLSMhTmF8I/MABjJ4/H6Ilj4OvvJ3dEIiJZsGgQUadSW1OLHVt+w7b1W1BUUAQ/fz8EhQa3rnDYHDCnlqLqaCHslZZ2SEsdlgQYu/nDNDAM2gADqiqrkJ+bBy+TN0aMvQjjp0xEcFiI3CmJiGTFokFEnVJ5aRl+37oTOzZvQ3FRMQICAhAYEtSqwiGEQN2JSlQlFsJysqod0lJHISkleCUEwtQ/FGqTDrXmGuSdyIVGq8WgEUMwcdokRHeLkTsmEZFHYNEgok6ttLgUv2/dgZ1btqO0uBj+gYEICglqcYaq06xltahKLERNeimEgz8uuyqVSQuvnkHwTgiEUq9GjbkGBXknAUlC34H9cPGlU9Cjd0KrX1dERF0BiwYRdQklhcXY8etv+P3XHSgvLUNAUBACgwNb/cbQUWdD9fFiVCcXw2G2tnFa8ggKCYYYX3j3CoIu3AQAqKqsQmF+AdRqNRL69MTYyRPQd1A/rodBRNQEFg0i6lKK8guxY8tv2L3td5SXlcPkY0JwaDBUrZwRSAgBS341zKklqM0sh7A72zgxtTeVSQvvnkHw+uPshRAC5aVlKC4sgsFoRN9B/TB64lj06NOzVZfiERF1VSwaRNQlFRcU4cDuffh96w4UniyARqNBSHgY9AZ9q4/htDlQk1kGc0op6guq2zAttTVJpYA+2hfePQOhCzdBkiQ4nU6UFBWjtLgUvv6+GDxiKEaOH4WYuFheIkVE1AosGkTUpdWYa3Bk/yHs3LIdmWkZcDocCA4LhcnHdE5vJm3V9ahJLYE5tRT26vo2TEzuIqkU0Ef5wNjNH/poHyhUpy5/qrdYUFRQhBpzDfwDAzBi3EUYMWYkwiLDZU5MRNSxsGgQEQGw2+1ITjyOXdt2IunwUZirzfAP9Id/YABUKtU5Hau+tBZ12eWoza6AtbS2jRLT+ZCUp8uFH/TRvlCoT5ULp9OJirIKlBQXQ6lQICI6EsPHjMTA4UMQEBQgc2oioo6JRYOI6E+EEMjNPoG9O3bjwK59KC0ugVKpQmBwIEy+Pud8yYy9uh61ORWozS6HJd8M8Eduu1NolNBFmGCI9YPhT+UCcD174ePng76D+mHwiGFI6NsTGo1GxtRERB0fiwYR0VlUV1UjOTEJB3btQ+rxFFRXVsNoNCIwJOicxnKc5qi3oy6nArU5FbCcrIaz3t4GqQmSBG2wEfoIE3SRPtAGGiEp/lcQHQ4HKsoqUFpcDKVShYiYSIwYMxL9Bg9AUGiwjMGJiDoXFg0iohYIIVCQl4+kw0exd+ce5OXkwma1wc/fD/6B/q2eserMY1pLa2E5WQ3LySpYCqshbJzB6nypTFroI3ygjzRBF2aCQuM63azD4UBleQXKS8vgcDjg4+eL3gP6YMjI4ejRJ4FnL4iI2gCLBhHRObDb7UhPTkPigcM4tPcgSotLAeGEyccHfgH+0Oq053Vc4RSwltXCUlCN+gIzLAXVcFp4xqNJkgRNgB7aYK9THyFeUHs3/rqfLhdlJafKha+fL3r06Yl+g/sjvlcP+AX4yxCeiKjrYNEgIjpP5mozMpLTkJKUjGOHElFSVAK7zQajlxf8AvxhMBouaBpUu7ke1tJaWEtrUf/Hn11xsUCVjw7aQAM0QUZoA43QBBoaZog6k91mQ2VFFcrLyuCwnyoX8b0T0G9wf/ToncByQUTUjlg0iIjcoN5iQVZ6FtKTU3Fk/2EUnixAXW0tdHo9fP394G3ydsvq0Y56e0P5sJbWwlZRB3t1PZz1Djc8CxkpJKhNWqh99VD76KD21f3xp77RZVB/5nQ6UVNtRkV5BWpraqFQKuDj64O4hPg/ykVP+AeyXBARyYFFg4jIzRwOB3KzTyAjOQ1HDhxBXs4JmKvMAAQMRiN8fH1g9PZy66rSTqsdtqp62KtPf1hhr66HrboeDnM9hEPeH/WSUoLSoIFSr4bScOpD5aVtKBQqb63LgO2zEULAUmdBZUUFqiurIYQTRi8vBIcGo/fAfoiJi0VMXAy8fUzt8KyIiKg5LBpERG1ICIHS4lLkZuUgJzMbxxOTUFJYjBqzGUIABqMB3j4meHl7nfN6HefCaXPAWW+Hw2KHs/7Pf7c3/F04nIBTQDgFIE6NGxFOcWqbOPUncGqhO0mlgOKPPyWV0vVzteJUofijVKgMaig05/fcnE4nasw1MFdXo6baDIfDCY1WA78AP/Ts1xtxPbojulsMgsNC3FrciIjowrFoEBG1I6fTieKCIuSdyEVedi5SjiWjuLAI5qpqOIWAQlLAYDTA6GWEwWiERtt1ZkMSQqCutg41ZjNqqs2or7dCknDqLJCfD+J6dEdUtxhEREcgIiYKWu35DbwnIqL2waJBRCQjIQTKS8tRkHcSxYXFKMjLR3ZGFspLy1BrroXdbgMA6PR6GIwG6PQ6aHU6qFSqCxpoLieHw4G62jpY6ur++NMCIZwQAtAb9DB6GRERE4nYuG4IDg9BaHgYgsNC3DLGhYiI2g+LBhGRhxFCoKqiEsWFxSguLEJRfiGy07NQXFgEi8WC+rp6OBynp76VoNVpT31oddDqtNBo1FDKVESEELDb7LBZrbDabLBZrbBZbaivr4fNemrGLEmhgE6vg16vh39gAMKjIhAYHAi/QH8Eh4YgKCQIWp2u3bMTEZF7sWgQEXUQ9RYLKssrUVlx6qO6ohLlZeUozC9ASWEJ6mpq/3hDb4PdbncpGkIIqFQqqNQqqFQqKFVKSJLU7AckCcLphNPhhMPpgNPhhNPphMPhgNN56u9Oh/OP0nPqsQROPY5ao4ZGo4Fao4G3txf8Av0RGhEOvwA/+Af4wy/AH34BfiwURESdGIsGEZEbZGVloVu3bjhw4AAGDRrU7o9/eprXqsoq1NbUoq62DvUWCyx1lobLlKqrqlBdVQ1zlRkWiwVOhwMOhxNC/DHY+48/nc4//g4BhUJx6kOphFqjhlajgUarhUargVarhUanhZfJC15e3jB6G2E0GmHwMsL4x4fBy9img9yJiMhz8ac/EXVZCxcuxKeffoo77rgD7777rstt99xzD95++23cdNNN+OSTT+QJeA4UCgW8fUznPK3rqWLhbPgQTiccjv/9XaVWN5wF4axORER0Lvi/BhF1aVFRUVi+fDnq6uoatlksFixbtgzR0dEyJmsfkiRBqVRCrVZDq9VCpz81GNvb5A2Trw8MRgM0Gg1LBhERnTP+z0FEXdqQIUMQFRWFlStXNmxbuXIloqOjMXjw4IZta9aswdixY+Hr64uAgADMmjUL6enpzR47MTERl156Kby8vBASEoIbb7wRJSUlbfZciIiIPAmLBhF1ebfccgs+/vjjhs8/+ugj3HzzzS771NTU4MEHH8TevXuxceNGKBQKzJkzB06ns8ljVlRUYNKkSRg8eDD27t2LNWvWoLCwEHPnzm3T50JEROQpOEaDiLq8G264AY8++iiys7MBANu3b8fy5cuxZcuWhn2uuuoql/t89NFHCAoKwrFjx9CvX79Gx3zzzTcxePBg/Pvf/3a5T1RUFFJSUpCQkNA2T4aIiMhDsGgQUZcXFBSEmTNn4pNPPoEQAjNnzkRgYKDLPqmpqXjyySexa9culJSUNJzJyMnJabJoHDp0CJs3b4aXl1ej29LT01k0iIio02PRICLCqcun7r33XgDAW2+91ej22bNnIyYmBu+//z7Cw8PhdDrRr18/WP9YhO5MZrMZs2fPxuLFixvdFhYW5t7wREREHohFg4gIwPTp02G1WiFJEqZNm+ZyW2lpKZKTk/H+++9j3LhxAIDffvut2eMNGTIE3377LWJjY7mOBBERdUkcDE5EBECpVCIpKQnHjh2DUql0uc3Pzw8BAQF47733kJaWhk2bNuHBBx9s9nj33HMPysrKMH/+fOzZswfp6elYu3Ytbr75ZjgcjrZ8KkRERB6BRYOI6A8mkwkmU+MF7xQKBZYvX459+/ahX79+eOCBB/DSSy81e6zw8HBs374dDocDU6dORf/+/XH//ffD19eXa1IQEVGXIAkhhNwhiIiIiIioc+Gv1YiIiIiIyO1YNIiIiIiIyO1YNIiIiIiIyO1YNIiIiIiIyO1YNIiIiIiIyO1YNIiIiIiIyO1YNIiIiIiIyO1YNIiIiIiIyO1YNIiIiIiIyO1YNIiIiIiIyO1YNIiIiIiIyO1YNIiIiIiIyO3+HwfXB2lj/qud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7"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23897" r="23513"/>
          <a:stretch/>
        </p:blipFill>
        <p:spPr bwMode="auto">
          <a:xfrm>
            <a:off x="4171647" y="2499851"/>
            <a:ext cx="3547044" cy="3635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8"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l="24597" r="23551"/>
          <a:stretch/>
        </p:blipFill>
        <p:spPr bwMode="auto">
          <a:xfrm>
            <a:off x="307975" y="2459671"/>
            <a:ext cx="3712192" cy="385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3031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xmlns="" id="{C39E92EF-EA57-D14F-879A-1E01FCAE5C7C}"/>
              </a:ext>
            </a:extLst>
          </p:cNvPr>
          <p:cNvSpPr>
            <a:spLocks noGrp="1"/>
          </p:cNvSpPr>
          <p:nvPr>
            <p:ph type="title"/>
          </p:nvPr>
        </p:nvSpPr>
        <p:spPr>
          <a:xfrm>
            <a:off x="420758" y="364180"/>
            <a:ext cx="10515600" cy="636104"/>
          </a:xfrm>
        </p:spPr>
        <p:txBody>
          <a:bodyPr>
            <a:noAutofit/>
          </a:bodyPr>
          <a:lstStyle/>
          <a:p>
            <a:pPr lvl="1">
              <a:lnSpc>
                <a:spcPct val="150000"/>
              </a:lnSpc>
            </a:pPr>
            <a:r>
              <a:rPr lang="en-US" sz="6000" b="1" dirty="0" smtClean="0">
                <a:solidFill>
                  <a:srgbClr val="FF6600"/>
                </a:solidFill>
                <a:latin typeface="Angsana New" pitchFamily="18" charset="-34"/>
                <a:cs typeface="Angsana New" pitchFamily="18" charset="-34"/>
              </a:rPr>
              <a:t>Exploratory Data Analysis</a:t>
            </a:r>
            <a:r>
              <a:rPr lang="tr-TR" sz="6000" b="1" dirty="0" smtClean="0">
                <a:solidFill>
                  <a:srgbClr val="FF6600"/>
                </a:solidFill>
                <a:latin typeface="Angsana New" pitchFamily="18" charset="-34"/>
                <a:cs typeface="Angsana New" pitchFamily="18" charset="-34"/>
              </a:rPr>
              <a:t> (</a:t>
            </a:r>
            <a:r>
              <a:rPr lang="en-US" sz="6000" b="1" dirty="0" smtClean="0">
                <a:solidFill>
                  <a:srgbClr val="FF6600"/>
                </a:solidFill>
                <a:latin typeface="Angsana New" pitchFamily="18" charset="-34"/>
                <a:cs typeface="Angsana New" pitchFamily="18" charset="-34"/>
              </a:rPr>
              <a:t>EDA</a:t>
            </a:r>
            <a:r>
              <a:rPr lang="tr-TR" sz="6000" b="1" dirty="0" smtClean="0">
                <a:solidFill>
                  <a:srgbClr val="FF6600"/>
                </a:solidFill>
                <a:latin typeface="Angsana New" pitchFamily="18" charset="-34"/>
                <a:cs typeface="Angsana New" pitchFamily="18" charset="-34"/>
              </a:rPr>
              <a:t>)</a:t>
            </a:r>
            <a:endParaRPr lang="en-US" sz="6000" b="1" dirty="0">
              <a:solidFill>
                <a:srgbClr val="FF6600"/>
              </a:solidFill>
              <a:latin typeface="Angsana New" pitchFamily="18" charset="-34"/>
              <a:cs typeface="Angsana New" pitchFamily="18" charset="-34"/>
            </a:endParaRPr>
          </a:p>
        </p:txBody>
      </p:sp>
      <p:sp>
        <p:nvSpPr>
          <p:cNvPr id="2" name="AutoShape 2" descr="data:image/png;base64,iVBORw0KGgoAAAANSUhEUgAABPAAAAPxCAYAAAB0OFMoAAAAOXRFWHRTb2Z0d2FyZQBNYXRwbG90bGliIHZlcnNpb24zLjcuMSwgaHR0cHM6Ly9tYXRwbG90bGliLm9yZy/bCgiHAAAACXBIWXMAAA9hAAAPYQGoP6dpAAEAAElEQVR4nOzdeXgN9/v/8ddJyCKRxBaRjyBF7btWg1KVr1hqX2opSipdkhJK0Q+xtopaS/loayuplqItGlJrkVpC1FZFKS2xJ2ksCcn8/nBlfk4TJG2WQ5+P6zrX5cz7npl75hyX231m3mMxDMMQAAAAAAAAAJtkl9cJAAAAAAAAALg/GngAAAAAAACADaOBBwAAAAAAANgwGngAAAAAAACADaOBBwAAAAAAANgwGngAAAAAAACADaOBBwAAAAAAANgwGngAAAAAAACADaOBBwAAAAAAANgwGngA0tmyZYssFou2bNmS16k8kl5++WWVKVMmr9PI0OjRo2WxWHT58uW8TgUAANgoasF/hlrQtvH9xqOKBh5gIywWS6ZemfmH5r333tPq1asfmXwfRefOndPo0aMVExOT16nYtFWrVqlFixYqWrSoHBwc5O3trS5dumjTpk15nRoAADaFWvDRQi2YOd9++61at26t4sWLy8HBQYULF1ajRo00ZcoUJSQk5HV6wCMlX14nAOCuzz77zOr94sWLFRkZmW55pUqVHrqt9957T506dVK7du2yM0Ur2Znvo+jcuXMaM2aMypQpo5o1a1qNffzxx0pNTc2bxGyEYRjq27evFi5cqFq1amnQoEHy8vLS+fPntWrVKjVt2lQ7duxQ/fr18zpVAABsArXgo4Va8MFSU1MVGBiohQsXqlq1anrjjTfk4+OjP//8U1FRURoxYoTWrVunjRs35nWqwCODBh5gI1566SWr9z/++KMiIyPTLbcVfzffGzduqECBAjmZWp7Lnz9/XqeQ56ZMmaKFCxcqNDRUU6dOlcViMcf++9//6rPPPlO+fPwTBABAGmrBxwe1oDRp0iQtXLhQAwcO1JQpU6xqwQEDBuj8+fNavHhxHmaYfa5fvy4XF5e8TgP/AtxCCzxCrl+/rrfeeks+Pj5ydHRUhQoV9MEHH8gwDDPGYrHo+vXrWrRokXnrwssvvyxJ+u233/TGG2+oQoUKcnZ2VpEiRdS5c2edPn06R/J97rnnVLVqVUVHR6tRo0YqUKCA3nnnHUnS119/rVatWsnb21uOjo4qW7asxo0bp5SUlAy3ceTIETVp0kQFChTQf/7zH02aNCnd/j788ENVqVJFBQoUUKFChVS3bl2Fh4eb41k5/ri4OA0cOFBlypSRo6OjSpYsqV69euny5cvasmWLnnrqKUlSnz59zPO8cOFCSRnPe5KZz066+/mFhIRo9erVqlq1qhwdHVWlShVFRERYxf35558KDQ018/P09NT//d//ad++fZn6bC5fvqwuXbrIzc1NRYoU0YABA3Tr1i1zvHHjxqpRo0aG61aoUEEBAQH33fbNmzc1YcIEVaxYUR988IFVwZamZ8+eevrpp833v/76qzp37qzChQurQIECeuaZZ7R27VqrddLmK/nyyy81ZswY/ec//1HBggXVqVMnxcfHKykpSaGhofL09JSrq6v69OmjpKQkq22knd+lS5eqQoUKcnJyUp06dbRt2zaruMx+VxYuXCiLxaIdO3Zo0KBBKlasmFxcXNS+fXtdunTJjOvdu7eKFi2q27dvpzsXzZo1U4UKFe57PgEASEMtSC2YxpZrwRs3bmjixImqUqWKJk+enGEtWKJECQ0dOjTd8iVLlqhOnTpydnZW4cKF1bVrV509e9YqJivfid9//13t2rWTi4uLPD09NXDgwHT1YZpdu3apefPmcnd3V4ECBdS4cWPt2LHDKiZtDsEjR46oe/fuKlSokBo2bHjfcwFkJy5/AB4RhmGoTZs22rx5swIDA1WzZk2tX79eQ4YM0R9//KFp06ZJuns7wyuvvKKnn35aQUFBkqSyZctKkvbs2aOdO3eqa9euKlmypE6fPq05c+boueee05EjR3Lk19ArV66oRYsW6tq1q1566SUVL15c0t3Gh6urqwYNGiRXV1dt2rRJYWFhSkhI0OTJk622ce3aNTVv3lwdOnRQly5dtGLFCg0dOlTVqlVTixYtJN29VaF///7q1KmTWYD89NNP2rVrl7p3756l409MTNSzzz6ro0ePqm/fvqpdu7YuX76sb775Rr///rsqVaqksWPHKiwsTEFBQXr22Wcl6b63g2b2s0uzfft2rVy5Um+88YYKFiyomTNnqmPHjjpz5oyKFCkiSXrttde0YsUKhYSEqHLlyrpy5Yq2b9+uo0ePqnbt2g/9XLp06aIyZcpowoQJ+vHHHzVz5kxdu3bN/CW0Z8+e6tevnw4dOqSqVaua6+3Zs0e//PKLRowYcd9tb9++XVevXlVoaKjs7e0fmsuFCxdUv3593bhxQ/3791eRIkW0aNEitWnTRitWrFD79u2t4idMmCBnZ2cNGzZMJ06c0Icffqj8+fPLzs5O165d0+jRo/Xjjz9q4cKF8vX1VVhYmNX6W7du1RdffKH+/fvL0dFRH330kZo3b67du3ebx5rVvytvvvmmChUqpFGjRun06dOaPn26QkJC9MUXX5jnc/HixVq/fr1eeOEFc73Y2Fht2rRJo0aNeuh5AgD8u1ELUgs+SrVgXFycBg8enKlaMM27776rkSNHqkuXLnrllVd06dIlffjhh2rUqJH2798vDw8PMzYz34mbN2+qadOmOnPmjPr37y9vb2999tlnGc7FvGnTJrVo0UJ16tTRqFGjZGdnpwULFuj555/XDz/8YPXDsyR17txZ5cuX13vvvZeuCQvkGAOATQoODjbu/Su6evVqQ5Ixfvx4q7hOnToZFovFOHHihLnMxcXF6N27d7pt3rhxI92yqKgoQ5KxePFic9nmzZsNScbmzZv/dr6GYRiNGzc2JBlz587NVC6vvvqqUaBAAePWrVvptnFvfklJSYaXl5fRsWNHc1nbtm2NKlWqPDDHzB5/WFiYIclYuXJluvjU1FTDMAxjz549hiRjwYIF6WJ69+5tlC5d2nyflc9OkuHg4GC17MCBA4Yk48MPPzSXubu7G8HBwQ883oyMGjXKkGS0adPGavkbb7xhSDIOHDhgGIZhxMXFGU5OTsbQoUOt4vr372+4uLgYiYmJ993HjBkzDEnGqlWrMpVTaGioIcn44YcfzGV//vmn4evra5QpU8ZISUkxDOP/fy+rVq1qJCcnm7HdunUzLBaL0aJFC6vt+vn5WX0OhnH3/Eoy9u7day777bffDCcnJ6N9+/bmssx+VxYsWGBIMvz9/c3vhmEYxsCBAw17e3sjLi7OMAzDSElJMUqWLGm8+OKLVtucOnWqYbFYjF9//fWh5wkA8O9CLWi9DWrBR68WXL16tdXyO3fuGJcuXbJ6pZ3P06dPG/b29sa7775rtc7BgweNfPnyWS3P7Hdi+vTphiTjyy+/NJddv37dKFeunNX3OzU11ShfvrwREBBgVc/duHHD8PX1Nf7v//4v3fnr1q3bfY8fyCncQgs8ItatWyd7e3v179/favlbb70lwzD03XffPXQbzs7O5p9v376tK1euqFy5cvLw8Mj05fZZ5ejoqD59+jwwlz///FOXL1/Ws88+qxs3bujnn3+2inV1dbWaT8XBwUFPP/20fv31V3OZh4eHfv/9d+3Zs+e+uWT2+L/66ivVqFEj3ZVfkjK8BeBhsvrZ+fv7m7+US1L16tXl5uaW7nh37dqlc+fOZTkfSQoODrZ6/+abb5q5SpK7u7vatm2rzz//3PxVMSUlRV988YV5G8L9pD1RrGDBgpnKZd26dXr66aetbj9wdXVVUFCQTp8+rSNHjljF9+rVy2pumXr16pkPzbhXvXr1dPbsWd25c8dquZ+fn+rUqWO+L1WqlNq2bav169ebt+1k9e9KUFCQ1Xfj2WefVUpKin777TdJkp2dnXr06KFvvvlGf/75pxm3dOlS1a9fX76+vg8/UQCAfzVqQWrBR60WdHV1tVp+8OBBFStWzOp15coVSdLKlSuVmpqqLl266PLly+bLy8tL5cuX1+bNm622lZnvxLp161SiRAl16tTJXFagQAHzytQ0MTExOn78uLp3764rV66Y+75+/bqaNm2qbdu2pXsoyWuvvXbf4wdyCg084BHx22+/ydvbO11TJO3JXmmNgge5efOmwsLCzLk3ihYtqmLFiikuLk7x8fE5kvd//vMfOTg4pFt++PBhtW/fXu7u7nJzc1OxYsXMf4T/mkvJkiXTFUuFChXStWvXzPdDhw6Vq6urnn76aZUvX17BwcHp5qzI7PGfPHnS6laBfyqrn12pUqXSbeOvxztp0iQdOnRIPj4+evrppzV69GirguVhypcvb/W+bNmysrOzs5oDplevXjpz5ox++OEHSdL333+vCxcuqGfPng/ctpubmyRZNaoe5LfffstwDrjMnh93d3dJko+PT7rlqamp6b5Pfz12SXryySd148YNc966rP5d+WtOhQoVkiSrz6xXr166efOmVq1aJUk6duyYoqOjH3o+AQCQqAWpBR+dWjDtOBMTE62WlytXTpGRkYqMjEy3jePHj8swDJUvXz5dk+/o0aO6ePGiVXxmvhO//fabypUrly7ur3Xn8ePHJd2ds/iv+/7kk0+UlJSU7jvJj6/IC8yBB/yLvPnmm1qwYIFCQ0Pl5+cnd3d3WSwWde3aNccedX/vL51p4uLi1LhxY7m5uWns2LEqW7asnJyctG/fPg0dOjRdLvebO8O4Z76JSpUq6dixY1qzZo0iIiL01Vdf6aOPPlJYWJjGjBkjKW+O/+/IzPF26dJFzz77rFatWqUNGzZo8uTJmjhxolauXGnO+5EVGf2aHBAQoOLFi2vJkiVq1KiRlixZIi8vL/n7+z9wWxUrVpR091fWdu3aZTmXh7nf+cnMecusrH5XMrPvypUrq06dOlqyZIl69eqlJUuWyMHBQV26dMlyfgAA/B3UgtSC95MTteChQ4fUtm1bc7mrq6u57vbt263WSU1NlcVi0XfffZfh8f/1ar7srPvSPvvJkyerZs2aGcb8df8Zfa+BnEYDD3hElC5dWt9//73+/PNPq1/v0m4xKF26tLnsfpf2r1ixQr1799aUKVPMZbdu3VJcXFzOJH0fW7Zs0ZUrV7Ry5Uo1atTIXH7q1Kl/tF0XFxe9+OKLevHFF5WcnKwOHTro3Xff1fDhw+Xk5JTp4y9btqwOHTr0wH1l5faJrHx2WVGiRAm98cYbeuONN3Tx4kXVrl1b7777bqaKtuPHj1v9cnjixAmlpqZaPTHN3t5e3bt318KFCzVx4kStXr1a/fr1e+hkxA0bNlShQoX0+eef65133nlofOnSpXXs2LF0y//p+bmftF9Z7/XLL7+oQIECKlasmKSc+7vSq1cvDRo0SOfPn1d4eLhatWplXq0HAMCDUAs+HLWgbdSCzz77rNzd3bVs2TINHz5cdnYPv/GvbNmyMgxDvr6+evLJJx8anxmlS5fWoUOHZBiG1ef117oz7XZlNze3hzYngbzELbTAI6Jly5ZKSUnRrFmzrJZPmzZNFovF6h9qFxeXDAsxe3v7dL9Kffjhh+a8X7kl7R/9e3NJTk7WRx999Le3mTZ/RhoHBwdVrlxZhmHo9u3b5n4zc/wdO3bUgQMHzFsd75W2ftq8H5kpeLPy2WVGSkpKusv4PT095e3traSkpExtY/bs2VbvP/zwQ0lKl0vPnj117do1vfrqq0pMTLSaa+R+ChQooKFDh+ro0aMaOnRohr+ELlmyRLt375Z09/zs3r1bUVFR5vj169c1b948lSlTRpUrV87UMWVWVFSU1Tw3Z8+e1ddff61mzZqZ382c+rvSrVs3WSwWDRgwQL/++mumzicAABK14MNQC9pWLfj222/r0KFDGjZsWIa14F+XdejQQfb29hozZky6McMw0n2+mdGyZUudO3dOK1asMJfduHFD8+bNs4qrU6eOypYtqw8++CDdbb+SzClWgLzGFXjAI6J169Zq0qSJ/vvf/+r06dOqUaOGNmzYoK+//lqhoaFWE93WqVNH33//vaZOnSpvb2/5+vqqXr16euGFF/TZZ5/J3d1dlStXVlRUlL7//nvzcfS5pX79+ipUqJB69+6t/v37y2Kx6LPPPvtHj2Bv1qyZvLy81KBBAxUvXlxHjx7VrFmz1KpVK/OXzswe/5AhQ7RixQp17txZffv2VZ06dXT16lV98803mjt3rmrUqKGyZcvKw8NDc+fOVcGCBeXi4qJ69eplOB9GVj67zPjzzz9VsmRJderUSTVq1JCrq6u+//577dmzx+oX5Qc5deqU2rRpo+bNmysqKkpLlixR9+7dVaNGDau4WrVqqWrVqlq+fLkqVaqk2rVrZ2r7Q4YM0eHDhzVlyhRt3rxZnTp1kpeXl2JjY7V69Wrt3r1bO3fulCQNGzZMn3/+uVq0aKH+/furcOHCWrRokU6dOqWvvvoqU7/aZkXVqlUVEBCg/v37y9HR0fzPQtrtNVLmvytZVaxYMTVv3lzLly+Xh4eHWrVq9Y+2BwD496AWfDBqQduqBYcNG6ajR49q8uTJ2rBhgzp27KiSJUvq2rVr2rdvn5YvXy5PT085OTlJunsV3Pjx4zV8+HCdPn1a7dq1U8GCBXXq1CmtWrVKQUFBGjx4cJbOU79+/TRr1iz16tVL0dHRKlGihD777DMVKFDAKs7Ozk6ffPKJWrRooSpVqqhPnz76z3/+oz/++EObN2+Wm5ubvv322yztG8gROfyUWwB/U3BwsPHXv6J//vmnMXDgQMPb29vInz+/Ub58eWPy5MlWjzs3DMP4+eefjUaNGhnOzs6GJKN3796GYRjGtWvXjD59+hhFixY1XF1djYCAAOPnn382SpcubcYYhmFs3rzZ6tHqfzffxo0bG1WqVMkwfseOHcYzzzxjODs7G97e3sbbb79trF+/Pt1+77eN3r17G6VLlzbf/+9//zMaNWpkFClSxHB0dDTKli1rDBkyxIiPjzdjMnv8hmEYV65cMUJCQoz//Oc/hoODg1GyZEmjd+/exuXLl82Yr7/+2qhcubKRL18+Q5KxYMGCDHMzjMx/dpKM4ODgdMd7b45JSUnGkCFDjBo1ahgFCxY0XFxcjBo1ahgfffRRhuf6XqNGjTIkGUeOHDE6depkFCxY0ChUqJAREhJi3Lx5M8N1Jk2aZEgy3nvvvYdu/69WrFhhNGvWzChcuLCRL18+o0SJEsaLL75obNmyxSru5MmTRqdOnQwPDw/DycnJePrpp401a9ZYxaR9L5cvX261fMGCBYYkY8+ePRke66VLl8xlaed3yZIlRvny5Q1HR0ejVq1a6b7rmf2u3G/fD/o79OWXXxqSjKCgoIedPgDAvxi14IO3QS34aNSCq1atMlq2bGkUK1bMyJcvn+Hh4WE0bNjQmDx5shEXF5cu/quvvjIaNmxouLi4GC4uLkbFihWN4OBg49ixY2ZMZr8ThmEYv/32m9GmTRujQIECRtGiRY0BAwYYERERGX6/9+/fb3To0MH8DpUuXdro0qWLsXHjRjMmo/oSyC0Ww/gHP3MAAB57M2bM0MCBA3X69OkMn4r2KLFYLAoODk53C0tu+vrrr9WuXTtt27ZNzz77bJ7lAQAAkBmPUy0IPMqYAw8AcF+GYejTTz9V48aNKdiyyccff6wnnnhCDRs2zOtUAAAAHohaELAdzIEHAEjn+vXr+uabb7R582YdPHhQX3/9dV6n9MhbtmyZfvrpJ61du1YzZszI0tPrAAAAchO1IGB7aOABANK5dOmSunfvLg8PD73zzjtq06ZNXqf0yOvWrZtcXV0VGBioN954I6/TAQAAuC9qQcD2MAceAAAAAAAAYMOYAw8AAAAAAACwYTTwAAAAAAAAABvGHHi5KDU1VefOnVPBggWZvBwAAGSKYRj6888/5e3tLTs7fnu1VdR5AADg78hsrUcDLxedO3dOPj4+eZ0GAAB4BJ09e1YlS5bM6zRwH9R5AADgn3hYrUcDLxcVLFhQ0t0Pxc3NLY+zAQAAj4KEhAT5+PiYdQRsE3UeAAD4OzJb69HAy0Vpt1O4ublR2AEAgCzhtkzbRp0HAAD+iYfVekykAgAAAAAAANgwGngAAAAAAACADaOBBwAAAAAAANgw5sADAAAAcoFhGLpz545SUlLyOpV/tfz588ve3j6v0wAAIEto4AEAkEUTJkzQypUr9fPPP8vZ2Vn169fXxIkTVaFCBUnS6dOn5evrm+G6X375pTp37my17MqVK6pRo4b++OMPXbt2TR4eHuZYUlKSxo4dqyVLlig2NlYlSpRQWFiY+vbta8ZMnz5dc+bM0ZkzZ1S0aFF16tRJEyZMkJOTkyRp27Ztmjx5sqKjo3X+/HmtWrVK7dq1y96TAuCBkpOTdf78ed24cSOvU/nXs1gsKlmypFxdXfM6FQDIFQ+rBV9++WUtWrTIap2AgABFRESY73/55RcNGTJEO3bsUHJysqpXr65x48apSZMmVustXLhQU6dO1S+//CI3Nzd17txZs2fPNsfXr1+vUaNG6fDhw3JyclKjRo00ZcoUlSlTRpJ0/vx5vfXWW9q7d69OnDih/v37a/r06dl+Th5FNPAAAMiirVu3Kjg4WE899ZTu3Lmjd955R82aNdORI0fk4uIiHx8fnT9/3mqdefPmafLkyWrRokW67QUGBqp69er6448/0o116dJFFy5c0Keffqpy5crp/PnzSk1NNcfDw8M1bNgwzZ8/X/Xr19cvv/yil19+WRaLRVOnTpUkXb9+XTVq1FDfvn3VoUOHbD4bAB4mNTVVp06dkr29vby9veXg4MBThfOIYRi6dOmSfv/9d5UvX54r8QD8K2SmFmzevLkWLFhgvnd0dLQaf+GFF1S+fHlt2rRJzs7Omj59ul544QWdPHlSXl5ekqSpU6dqypQpmjx5surVq6fr16/r9OnT5jZOnTqltm3batCgQVq6dKni4+M1cOBAdejQQfv27ZN098frYsWKacSIEZo2bVo2n4lHGw08AACy6N5fI6W7vzR6enoqOjpajRo1kr29vVnIpFm1apW6dOmS7oqPOXPmKC4uTmFhYfruu+/S7Wfr1q369ddfVbhwYUkyf51Ms3PnTjVo0EDdu3c3x7t166Zdu3aZMS1atMiwcQggdyQnJys1NVU+Pj4qUKBAXqfzr1esWDGdPn1at2/fpoEH4F8hM7Wgo6Njuvo1zeXLl3X8+HF9+umnql69uiTp/fff10cffaRDhw7Jy8tL165d04gRI/Ttt9+qadOm5rpp8ZIUHR2tlJQUjR8/XnZ2dx/JMHjwYLVt21a3b99W/vz5VaZMGc2YMUOSNH/+/H903I8bHmIBAMA/FB8fL0lmk+2voqOjFRMTo8DAQKvlR44c0dixY7V48WKziLnXN998o7p162rSpEn6z3/+oyeffFKDBw/WzZs3zZj69esrOjpau3fvliT9+uuvWrdunVq2bJldhwcgm2T09xy5j6sfASC9LVu2yNPTUxUqVNDrr7+uK1eumGNFihRRhQoVtHjxYl2/fl137tzR//73P3l6eqpOnTqSpMjISKWmpuqPP/5QpUqVVLJkSXXp0kVnz541t1OnTh3Z2dlpwYIFSklJUXx8vD777DP5+/srf/78uX7MjxquwAMA4B9ITU1VaGioGjRooKpVq2YY8+mnn6pSpUqqX7++uSwpKUndunXT5MmTVapUKf3666/p1vv111+1fft2OTk5adWqVbp8+bLeeOMNXblyxbzFoXv37rp8+bIaNmxoTpD/2muv6Z133smZAwYAAMBjpXnz5urQoYN8fX118uRJvfPOO2rRooWioqJkb28vi8Wi77//Xu3atVPBggVlZ2cnT09PRUREqFChQpLu1q2pqal67733NGPGDLm7u2vEiBH6v//7P/30009ycHCQr6+vNmzYoC5duujVV19VSkqK/Pz8tG7dujw+A48GfgYEAOAfCA4O1qFDh7Rs2bIMx2/evKnw8PB0V98NHz5clSpV0ksvvXTfbaempspisWjp0qV6+umn1bJlS02dOlWLFi0yr8LbsmWL3nvvPX300Ufat2+fVq5cqbVr12rcuHHZd5AAAAB4bHXt2lVt2rRRtWrV1K5dO61Zs0Z79uzRli1bJN2dPzQ4OFienp764YcftHv3brVr106tW7c2531OTU3V7du3NXPmTAUEBOiZZ57R559/ruPHj2vz5s2SpNjYWPXr10+9e/fWnj17tHXrVjk4OKhTp04yDCOvDv+RQQMPAIC/KSQkRGvWrNHmzZtVsmTJDGNWrFihGzduqFevXlbLN23apOXLlytfvnzKly+fOVdI0aJFNWrUKElSiRIl9J///Efu7u7mepUqVZJhGPr9998lSSNHjlTPnj31yiuvqFq1amrfvr3ee+89TZgwwephF0Bu27Ztm1q3bi1vb29ZLBatXr06XczRo0fVpk0bubu7y8XFRU899ZTOnDljjt+6dUvBwcEqUqSIXF1d1bFjR124cMFqG2fOnFGrVq1UoEABeXp6asiQIbpz545VzJYtW1S7dm05OjqqXLlyWrhwYbpcZs+erTJlysjJyUn16tUzb0tH1jz33HMKDQ3N6zQAAP/AE088oaJFi+rEiROS7tata9as0bJly9SgQQPVrl1bH330kZydnc2n15YoUUKSVLlyZXM7xYoVU9GiRc1/22fPni13d3dNmjRJtWrVUqNGjbRkyRJt3LjRav5mZIwGHgAAWWQYhkJCQrRq1Spt2rRJvr6+94399NNP1aZNGxUrVsxq+VdffaUDBw4oJiZGMTEx+uSTTyRJP/zwg4KDgyVJDRo00Llz55SYmGiu98svv8jOzs5sGN64cSPdvFppk7LzSybyUtoT72bPnp3h+MmTJ9WwYUNVrFhRW7Zs0U8//aSRI0fKycnJjBk4cKC+/fZbLV++XFu3btW5c+esnp6XkpKiVq1aKTk5WTt37tSiRYu0cOFChYWFmTGnTp1Sq1at1KRJE8XExCg0NFSvvPKK1q9fb8Z88cUXGjRokEaNGqV9+/apRo0aCggI0MWLF3PgzOS82NhYDRgwQOXKlZOTk5OKFy+uBg0aaM6cObpx40ZepwcAsHG///67rly5Yjbl0v7t+GvNaWdnZ/5g3KBBA0nSsWPHzPGrV6/q8uXLKl26tLmd+9Wt/PCcCQZyTXx8vCHJiI+Pz+tUAAD/wOuvv264u7sbW7ZsMc6fP2++bty4YRV3/Phxw2KxGN99991Dt7l582ZDknHt2jVz2Z9//mmULFnS6NSpk3H48GFj69atRvny5Y1XXnnFjBk1apRRsGBB4/PPPzd+/fVXY8OGDUbZsmWNLl26WG1n//79xv79+w1JxtSpU439+/cbv/322z8/Gchxj0P9IMlYtWqV1bIXX3zReOmll+67TlxcnJE/f35j+fLl5rKjR48akoyoqCjDMAxj3bp1hp2dnREbG2vGzJkzx3BzczOSkpIMwzCMt99+26hSpUq6fQcEBJjvn376aSM4ONh8n5KSYnh7exsTJky4b363bt0y4uPjzdfZs2fv+zndvHnTOHLkiHHz5s37bi+7nDx50vDy8jIqVqxofPHFF8aRI0eMkydPGqtXrzZatmxpfP311zm6/8aNGxsDBgz42+vfuXPHSElJyb6EMpCbnwcA2IIH1YJ//vmnMXjwYCMqKso4deqU8f333xu1a9c2ypcvb9y6dcswDMO4dOmSUaRIEaNDhw5GTEyMcezYMWPw4MFG/vz5jZiYGHM/bdu2NapUqWLs2LHDOHjwoPHCCy8YlStXNpKTkw3DMIyNGzcaFovFGDNmjPHLL78Y0dHRRkBAgFG6dGmrOjot1zp16hjdu3c39u/fbxw+fDh3T1ouymytRwMvFz0OBTgA4G4zIqPXggULrOKGDx9u+Pj4ZOo/oxk18AzjbsPC39/fcHZ2NkqWLGkMGjTIqsC5ffu2MXr0aKNs2bKGk5OT4ePjY7zxxhtW20nb9l9fvXv3/gdnAbnlcagf/trAS0lJMVxdXY2xY8cazZo1M4oVK2Y8/fTTVjEbN27M8O9EqVKljKlTpxqGYRgjR440atSoYTX+66+/GpKMffv2GYZhGM8++2y6htL8+fMNNzc3wzAMIykpybC3t0/XYOzVq5fRpk2b+x7TqFGjMvx7ldcNvICAAKNkyZJGYmJihuOpqamGYRjGtWvXjMDAQKNo0aJGwYIFjSZNmlj9J2zUqFFGjRo1jMWLFxulS5c23NzcjBdffNFISEgwYxITE42ePXsaLi4uhpeXl/HBBx+ka+DdunXLeOuttwxvb2+jQIECxtNPP21s3rzZHF+wYIHh7u5ufP3110alSpUMe3t749SpU9l6Tv6KBh6Af5sH1YI3btww/y3Onz+/Ubp0aaNfv35WP44ZhmHs2bPHaNasmVG4cGGjYMGCxjPPPGOsW7fOKiY+Pt7o27ev4eHhYRQuXNho3769cebMGauYzz//3KhVq5bh4uJiFCtWzGjTpo1x9OhRq5iMci1dunSOnBtbkNlaj6fQAgCQRUYmb01977339N5772Uq9rnnnstwuxUrVlRkZOR918uXL59GjRplzpuXlW0DeeXixYtKTEzU+++/r/Hjx2vixImKiIhQhw4dtHnzZjVu3FixsbFycHCQh4eH1brFixdXbGyspLu3ihYvXjzdeNrYg2ISEhJ08+ZNXbt2TSkpKRnG/Pzzz/c9huHDh2vQoEHm+4SEBPn4+GTtRGSzK1euaMOGDXrvvffk4uKSYYzFYpEkde7cWc7Ozvruu+/k7u6u//3vf2ratKl++eUXFS5cWNLd25xXr16tNWvW6Nq1a+rSpYvef/99vfvuu5KkIUOGaOvWrfr666/l6empd955R/v27VPNmjXN/YWEhOjIkSNatmyZvL29tWrVKjVv3lwHDx5U+fLlJd29pWrixIn65JNPVKRIEXl6eubgWQKAf5+H1YL3TitxP3Xr1n1onJubmz799FN9+umn943p2rWrunbt+sDtULdmjAYeAAAAclXaPDdt27bVwIEDJUk1a9bUzp07NXfuXDVu3Dgv08sUR0dHOTo65nUaVk6cOCHDMFShQgWr5UWLFtWtW7ck3X1yduvWrbV7925dvHjRPIYPPvhAq1ev1ooVKxQUFCTp7ue0cOFCFSxYUJLUs2dPbdy4Ue+++64SExP16aefasmSJeZDeBYtWmT1QJ8zZ85owYIFOnPmjLy9vSVJgwcPVkREhBYsWGD+wHH79m199NFHqlGjRg6eHQAAHm008AAAAJCrihYtqnz58lk9qU66+5Tl7du3S5K8vLyUnJysuLg4q6vwLly4IC8vLzPmr0+LTXtK7b0xf31y7YULF+Tm5iZnZ2fZ29vL3t4+w5i0bTzqdu/erdTUVPXo0UNJSUk6cOCAEhMTVaRIEau4mzdv6uTJk+b7MmXKmM076e4TBtMe7HHy5EklJyerXr165njhwoWtmocHDx5USkqKnnzySav9JCUlWe3bwcFB1atXz56DBQDgMUUDDwD+hYZV7ZbXKQCPhfcPfZ7XKTySHBwc9NRTT1k9qU66+5TltCfV1alTR/nz59fGjRvVsWNHSXefbHfmzBn5+flJkvz8/PTuu+/q4sWL5m2XkZGRcnNzM5uDfn5+WrdundV+IiMjzW04ODioTp062rhxo9q1ayfp7pVnGzduVEhISM6cgBxSrlw5WSyWdOf1iSeekCQ5OztLkhITE1WiRAlt2bIl3TbubZbmz5/fasxisWTpKYGJiYmyt7dXdHS0+ZTBNK6uruafnZ2dzVt7AeDf4MSA7nmdAjKh3IzwvE7BCg08AAAAZLvExESdOHHCfH/q1CnFxMSocOHCKlWqlIYMGaIXX3xRjRo1UpMmTRQREaFvv/3WbCq5u7srMDBQgwYNUuHCheXm5qY333xTfn5+euaZZyRJzZo1U+XKldWzZ09NmjRJsbGxGjFihIKDg81bQ1977TXNmjVLb7/9tvr27atNmzbpyy+/1Nq1a83cBg0apN69e6tu3bp6+umnNX36dF2/fl19+vTJvROWDYoUKaL/+7//06xZs/Tmm2/edx682rVrKzY2Vvny5VOZMmX+1r7Kli2r/Pnza9euXSpVqpQk6dq1a/rll1/MW6Br1aqllJQUXbx4Uc8+++zf2g8AALiLBh4AAACy3d69e9WkSRPzfdoDH3r37q2FCxeqffv2mjt3riZMmKD+/furQoUK+uqrr9SwYUNznWnTpsnOzk4dO3ZUUlKSAgIC9NFHH5nj9vb2WrNmjV5//XX5+fnJxcVFvXv31tixY80YX19frV27VgMHDtSMGTNUsmRJffLJJwoICDBjXnzxRV26dElhYWGKjY1VzZo1FRERke7BFo+Cjz76SA0aNFDdunU1evRoVa9eXXZ2dtqzZ49+/vln1alTR/7+/vLz81O7du00adIkPfnkkzp37pzWrl2r9u3bq27dug/dj6urqwIDAzVkyBDzwRP//e9/ZWdnZ8Y8+eST6tGjh3r16qUpU6aoVq1aunTpkjZu3Kjq1aurVatWOXkqAAB4rNDAAwAAQLbLzNOP+/btq759+9533MnJSbNnz9bs2bPvG1O6dOl0t8hmlMv+/fsfGBMSEvLI3TKbkbJly2r//v167733NHz4cP3+++9ydHRU5cqVNXjwYL3xxhuyWCxat26d/vvf/6pPnz66dOmSvLy81KhRoyw1LSdPnqzExES1bt1aBQsW1FtvvaX4+HirmAULFmj8+PF666239Mcff6ho0aJ65pln9MILL2T3oQMA8FizGDyfN9ckJCTI3d1d8fHxcnNzy+t0APyLMQcekD1yYw486odHw4M+p1u3bunUqVPy9fWVk5NTHmWINHweAPIac+A9GnJrDrzM1np29x0BAAAAAAAAkOdo4AEAAAAAAAA2jAYeAAAAAAAAYMNo4AEAAAAAAAA2jAYeAAAAAAAAYMNo4AEAAAAAAAA2jAYeAAAAAAAAYMNo4AEAAAAAAAA2jAYeAAAAAAAAYMPy5XUCAAAAwL/VsKrdcm1f7x/6PNf2lZPKlCmj0NBQhYaG5nUqAADkGq7AAwAAAJChl19+WRaLJd3rxIkTeZ0aAAD/KlyBBwAAAOC+mjdvrgULFlgtK1asWB5lAwDAvxNX4AEAAAC4L0dHR3l5eVm97O3t9fXXX6t27dpycnLSE088oTFjxujOnTvmehaLRf/73//0wgsvqECBAqpUqZKioqJ04sQJPffcc3JxcVH9+vV18uRJc52TJ0+qbdu2Kl68uFxdXfXUU0/p+++/f2B+cXFxeuWVV1SsWDG5ubnp+eef14EDB3LsfAAAkBdo4AEAAADIkh9++EG9evXSgAEDdOTIEf3vf//TwoUL9e6771rFjRs3Tr169VJMTIwqVqyo7t2769VXX9Xw4cO1d+9eGYahkJAQMz4xMVEtW7bUxo0btX//fjVv3lytW7fWmTNn7ptL586ddfHiRX333XeKjo5W7dq11bRpU129ejXHjh8AgNzGLbQAAAAA7mvNmjVydXU137do0ULXrl3TsGHD1Lt3b0nSE088oXHjxuntt9/WqFGjzNg+ffqoS5cukqShQ4fKz89PI0eOVEBAgCRpwIAB6tOnjxlfo0YN1ahRw3w/btw4rVq1St98841Voy/N9u3btXv3bl28eFGOjo6SpA8++ECrV6/WihUrFBQUlI1nAgCAvEMDDwAAAMB9NWnSRHPmzDHfu7i4qHr16tqxY4fVFXcpKSm6deuWbty4oQIFCkiSqlevbo4XL15cklStWjWrZbdu3VJCQoLc3NyUmJio0aNHa+3atTp//rzu3Lmjmzdv3vcKvAMHDigxMVFFihSxWn7z5k2rW3MBAHjU0cADAAAAcF8uLi4qV66c1bLExESNGTNGHTp0SBfv5ORk/jl//vzmny0Wy32XpaamSpIGDx6syMhIffDBBypXrpycnZ3VqVMnJScnZ5hbYmKiSpQooS1btqQb8/DwyNwBAgDwCKCBBwAAACBLateurWPHjqVr7P1TO3bs0Msvv6z27dtLutugO3369APziI2NVb58+VSmTJlszQUAAFtCAw8AAABAloSFhemFF15QqVKl1KlTJ9nZ2enAgQM6dOiQxo8f/7e3W758ea1cuVKtW7eWxWLRyJEjzavzMuLv7y8/Pz+1a9dOkyZN0pNPPqlz585p7dq1at++verWrfu3cwEAwJbQwAMAAADyyPuHPs/rFP6WgIAArVmzRmPHjtXEiROVP39+VaxYUa+88so/2u7UqVPVt29f1a9fX0WLFtXQoUOVkJBw33iLxaJ169bpv//9r/r06aNLly7Jy8tLjRo1MufcAwDgcWAxDMPI6yT+LRISEuTu7q74+Hi5ubnldToA/sWGVe2W1ykAj4XcaL5QPzwaHvQ53bp1S6dOnZKvr6/V/HDIG3weAPLaiQHd8zoFZEK5GeG5sp/M1np2uZINAAAAAAAAgL+FBh4AAAAAAABgw2jgAQAAAAAAADaMBh4AAAAAAABgw2jgAQAAAAAAADaMBh4AAAAAAABgw/K0gTdhwgQ99dRTKliwoDw9PdWuXTsdO3bMKua5556TxWKxer322mtWMWfOnFGrVq1UoEABeXp6asiQIbpz545VzJYtW1S7dm05OjqqXLlyWrhwYbp8Zs+erTJlysjJyUn16tXT7t27rcZv3bql4OBgFSlSRK6ururYsaMuXLiQPScDAAAAAAAAyECeNvC2bt2q4OBg/fjjj4qMjNTt27fVrFkzXb9+3SquX79+On/+vPmaNGmSOZaSkqJWrVopOTlZO3fu1KJFi7Rw4UKFhYWZMadOnVKrVq3UpEkTxcTEKDQ0VK+88orWr19vxnzxxRcaNGiQRo0apX379qlGjRoKCAjQxYsXzZiBAwfq22+/1fLly7V161adO3dOHTp0yMEzBAAAAAAAgH+7fHm584iICKv3CxculKenp6Kjo9WoUSNzeYECBeTl5ZXhNjZs2KAjR47o+++/V/HixVWzZk2NGzdOQ4cO1ejRo+Xg4KC5c+fK19dXU6ZMkSRVqlRJ27dv17Rp0xQQECBJmjp1qvr166c+ffpIkubOnau1a9dq/vz5GjZsmOLj4/Xpp58qPDxczz//vCRpwYIFqlSpkn788Uc988wz2X5+AAAAAAAAgDxt4P1VfHy8JKlw4cJWy5cuXaolS5bIy8tLrVu31siRI1WgQAFJUlRUlKpVq6bixYub8QEBAXr99dd1+PBh1apVS1FRUfL397faZkBAgEJDQyVJycnJio6O1vDhw81xOzs7+fv7KyoqSpIUHR2t27dvW22nYsWKKlWqlKKiojJs4CUlJSkpKcl8n5CQ8HdOCwAAAB5TJwZ0z7V9lZsRnmv7ysjp06fl6+ur/fv3q2bNmnmaCwAAjxqbeYhFamqqQkND1aBBA1WtWtVc3r17dy1ZskSbN2/W8OHD9dlnn+mll14yx2NjY62ad5LM97GxsQ+MSUhI0M2bN3X58mWlpKRkGHPvNhwcHOTh4XHfmL+aMGGC3N3dzZePj08WzggAAACQt15++eUM56CWpODgYFksFr388su5nxgAAP8yNnMFXnBwsA4dOqTt27dbLQ8KCjL/XK1aNZUoUUJNmzbVyZMnVbZs2dxOM0uGDx+uQYMGme8TEhJo4gEAAOCR4uPjo2XLlmnatGlydnaWdPfhbuHh4SpVqlQeZwcAwL+DTVyBFxISojVr1mjz5s0qWbLkA2Pr1asnSTpx4oQkycvLK92TYNPep82bd78YNzc3OTs7q2jRorK3t88w5t5tJCcnKy4u7r4xf+Xo6Cg3NzerFwAAAPAoqV27tnx8fLRy5Upz2cqVK1WqVCnVqlXLXBYREaGGDRvKw8NDRYoU0QsvvKCTJ08+cNuHDh1SixYt5OrqquLFi6tnz566fPlyjh0LAACPqjxt4BmGoZCQEK1atUqbNm2Sr6/vQ9eJiYmRJJUoUUKS5Ofnp4MHD1o9LTYyMlJubm6qXLmyGbNx40ar7URGRsrPz0+S5ODgoDp16ljFpKamauPGjWZMnTp1lD9/fquYY8eO6cyZM2YMAAAA8Djq27evFixYYL6fP3+++fC3NNevX9egQYO0d+9ebdy4UXZ2dmrfvr1SU1Mz3GZcXJyef/551apVS3v37lVERIQuXLigLl265OixAADwKMrTW2iDg4MVHh6ur7/+WgULFjTnknN3d5ezs7NOnjyp8PBwtWzZUkWKFNFPP/2kgQMHqlGjRqpevbokqVmzZqpcubJ69uypSZMmKTY2ViNGjFBwcLAcHR0lSa+99ppmzZqlt99+W3379tWmTZv05Zdfau3atWYugwYNUu/evVW3bl09/fTTmj59uq5fv24WJu7u7goMDNSgQYNUuHBhubm56c0335Sfnx9PoAUAAMBj7aWXXtLw4cP122+/SZJ27NihZcuWacuWLWZMx44drdaZP3++ihUrpiNHjljNcZ1m1qxZqlWrlt577z2rdXx8fPTLL7/oySefzJmDAQDgEZSnDbw5c+ZIkp577jmr5QsWLNDLL78sBwcHff/992YzzcfHRx07dtSIESPMWHt7e61Zs0avv/66/Pz85OLiot69e2vs2LFmjK+vr9auXauBAwdqxowZKlmypD755BMFBASYMS+++KIuXbqksLAwxcbGqmbNmoqIiLB6sMW0adNkZ2enjh07KikpSQEBAfroo49y6OwAAAAAtqFYsWJq1aqVFi5cKMMw1KpVKxUtWtQq5vjx4woLC9OuXbt0+fJl88q7M2fOZNjAO3DggDZv3ixXV9d0YydPnqSBBwDAPfK0gWcYxgPHfXx8tHXr1odup3Tp0lq3bt0DY5577jnt37//gTEhISEKCQm577iTk5Nmz56t2bNnPzQnAAAA4HHSt29fs1bOqB5u3bq1SpcurY8//lje3t5KTU1V1apVlZycnOH2EhMT1bp1a02cODHdWNp0OQAA4C6beIgFAAAAHi/btm1T69at5e3tLYvFotWrV9839rXXXpPFYtH06dOtll+9elU9evSQm5ubPDw8FBgYqMTERKuYn376Sc8++6ycnJzk4+OjSZMmpdv+8uXLVbFiRTk5OalatWrpfvg1DENhYWEqUaKEnJ2d5e/vr+PHj//tY39cNW/eXMnJybp9+7bVnSySdOXKFR07dkwjRoxQ06ZNValSJV27du2B26tdu7YOHz6sMmXKqFy5clYvFxeXnDwUAAAeOTTwAAAAkO2uX7+uGjVqPPTOhVWrVunHH3+Ut7d3urEePXro8OHDioyM1Jo1a7Rt2zYFBQWZ4wkJCWrWrJlKly6t6OhoTZ48WaNHj9a8efPMmJ07d6pbt24KDAzU/v371a5dO7Vr106HDh0yYyZNmqSZM2dq7ty52rVrl1xcXBQQEKBbt25lw5l4fNjb2+vo0aM6cuSI7O3trcYKFSqkIkWKaN68eTpx4oQ2bdqkQYMGPXB7wcHBunr1qrp166Y9e/bo5MmTWr9+vfr06aOUlJScPBQAAB45eXoLLQAAAB5PLVq0UIsWLR4Y88cff+jNN9/U+vXr1apVK6uxo0ePKiIiQnv27FHdunUlSR9++KFatmypDz74QN7e3lq6dKmSk5M1f/58OTg4qEqVKoqJidHUqVPNRt+MGTPUvHlzDRkyRJI0btw4RUZGatasWZo7d64Mw9D06dM1YsQItW3bVpK0ePFiFS9eXKtXr1bXrl2z+9RYKTcjPEe3n93c3NwyXG5nZ6dly5apf//+qlq1qipUqKCZM2emm+v6Xt7e3tqxY4eGDh2qZs2aKSkpSaVLl1bz5s1lZ8d1BgAA3IsGHgAAAHJdamqqevbsqSFDhqhKlSrpxqOiouTh4WE27yTJ399fdnZ22rVrl9q3b6+oqCg1atRIDg4OZkxAQIAmTpyoa9euqVChQoqKikp3JVhAQIB5S++pU6cUGxsrf39/c9zd3V316tVTVFTUfRt4SUlJSkpKMt8nJCT8rfNg6xYuXPjA8Xtvjfb399eRI0esxu+d87pMmTLp5sAuX768Vq5c+Y/zBADgccdPWwAAAMh1EydOVL58+dS/f/8Mx2NjY+Xp6Wm1LF++fCpcuLBiY2PNmOLFi1vFpL1/WMy94/eul1FMRiZMmCB3d3fz5ePj88DjBQAA+Cdo4AEAACBXRUdHa8aMGVq4cKEsFktep/O3DB8+XPHx8ebr7NmzeZ0SAAB4jNHAAwAAQK764YcfdPHiRZUqVUr58uVTvnz59Ntvv+mtt95SmTJlJEleXl66ePGi1Xp37tzR1atX5eXlZcZcuHDBKibt/cNi7h2/d72MYjLi6OgoNzc3qxcAAEBOoYEHAACAXNWzZ0/99NNPiomJMV/e3t4aMmSI1q9fL0ny8/NTXFycoqOjzfU2bdqk1NRU1atXz4zZtm2bbt++bcZERkaqQoUKKlSokBmzceNGq/1HRkbKz89PkuTr6ysvLy+rmISEBO3atcuMAQAAyGs8xAIAAADZLjExUSdOnDDfnzp1SjExMSpcuLBKlSqlIkWKWMXnz59fXl5eqlChgiSpUqVKat68ufr166e5c+fq9u3bCgkJUdeuXeXt7S1J6t69u8aMGaPAwEANHTpUhw4d0owZMzRt2jRzuwMGDFDjxo01ZcoUtWrVSsuWLdPevXs1b948SZLFYlFoaKjGjx+v8uXLy9fXVyNHjpS3t7fatWuXrefkrw9wQN7gcwAAPIpo4AEAACDb7d27V02aNDHfpz0Jtnfv3g99smmapUuXKiQkRE2bNpWdnZ06duyomTNnmuPu7u7asGGDgoODVadOHRUtWlRhYWEKCgoyY+rXr6/w8HCNGDFC77zzjsqXL6/Vq1eratWqZszbb7+t69evKygoSHFxcWrYsKEiIiLk5OT0D8/CXfnz55ck3bhxQ87OztmyTfx9ycnJkiR7e/s8zgQAgMyzGPwElWsSEhLk7u6u+Ph45kkBkKeGVe2W1ykAj4X3D32e4/ugfng0POxzOn/+vOLi4uTp6akCBQo8sg/veNSlpqbq3Llzyp8/v0qVKsXnACBPnBjQPa9TQCaUmxGeK/vJbK3HFXgAAABADkt7IMZfH8yB3GdnZ0fzDgDwyKGBBwAAAOQwi8WiEiVKyNPT0+qhG8h9Dg4OsrPjWX4AgEcLDTwAAAAgl9jb2zP3GgAAyDJ+egI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EC227Ztm1q3bi1vb29ZLBatXr3aHLt9+7aGDh2qatWqycXFRd7e3urVq5fOnTtntY2rV6+qR48ecnNzk4eHhwIDA5WYmGgV89NPP+nZZ5+Vk5OTfHx8NGnSpHS5LF++XBUrVpSTk5OqVaumdevWWY0bhqGwsDCVKFFCzs7O8vf31/Hjx7PvZAAAAPxDNPAAAACQ7a5fv64aNWpo9uzZ6cZu3Lihffv2aeTIkdq3b59WrlypY8eOqU2bNlZxPXr00OHDhxUZGak1a9Zo27ZtCgoKMscTEhLUrFkzlS5dWtHR0Zo8ebJGjx6tefPmmTE7d+5Ut27dFBgYqP3796tdu3Zq166dDh06ZMZMmjRJM2fO1Ny5c7Vr1y65uLgoICBAt27dyoEzAwAAkHU08AAAAJDtWrRoofHjx6t9+/bpxtzd3RUZGakuXbqoQoUKeuaZZzRr1ixFR0frzJkzkqSjR48qIiJCn3zyierVq6eGDRvqww8/1LJly8wr9ZYuXark5GTNnz9fVapUUdeuXdW/f39NnTrV3NeMGTPUvHlzDRkyRJUqVdK4ceNUu3ZtzZo1S9Ldq++mT5+uESNGqG3btqpevboWL16sc+fOWV01CADI2IOuuJaklStXqlmzZipSpIgsFotiYmIy3E5UVJSef/55ubi4yM3NTY0aNdLNmzfN8dy6KhuwVTTwAAAAkOfi4+NlsVjk4eEh6e5/5Dw8PFS3bl0zxt/fX3Z2dtq1a5cZ06hRIzk4OJgxAQEBOnbsmK5du2bG+Pv7W+0rICBAUVFRkqRTp04pNjbWKsbd3V316tUzYzKSlJSkhIQEqxcA/Bs96IrrtPGGDRtq4sSJ991GVFSUmjdvrmbNmmn37t3as2ePQkJCZGf3/1sWuXVVNmCr8uV1AgAAAPh3u3XrloYOHapu3brJzc1NkhQbGytPT0+ruHz58qlw4cKKjY01Y3x9fa1iihcvbo4VKlRIsbGx5rJ7Y+7dxr3rZRSTkQkTJmjMmDFZPVQAeOy0aNFCLVq0uO94z549JUmnT5++b8zAgQPVv39/DRs2zFxWoUIF889pV2Xv2bPH/GHnww8/VMuWLfXBBx/I29vb6qpsBwcHValSRTExMZo6darZ6Lv3qmxJGjdunCIjIzVr1izNnTv3b58DIDdwBR4AAADyzO3bt9WlSxcZhqE5c+bkdTqZNnz4cMXHx5uvs2fP5nVKAPBIunjxonbt2iVPT0/Vr19fxYsXV+PGjbV9+3YzJreuygZsGQ08AAAA5Im05t1vv/2myMhI8+o7SfLy8tLFixet4u/cuaOrV6/Ky8vLjLlw4YJVTNr7h8XcO37vehnFZMTR0VFubm5WLwBA1v3666+SpNGjR6tfv36KiIhQ7dq11bRpU/OJ4Jm9Kjujq6nTxh4U86ArrgFbQQMPAAAAuS6teXf8+HF9//33KlKkiNW4n5+f4uLiFB0dbS7btGmTUlNTVa9ePTNm27Ztun37thkTGRmpChUqqFChQmbMxo0brbYdGRkpPz8/SZKvr6+8vLysYhISErRr1y4zBgCQc1JTUyVJr776qvr06aNatWpp2rRpqlChgubPn5/H2QG2gwYeAAAAsl1iYqJiYmLMpw2eOnVKMTExOnPmjG7fvq1OnTpp7969Wrp0qVJSUhQbG6vY2FglJydLkipVqqTmzZurX79+2r17t3bs2KGQkBB17dpV3t7ekqTu3bvLwcFBgYGBOnz4sL744gvNmDFDgwYNMvMYMGCAIiIiNGXKFP38888aPXq09u7dq5CQEEmSxWJRaGioxo8fr2+++UYHDx5Ur1695O3trXbt2uXqOQOAf6MSJUpIkipXrmy1vFKlSuaTyXPrqmzAltHAAwAAQLbbu3evatWqpVq1akmSBg0apFq1aiksLEx//PGHvvnmG/3++++qWbOmSpQoYb527txpbmPp0qWqWLGimjZtqpYtW6phw4ZWTxN0d3fXhg0bdOrUKdWpU0dvvfWWwsLCrJ5KWL9+fYWHh2vevHmqUaOGVqxYodWrV6tq1apmzNtvv60333xTQUFBeuqpp5SYmKiIiAg5OTnlwpkCgH+3MmXKyNvbW8eOHbNa/ssvv6h06dKScu+qbMCW8RRaAAAAZLvnnntOhmHcd/xBY2kKFy6s8PDwB8ZUr15dP/zwwwNjOnfurM6dO9933GKxaOzYsRo7duxDcwIAWEtMTNSJEyfM92lXXBcuXFilSpXS1atXdebMGZ07d06SzEadl5eXvLy8ZLFYNGTIEI0aNUo1atRQzZo1tWjRIv38889asWKFJOursufOnavbt29neFX2mDFjFBgYqKFDh+rQoUOaMWOGpk2bZuY2YMAANW7cWFOmTFGrVq20bNky7d271+rHIcBW0cADAAAAAAB/y969e9WkSRPzfdo0Br1799bChQv1zTffqE+fPuZ4165dJUmjRo3S6NGjJUmhoaG6deuWBg4cqKtXr6pGjRqKjIxU2bJlzfWWLl2qkJAQNW3aVHZ2durYsaNmzpxpjqddlR0cHKw6deqoaNGi970qe8SIEXrnnXdUvnz5dFdlA7YqT2+hnTBhgp566ikVLFhQnp6eateuXbrLZm/duqXg4GAVKVJErq6u6tixY7p71s+cOaNWrVqpQIEC8vT01JAhQ3Tnzh2rmC1btqh27dpydHRUuXLltHDhwnT5zJ49W2XKlJGTk5Pq1aun3bt3ZzkXAAAAAAD+LdKuuP7rK+3/3C+//HKG42nNuzTDhg3T2bNndf36de3cuVMNGza0Gk+7KvvPP/9UfHy85s+fL1dXV6uYtKuyb926pd9//11Dhw5Nl2/nzp117NgxJSUl6dChQ2rZsmW2ng8gp+RpA2/r1q0KDg7Wjz/+qMjISN2+fVvNmjXT9evXzZiBAwfq22+/1fLly7V161adO3dOHTp0MMdTUlLUqlUrJScna+fOnVq0aJEWLlyosLAwM+bUqVNq1aqVmjRpopiYGIWGhuqVV17R+vXrzZgvvvhCgwYN0qhRo7Rv3z7VqFFDAQEBVhNlPiwXAAAAAAAAILtZjMxMQJJLLl26JE9PT23dulWNGjVSfHy8ihUrpvDwcHXq1EmS9PPPP6tSpUqKiorSM888o++++04vvPCCzp07p+LFi0uS5s6dq6FDh+rSpUtycHDQ0KFDtXbtWh06dMjcV9euXRUXF6eIiAhJUr169fTUU09p1qxZku4+ytrHx0dvvvmmhg0blqlc/iopKUlJSUnm+4SEBPn4+Cg+Pl5ubm45cxIBIBOGVe2W1ykAj4X3D32e4/tISEiQu7s79YON43MCYCuo82zfK00teZ0CMqHcjAfPw5tdMltD2NRTaOPj4yXdvTRWkqKjo3X79m35+/ubMRUrVlSpUqUUFRUlSYqKilK1atXM5p0kBQQEKCEhQYcPHzZj7t1GWkzaNpKTkxUdHW0VY2dnJ39/fzMmM7n81YQJE+Tu7m6+fHx8/t6JAQAAAAAAwL+WzTTwUlNTFRoaqgYNGpgTSMbGxsrBwUEeHh5WscWLF1dsbKwZc2/zLm08bexBMQkJCbp586YuX76slJSUDGPu3cbDcvmr4cOHKz4+3nydPXs2k2cDAAAAAAAAuMtmnkIbHBysQ4cOafv27XmdSrZxdHSUo6NjXqcBAAAAAACAR5hNXIEXEhKiNWvWaPPmzSpZsqS53MvLS8nJyYqLi7OKv3Dhgry8vMyYvz4JNu39w2Lc3Nzk7OysokWLyt7ePsOYe7fxsFwAAAAAAACA7JanDTzDMBQSEqJVq1Zp06ZN8vX1tRqvU6eO8ufPr40bN5rLjh07pjNnzsjPz0+S5Ofnp4MHD1o9LTYyMlJubm6qXLmyGXPvNtJi0rbh4OCgOnXqWMWkpqZq48aNZkxmcgEAAAAAAACyW57eQhscHKzw8HB9/fXXKliwoDmXnLu7u5ydneXu7q7AwEANGjRIhQsXlpubm9588035+fmZT31t1qyZKleurJ49e2rSpEmKjY3ViBEjFBwcbN6++tprr2nWrFl6++231bdvX23atElffvml1q5da+YyaNAg9e7dW3Xr1tXTTz+t6dOn6/r16+rTp4+Z08NyAQAAAAAAALJbnjbw5syZI0l67rnnrJYvWLBAL7/8siRp2rRpsrOzU8eOHZWUlKSAgAB99NFHZqy9vb3WrFmj119/XX5+fnJxcVHv3r01duxYM8bX11dr167VwIEDNWPGDJUsWVKffPKJAgICzJgXX3xRly5dUlhYmGJjY1WzZk1FRERYPdjiYbkAAAAAAAAA2c1iGIaR10n8WyQkJMjd3V3x8fFyc3PL63QA/IsNq9otr1MAHgvvH/o8x/dB/fBo4HMCYCuo82zfK00teZ0CMqHcjPBc2U9mawibeIgFAAAAAAAAgIz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ly0pwamqqFi5cqJUrV+r06dOyWCzy9fVVp06d1LNnT1kslpzKEwAAADmIOg8AAMB2ZfoKPMMw1KZNG73yyiv6448/VK1aNVWpUkW//fabXn75ZbVv3z4n8wQAAEAOyYk6b9u2bWrdurW8vb1lsVi0evXqdPsMCwtTiRIl5OzsLH9/fx0/ftwq5urVq+rRo4fc3Nzk4eGhwMBAJSYmWsX89NNPevbZZ+Xk5CQfHx9NmjQpXS7Lly9XxYoV5eTkpGrVqmndunVZzgUAACAvZbqBt3DhQm3btk0bN27U/v379fnnn2vZsmU6cOCAvv/+e23atEmLFy/OyVwBAACQA3Kizrt+/bpq1Kih2bNnZzg+adIkzZw5U3PnztWuXbvk4uKigIAA3bp1y4zp0aOHDh8+rMjISK1Zs0bbtm1TUFCQOZ6QkKBmzZqpdOnSio6O1uTJkzV69GjNmzfPjNm5c6e6deumwMBA7d+/X+3atVO7du106NChLOUCAACQlyyGYRiZCWzWrJmef/55DRs2LMPx9957T1u3btX69euzNcHHSUJCgtzd3RUfHy83N7e8TgfAv9iwqt3yOgXgsfD+oc9zfB+5UT/kdJ1nsVi0atUqtWvXTtLdK968vb311ltvafDgwZKk+Ph4FS9eXAsXLlTXrl119OhRVa5cWXv27FHdunUlSREREWrZsqV+//13eXt7a86cOfrvf/+r2NhYOTg4SJKGDRum1atX6+eff5Ykvfjii7p+/brWrFlj5vPMM8+oZs2amjt3bqZyyQzqPAC2gjrP9r3SlGkpHgXlZoTnyn4yW0Nk+gq8n376Sc2bN7/veIsWLXTgwIGsZQkAAIA8l9t13qlTpxQbGyt/f39zmbu7u+rVq6eoqChJUlRUlDw8PMzmnST5+/vLzs5Ou3btMmMaNWpkNu8kKSAgQMeOHdO1a9fMmHv3kxaTtp/M5JKRpKQkJSQkWL0AAABySqYbeFevXlXx4sXvO168eHGzUAIAAMCjI7frvNjYWHO7f91P2lhsbKw8PT2txvPly6fChQtbxWS0jXv3cb+Ye8cflktGJkyYIHd3d/Pl4+PzkKMGAAD4+zLdwEtJSVG+fPd/aK29vb3u3LmTLUkBAAAg91DnZd3w4cMVHx9vvs6ePZvXKQEAgMfY/Su1vzAMQy+//LIcHR0zHE9KSsq2pAAAAJB7crvO8/LykiRduHBBJUqUMJdfuHBBNWvWNGMuXrxotd6dO3d09epVc30vLy9duHDBKibt/cNi7h1/WC4ZcXR0vO/5AgAAyG6ZvgKvd+/e8vT0tLpV4N6Xp6enevXqlZO5AgAAIAfkdp3n6+srLy8vbdy40VyWkJCgXbt2yc/PT5Lk5+enuLg4RUdHmzGbNm1Samqq6tWrZ8Zs27ZNt2/fNmMiIyNVoUIFFSpUyIy5dz9pMWn7yUwuAAAAeS3TV+AtWLAgJ/MAAABAHsmJOi8xMVEnTpww3586dUoxMTEqXLiwSpUqpdDQUI0fP17ly5eXr6+vRo4cKW9vb/NJtZUqVVLz5s3Vr18/zZ07V7dv31ZISIi6du0qb29vSVL37t01ZswYBQYGaujQoTp06JBmzJihadOmmfsdMGCAGjdurClTpqhVq1ZatmyZ9u7dq3nz5km6+4Tch+UCAACQ1zLdwAMAAAAya+/evWrSpIn5ftCgQZLuXu23cOFCvf3227p+/bqCgoIUFxenhg0bKiIiQk5OTuY6S5cuVUhIiJo2bSo7Ozt17NhRM2fONMfd3d21YcMGBQcHq06dOipatKjCwsIUFBRkxtSvX1/h4eEaMWKE3nnnHZUvX16rV69W1apVzZjM5AIAAJCXLIZhGJkJ7NChQ6Y2uHLlyn+U0OMsISFB7u7uio+Pl5ubW16nA+BfbFjVbnmdAvBYeP/Q5zm+j9yoH6jz/jnqPAC2gjrP9r3S1JLXKSATys0Iz5X9ZLaGyPQVeO7u7tmSGAAAAGwLdR4AAIBtYw48AACAfznqPAAAANuW6afQAgAAAAAAAMh9NPAAAAAAAAAAG0YDDwAAAAAAALBhNPAAAAAAAAAAG0YDDwAAAAAAALBhmX4K7b2OHz+uzZs36+LFi0pNTbUaCwsLy5bEAAAAkPuo8wAAAGxPlht4H3/8sV5//XUVLVpUXl5eslgs5pjFYqGwAwAAeERR5wEAANimLDfwxo8fr3fffVdDhw7NiXwAAACQR6jzAAAAbFOW58C7du2aOnfunBO5AAAAIA9R5wEAANimLDfwOnfurA0bNuRELgAAAMhD1HkAAAC2Kcu30JYrV04jR47Ujz/+qGrVqil//vxW4/3798+25AAAAJB7qPMAAABsU5YbePPmzZOrq6u2bt2qrVu3Wo1ZLBYKOwAAgEcUdR4AAIBtynID79SpUzmRBwAAAPIYdR4AAIBtyvIcePcyDEOGYWRXLgAAALAR1HkAAAC242818BYvXqxq1arJ2dlZzs7Oql69uj777LPszg0AAAC5jDoPAADA9mT5FtqpU6dq5MiRCgkJUYMGDSRJ27dv12uvvabLly9r4MCB2Z4kAAAAch51HgAAgG3KcgPvww8/1Jw5c9SrVy9zWZs2bVSlShWNHj2awg4AAOARRZ0HAABgm7J8C+358+dVv379dMvr16+v8+fPZ0tSAAAAyH3UeQAAALYpyw28cuXK6csvv0y3/IsvvlD58uWzJSkAAADkPuo8AAAA25TlW2jHjBmjF198Udu2bTPnRtmxY4c2btyYYcEHAACARwN1HgAAgG3K8hV4HTt21K5du1S0aFGtXr1aq1evVtGiRbV79261b98+S9vatm2bWrduLW9vb1ksFq1evdpq/OWXX5bFYrF6NW/e3Crm6tWr6tGjh9zc3OTh4aHAwEAlJiZaxfz000969tln5eTkJB8fH02aNCldLsuXL1fFihXl5OSkatWqad26dVbjhmEoLCxMJUqUkLOzs/z9/XX8+PEsHS8AAIAty846DwAAANkny1fgSVKdOnW0ZMmSf7zz69evq0aNGurbt686dOiQYUzz5s21YMEC872jo6PVeI8ePXT+/HlFRkbq9u3b6tOnj4KCghQeHi5JSkhIULNmzeTv76+5c+fq4MGD6tu3rzw8PBQUFCRJ2rlzp7p166YJEybohRdeUHh4uNq1a6d9+/apatWqkqRJkyZp5syZWrRokXx9fTVy5EgFBAToyJEjcnJy+sfnAgAAwBZkV50HAACA7JOpBl5CQoLc3NzMPz9IWlxmtGjRQi1atHhgjKOjo7y8vDIcO3r0qCIiIrRnzx7VrVtX0t2np7Vs2VIffPCBvL29tXTpUiUnJ2v+/PlycHBQlSpVFBMTo6lTp5oNvBkzZqh58+YaMmSIJGncuHGKjIzUrFmzNHfuXBmGoenTp2vEiBFq27atJGnx4sUqXry4Vq9era5du2b6mAEAAGxJTtV5AAAAyD6ZuoW2UKFCunjxoiTJw8NDhQoVSvdKW57dtmzZIk9PT1WoUEGvv/66rly5Yo5FRUXJw8PDbN5Jkr+/v+zs7LRr1y4zplGjRnJwcDBjAgICdOzYMV27ds2M8ff3t9pvQECAoqKiJEmnTp1SbGysVYy7u7vq1atnxmQkKSlJCQkJVi8AAABbkpd1HgAAADInU1fgbdq0SYULF5Ykbd68OUcTulfz5s3VoUMH+fr66uTJk3rnnXfUokULRUVFyd7eXrGxsfL09LRaJ1++fCpcuLBiY2MlSbGxsfL19bWKKV68uDlWqFAhxcbGmsvujbl3G/eul1FMRiZMmKAxY8b8jSMHAADIHXlV5wEAACDzMtXAa9y4sflnX19f+fj4yGKxWMUYhqGzZ89ma3L33pparVo1Va9eXWXLltWWLVvUtGnTbN1XThg+fLgGDRpkvk9ISJCPj08eZgQAAGAtr+o8AAAAZF6Wn0Lr6+urS5cupVt+9erVdFe6ZbcnnnhCRYsW1YkTJyRJXl5e5i0fae7cuaOrV6+a8+Z5eXnpwoULVjFp7x8Wc+/4vetlFJMRR0dHubm5Wb0AAABsVV7WeQAAALi/LDfwDMNI96usJCUmJub401h///13XblyRSVKlJAk+fn5KS4uTtHR0WbMpk2blJqaqnr16pkx27Zt0+3bt82YyMhIVahQwZzLxc/PTxs3brTaV2RkpPz8/CTdLWa9vLysYhISErRr1y4zBgAA4FGXl3UeAAAA7i9Tt9BKMm8FtVgsGjlypAoUKGCOpaSkaNeuXapZs2aWdp6YmGheTSfdfVhETEyMChcurMKFC2vMmDHq2LGjvLy8dPLkSb399tsqV66cAgICJEmVKlVS8+bN1a9fP82dO1e3b99WSEiIunbtKm9vb0lS9+7dNWbMGAUGBmro0KE6dOiQZsyYoWnTppn7HTBggBo3bqwpU6aoVatWWrZsmfbu3at58+aZxxwaGqrx48erfPny8vX11ciRI+Xt7a127dpl6ZgBAABsTU7UeQAAAMg+mW7g7d+/X9LdX2YPHjxo9VRXBwcH1ahRQ4MHD87Szvfu3asmTZqY79OKx969e2vOnDn66aeftGjRIsXFxcnb21vNmjXTuHHj5OjoaK6zdOlShYSEqGnTprKzs1PHjh01c+ZMc9zd3V0bNmxQcHCw6tSpo6JFiyosLExBQUFmTP369RUeHq4RI0bonXfeUfny5bV69WpVrVrVjHn77bd1/fp1BQUFKS4uTg0bNlRERAS/RgMAgEdeTtR5AAAAyD4WwzCMrKzQp08fzZgxg/nc/oaEhAS5u7srPj6e8wcgTw2r2i2vUwAeC+8f+jzH95Gb9QN13t9HnQfAVlDn2b5XmqafrgK2p9yM8FzZT2ZriCzPgTd9+nTduXMn3fKrV68qISEhq5sDAACAjaDOAwAAsE1ZbuB17dpVy5YtS7f8yy+/VNeuXbMlKQAAAOQ+6jwAAADblOUG3q5du6zmrUvz3HPPadeuXdmSFAAAAHIfdR4AAIBtynIDLykpKcNbK27fvq2bN29mS1IAAADIfdR5AAAAtinLDbynn35a8+bNS7d87ty5qlOnTrYkBQAAgNxHnQcAAGCb8mV1hfHjx8vf318HDhxQ06ZNJUkbN27Unj17tGHDhmxPEAAAALmDOg8AAMA2ZfkKvAYNGigqKko+Pj768ssv9e2336pcuXL66aef9Oyzz+ZEjgAAAMgFuV3npaSkaOTIkfL19ZWzs7PKli2rcePGyTAMM8YwDIWFhalEiRJydnaWv7+/jh8/brWdq1evqkePHnJzc5OHh4cCAwOVmJhoFZN2DE5OTvLx8dGkSZPS5bN8+XJVrFhRTk5OqlatmtatW5ftxwwAAPB3ZPkKPEmqWbOmli5dmt25AAAAII/lZp03ceJEzZkzR4sWLVKVKlW0d+9e9enTR+7u7urfv78kadKkSZo5c6YWLVokX19fjRw5UgEBATpy5IicnJwkST169ND58+cVGRmp27dvq0+fPgoKClJ4eLgkKSEhQc2aNZO/v7/mzp2rgwcPqm/fvvLw8FBQUJAkaefOnerWrZsmTJigF154QeHh4WrXrp327dunqlWr5sr5AAAAuJ+/1cBLc+vWLSUnJ1stc3Nz+0cJAQAAIO/lRp23c+dOtW3bVq1atZIklSlTRp9//rl2794t6e7Vd9OnT9eIESPUtm1bSdLixYtVvHhxrV69Wl27dtXRo0cVERGhPXv2qG7dupKkDz/8UC1bttQHH3wgb29vLV26VMnJyZo/f74cHBxUpUoVxcTEaOrUqWYDb8aMGWrevLmGDBkiSRo3bpwiIyM1a9YszZ07N1uPGwAAIKuyfAvtjRs3FBISIk9PT7m4uKhQoUJWLwAAADyacrvOq1+/vjZu3KhffvlFknTgwAFt375dLVq0kCSdOnVKsbGx8vf3N9dxd3dXvXr1FBUVJUmKioqSh4eH2byTJH9/f9nZ2WnXrl1mTKNGjeTg4GDGBAQE6NixY7p27ZoZc+9+0mLS9vNXSUlJSkhIsHoBAADklCw38IYMGaJNmzZpzpw5cnR01CeffKIxY8bI29tbixcvzokcAQAAkAtyu84bNmyYunbtqooVKyp//vyqVauWQkND1aNHD0lSbGysJKl48eJW6xUvXtwci42Nlaenp9V4vnz5VLhwYauYjLZx7z7uF5M2/lcTJkyQu7u7+fLx8cny8QMAAGRWlm+h/fbbb7V48WI999xz6tOnj5599lmVK1dOpUuX1tKlS82CCwAAAI+W3K7zvvzySy1dulTh4eHmba2hoaHy9vZW7969s3Vf2W348OEaNGiQ+T4hIYEmHgAAyDFZvgLv6tWreuKJJyTdnQfl6tWrkqSGDRtq27Zt2ZsdAAAAck1u13lDhgwxr8KrVq2aevbsqYEDB2rChAmSJC8vL0nShQsXrNa7cOGCOebl5aWLFy9ajd+5c0dXr161isloG/fu434xaeN/5ejoKDc3N6sXAABATslyA++JJ57QqVOnJEkVK1bUl19+KenuL7YeHh7ZmhwAAAByT27XeTdu3JCdnXU5am9vr9TUVEmSr6+vvLy8tHHjRnM8ISFBu3btkp+fnyTJz89PcXFxio6ONmM2bdqk1NRU1atXz4zZtm2bbt++bcZERkaqQoUK5tx+fn5+VvtJi0nbDwAAQF7KcgOvT58+OnDggKS785bMnj1bTk5OGjhwoPnULgAAADx6crvOa926td59912tXbtWp0+f1qpVqzR16lS1b99ekmSxWBQaGqrx48frm2++0cGDB9WrVy95e3urXbt2kqRKlSqpefPm6tevn3bv3q0dO3YoJCREXbt2lbe3tySpe/fucnBwUGBgoA4fPqwvvvhCM2bMsLoFdsCAAYqIiNCUKVP0888/a/To0dq7d69CQkKy/bgBAACyKstz4A0cOND8s7+/v37++WdFR0erXLlyql69erYmBwAAgNyT23Xehx9+qJEjR+qNN97QxYsX5e3trVdffVVhYWFmzNtvv63r168rKChIcXFxatiwoSIiIuTk5GTGLF26VCEhIWratKns7OzUsWNHzZw50xx3d3fXhg0bFBwcrDp16qho0aIKCwtTUFCQGVO/fn2Fh4drxIgReuedd1S+fHmtXr1aVatWzfbjBgAAyCqLYRjGP91IXFwct89mQkJCgtzd3RUfH888KQDy1LCq3fI6BeCx8P6hz3N8H3ldP1DnZU5ef04AkIY6z/a90tSS1ykgE8rNCM+V/WS2hsjyLbQTJ07UF198Yb7v0qWLihQpov/85z/mLRcAAAB49FDnAQAA2KYsN/Dmzp0rHx8fSXcn9o2MjNR3332nFi1aMAceAADAI4w6DwAAwDZleQ682NhYs7Bbs2aNunTpombNmqlMmTLmk74AAADw6KHOAwAAsE1ZvgKvUKFCOnv2rCQpIiJC/v7+kiTDMJSSkpK92QEAACDXUOcBAADYpixfgdehQwd1795d5cuX15UrV9SiRQtJ0v79+1WuXLlsTxAAAAC5gzoPAADANmW5gTdt2jSVKVNGZ8+e1aRJk+Tq6ipJOn/+vN54441sTxAAAAC5gzoPAADANmW5gZc/f34NHjw43fKBAwdmS0IAAADIG9R5AAAAtinLDTxJOn78uDZv3qyLFy8qNTXVaiwsLCxbEgMAAEDuo84DAACwPVlu4H388cd6/fXXVbRoUXl5eclisZhjFouFwg4AAOARRZ0HAABgm7LcwBs/frzeffddDR06NCfyAQAAQB6hzgMAALBNdlld4dq1a+rcuXNO5AIAAIA8RJ0HAABgm7LcwOvcubM2bNiQE7kAAAAgD1HnAQAA2KYs30Jbrlw5jRw5Uj/++KOqVaum/PnzW433798/25IDAABA7qHOAwAAsE1ZbuDNmzdPrq6u2rp1q7Zu3Wo1ZrFYKOwAAAAeUdR5AAAAtinLDbxTp07lRB4AAADIY9R5AAAAtinLc+ABAAAAAAAAyD1ZvgJPkn7//Xd98803OnPmjJKTk63Gpk6dmi2JAQAAIPdR5wEAANieLDfwNm7cqDZt2uiJJ57Qzz//rKpVq+r06dMyDEO1a9fOiRwBAACQC6jzAAAAbFOWb6EdPny4Bg8erIMHD8rJyUlfffWVzp49q8aNG6tz5845kSMAAAByAXUeAACAbcpyA+/o0aPq1auXJClfvny6efOmXF1dNXbsWE2cODHbEwQAAEDuoM4DAACwTVlu4Lm4uJjzoZQoUUInT540xy5fvpx9mQEAACBXUecBAADYpizPgffMM89o+/btqlSpklq2bKm33npLBw8e1MqVK/XMM8/kRI4AAADIBdR5AAAAtinLDbypU6cqMTFRkjRmzBglJibqiy++UPny5XkyGQAAwCOMOg8AAMA2ZamBl5KSot9//13Vq1eXdPc2i7lz5+ZIYgAAAMg91HkAAAC2K0tz4Nnb26tZs2a6du1aTuUDAACAPECdBwAAYLuy/BCLqlWr6tdff82JXAAAAJCHqPMAAABsU5YbeOPHj9fgwYO1Zs0anT9/XgkJCVYvAAAAPJqo8wAAAGxTpufAGzt2rN566y21bNlSktSmTRtZLBZz3DAMWSwWpaSkZH+WAAAAyDHUeQAAALYt0w28MWPG6LXXXtPmzZtzMh8AAADkMuo8AAAA25bpBp5hGJKkxo0b51gyAAAAyH3UeQAAALYtS3Pg3XsrBQAAAB4f1HkAAAC2K9NX4EnSk08++dDi7urVq/8oIQAAAOQ+6jwAAADblaUG3pgxY+Tu7p5TuQAAACCPUOcBAADYriw18Lp27SpPT8+cygUAAAB5hDoPAADAdmV6DjzmRQEAAHg8UecBAADYtkw38NKeTgYAAIDHC3UeAACAbcv0LbSpqak5mQcAAADyCHUeAACAbcv0FXgAAAAAAAAAch8NPAAAAAAAAMCG0cADAAAAAAAAbBgNPAAAAOSZP/74Qy+99JKKFCkiZ2dnVatWTXv37jXHDcNQWFiYSpQoIWdnZ/n7++v48eNW27h69ap69OghNzc3eXh4KDAwUImJiVYxP/30k5599lk5OTnJx8dHkyZNSpfL8uXLVbFiRTk5OalatWpat25dzhw0AABAFtHAAwAAQJ64du2aGjRooPz58+u7777TkSNHNGXKFBUqVMiMmTRpkmbOnKm5c+dq165dcnFxUUBAgG7dumXG9OjRQ4cPH1ZkZKTWrFmjbdu2KSgoyBxPSEhQs2bNVLp0aUVHR2vy5MkaPXq05s2bZ8bs3LlT3bp1U2BgoPbv36927dqpXbt2OnToUO6cDAAAgAewGIZh5HUS/xYJCQlyd3dXfHy83Nzc8jodAP9iw6p2y+sUgMfC+4c+z/F9PM71w7Bhw7Rjxw798MMPGY4bhiFvb2+99dZbGjx4sCQpPj5exYsX18KFC9W1a1cdPXpUlStX1p49e1S3bl1JUkREhFq2bKnff/9d3t7emjNnjv773/8qNjZWDg4O5r5Xr16tn3/+WZL04osv6vr161qzZo25/2eeeUY1a9bU3Llz0+WWlJSkpKQk831CQoJ8fHwey88JwKOFOs/2vdLUktcpIBPKzQjPlf1kttbjCjwAAADkiW+++UZ169ZV586d5enpqVq1aunjjz82x0+dOqXY2Fj5+/uby9zd3VWvXj1FRUVJkqKiouTh4WE27yTJ399fdnZ22rVrlxnTqFEjs3knSQEBATp27JiuXbtmxty7n7SYtP381YQJE+Tu7m6+fHx8/uHZAAAAuD8aeAAAAMgTv/76q+bMmaPy5ctr/fr1ev3119W/f38tWrRIkhQbGytJKl68uNV6xYsXN8diY2Pl6elpNZ4vXz4VLlzYKiajbdy7j/vFpI3/1fDhwxUfH2++zp49m+XjBwAAyKw8beBt27ZNrVu3lre3tywWi1avXm01bkuTFmcmFwAAAGReamqqateurffee0+1atVSUFCQ+vXrl+Etq7bG0dFRbm5uVi8AAICckqcNvOvXr6tGjRqaPXt2huO2NGlxZnIBAABA5pUoUUKVK1e2WlapUiWdOXNGkuTl5SVJunDhglXMhQsXzDEvLy9dvHjRavzOnTu6evWqVUxG27h3H/eLSRsHAADIS3nawGvRooXGjx+v9u3bpxszDEPTp0/XiBEj1LZtW1WvXl2LFy/WuXPnzCv1jh49qoiICH3yySeqV6+eGjZsqA8//FDLli3TuXPnJElLly5VcnKy5s+frypVqqhr167q37+/pk6dau5rxowZat68uYYMGaJKlSpp3Lhxql27tmbNmpXpXAAAAJA1DRo00LFjx6yW/fLLLypdurQkydfXV15eXtq4caM5npCQoF27dsnPz0+S5Ofnp7i4OEVHR5sxmzZtUmpqqurVq2fGbNu2Tbdv3zZjIiMjVaFCBfOJt35+flb7SYtJ2w8AAEBestk58Gxp0uLM5JKRpKQkJSQkWL0AAABw18CBA/Xjjz/qvffe04kTJxQeHq558+YpODhYkmSxWBQaGqrx48frm2++0cGDB9WrVy95e3urXbt2ku5esde8eXP169dPu3fv1o4dOxQSEqKuXbvK29tbktS9e3c5ODgoMDBQhw8f1hdffKEZM2Zo0KBBZi4DBgxQRESEpkyZop9//lmjR4/W3r17FRISkuvnBQAA4K9stoFnS5MWZyaXjPB0MgAAgPt76qmntGrVKn3++eeqWrWqxo0bp+nTp6tHjx5mzNtvv60333xTQUFBeuqpp5SYmKiIiAg5OTmZMUuXLlXFihXVtGlTtWzZUg0bNrSaLsXd3V0bNmzQqVOnVKdOHb311lsKCwuzmnalfv36ZgOxRo0aWrFihVavXq2qVavmzskAAAB4gHx5ncDjbPjw4Va/7CYkJNDEAwAAuMcLL7ygF1544b7jFotFY8eO1dixY+8bU7hwYYWHhz9wP9WrV9cPP/zwwJjOnTurc+fOD04YAAAgD9jsFXi2NGlxZnLJCE8nAwAAAAAAwD9lsw08W5q0ODO5AAAAAAAAADkhTxt4iYmJiomJUUxMjKS7D4uIiYnRmTNnbGrS4szkAgAAAAAAAOSEPJ0Db+/evWrSpIn5Pq2p1rt3by1cuFBvv/22rl+/rqCgIMXFxalhw4YZTlocEhKipk2bys7OTh07dtTMmTPN8bRJi4ODg1WnTh0VLVr0vpMWjxgxQu+8847Kly+fbtLizOQCAAAAAAAAZDeLYRhGXifxb5GQkCB3d3fFx8czHx6APDWsare8TgF4LLx/6PMc3wf1w6OBzwmAraDOs32vNLXkdQrIhHIzHvyArOyS2RrCZufAAwAAAAAAAEADDwAAAAAAALBpNPAAAAAAAAAAG0YDD8iklJQUjRw5Ur6+vnJ2dlbZsmU1btw43W8ayddee00Wi0XTp083l23ZskUWiyXD1549eyRJt27d0ssvv6xq1aopX758GT7p+Pz58+revbuefPJJ2dnZKTQ0NAeOGAAAAAAA2II8fQot8CiZOHGi5syZo0WLFqlKlSrau3ev+vTpI3d3d/Xv398qdtWqVfrxxx/l7e1ttbx+/fo6f/681bKRI0dq48aNqlu3rqS7jUJnZ2f1799fX331VYa5JCUlqVixYhoxYoSmTZuWjUcJAAAAAABsDQ08IJN27typtm3bqlWrVpKkMmXK6PPPP9fu3but4v744w+9+eabWr9+vRmbxsHBQV5eXub727dv6+uvv9abb74pi+Xuk4hcXFw0Z84cSdKOHTsUFxeXLpcyZcpoxowZkqT58+dn2zECAAAAAADbwy20QCbVr19fGzdu1C+//CJJOnDggLZv364WLVqYMampqerZs6eGDBmiKlWqPHSb33zzja5cuaI+ffrkWN4AAAAAAODRRgMPyKRhw4apa9euqlixovLnz69atWopNDRUPXr0MGMmTpyofPnypbul9n4+/fRTBQQEqGTJkjmVNgAAAKD3339fFovFnDv59OnT952befny5ZLu/mDdrVs3+fj4yNnZWZUqVTLvAkmzfft2NWjQQEWKFJGzs7MqVqyYboqXbdu2qXXr1vL29pbFYtHq1atz45AB4LHCLbRAJn355ZdaunSpwsPDVaVKFcXExCg0NFTe3t7q3bu3oqOjNWPGDO3bt8+8HfZBfv/9d61fv15ffvllLmQPAACAf6s9e/bof//7n6pXr24u8/HxSTc387x58zR58mTzDpPo6Gh5enpqyZIl8vHx0c6dOxUUFCR7e3uFhIRIujv9S0hIiKpXry4XFxdt375dr776qlxcXBQUFCRJun79umrUqKG+ffuqQ4cOuXTUAPB4oYEHZNKQIUPMq/AkqVq1avrtt980YcIE9e7dWz/88IMuXryoUqVKmeukpKTorbfe0vTp03X69Gmr7S1YsEBFihRRmzZtcvMwAAAA8C+SmJioHj166OOPP9b48ePN5fb29lZzM0t3H8TWpUsXubq6SpL69u1rNf7EE08oKipKK1euNBt4tWrVUq1atcyYMmXKaOXKlfrhhx/MBl6LFi2spp0BAGQdt9ACmXTjxg3Z2Vn/lbG3t1dqaqokqWfPnvrpp58UExNjvry9vTVkyBCtX7/eaj3DMLRgwQL16tVL+fPnz7VjAAAAwL9LcHCwWrVqJX9//wfGRUdHKyYmRoGBgQ+Mi4+PV+HChe87vn//fu3cuVONGzf+W/kCADLGFXhAJrVu3VrvvvuuSpUqpSpVqmj//v2aOnWq+ctkkSJFVKRIEat18ufPLy8vL1WoUMFq+aZNm3Tq1Cm98sorGe7ryJEjSk5O1tWrV/Xnn38qJiZGklSzZk0zJm1ZYmKiLl26pJiYGDk4OKhy5crZc8AAAAB4pC1btkz79u3Tnj17Hhr76aefqlKlSqpfv/59Y3bu3KkvvvhCa9euTTdWsmRJXbp0SXfu3NHo0aPvW+cCAP4eGnhAJn344YcaOXKk3njjDV28eFHe3t569dVXFRYWluVtffrpp6pfv74qVqyY4XjLli3122+/me/TbkswDCPdMunuL6bh4eEqXbp0ult1AQAA8O9z9uxZDRgwQJGRkXJycnpg7M2bNxUeHq6RI0feN+bQoUNq27atRo0apWbNmqUb/+GHH5SYmKgff/xRw4YNU7ly5dStW7d/fBwAgLto4AGZVLBgQU2fPl3Tp0/P9Dr3a6aFh4f/rfXudW8zDwAAALhXdHS0Ll68qNq1a5vLUlJStG3bNs2aNUtJSUmyt7eXJK1YsUI3btxQr169MtzWkSNH1LRpUwUFBWnEiBEZxvj6+kq6O0/0hQsXNHr0aBp4AJCNaOABAAAAwGOmadOmOnjwoNWyPn36qGLFiho6dKjZvJPu3h3Spk0bFStWLN12Dh8+rOeff169e/fWu+++m6l9p6amKikp6Z8dAADACg28x9SJAd3zOgXgsVFuxoOvmAQAALA1BQsWVNWqVa2Wubi4qEiRIlbLT5w4oW3btmndunXptnHo0CE9//zzCggI0KBBgxQbGyvp7oPc0pp9s2fPVqlSpcypYbZt26YPPvhA/fv3N7eTmJioEydOmO9PnTqlmJgYFS5cWKVKlcq+gwaAxxgNPAAAAAD4l5o/f75KliyZ4bx2K1as0KVLl7RkyRItWbLEXH7vvMupqakaPny4Tp06pXz58qls2bKaOHGiXn31VTN+7969atKkifl+0KBBkqTevXtr4cKFOXNgAPCYsRhMpJVrEhIS5O7urvj4eLm5ueXovrgCD8g+j+MVeMOqMicNkB3eP/R5ju8jN+sH/H18TgBsBXWe7XulqSWvU0Am5Nb/AzNbQ9jlSjYAAAAAAAAA/hYaeAAAAAAAAIANYw48AAAAAMhmTGnzaHgcp0oB8HjiCjwAAAAAAADAhtHAAwAAAAAAAGwYDTwAAAAAAADAhtHAAwAAAAAAAGwYDTwAAAAAAADAhtHAAwAAAAAAAGwYDTwAAAAAAADAhtHAAwAAAAAAAGwYDTwAAAAAAADAhtHAAwAAAAAAAGwYDTwAAAAAAADAhtHAAwAAAJAlc+bMUfXq1eXm5iY3Nzf5+fnpu+++kySdPn1aFoslw9fy5cvTbevKlSsqWbKkLBaL4uLirMaWLl2qGjVqqECBAipRooT69u2rK1euWMUsX75cFStWlJOTk6pVq6Z169bl2HEDAJBXaOABAAAAyJKSJUvq/fffV3R0tPbu3avnn39ebdu21eHDh+Xj46Pz589bvcaMGSNXV1e1aNEi3bYCAwNVvXr1dMt37NihXr16KTAwUIcPH9by5cu1e/du9evXz4zZuXOnunXrpsDAQO3fv1/t2rVTu3btdOjQoRw9fgAAchsNPAAAAOS5999/XxaLRaGhoeayW7duKTg4WEWKFJGrq6s6duyoCxcuWK135swZtWrVSgUKFJCnp6eGDBmiO3fuWMVs2bJFtWvXlqOjo8qVK6eFCxem2//s2bNVpkwZOTk5qV69etq9e3dOHOZjo3Xr1mrZsqXKly+vJ598Uu+++65cXV31448/yt7eXl5eXlavVatWqUuXLnJ1dbXazpw5cxQXF6fBgwen20dUVJTKlCmj/v37y9fXVw0bNtSrr75q9dnMmDFDzZs315AhQ1SpUiWNGzdOtWvX1qxZs3L8HAAAkJto4AEAACBP7dmzR//73//SXYU1cOBAffvtt1q+fLm2bt2qc+fOqUOHDuZ4SkqKWrVqpeTkZO3cuVOLFi3SwoULFRYWZsacOnVKrVq1UpMmTRQTE6PQ0FC98sorWr9+vRnzxRdfaNCgQRo1apT27dunGjVqKCAgQBcvXsz5g38MpKSkaNmyZbp+/br8/PzSjUdHRysmJkaBgYFWy48cOaKxY8dq8eLFsrNL/98SPz8/nT17VuvWrZNhGLpw4YJWrFihli1bmjFRUVHy9/e3Wi8gIEBRUVHZdHQAANgGGngAAADIM4mJierRo4c+/vhjFSpUyFweHx+vTz/9VFOnTtXzzz+vOnXqaMGCBdq5c6d+/PFHSdKGDRt05MgRLVmyRDVr1lSLFi00btw4zZ49W8nJyZKkuXPnytfXV1OmTFGlSpUUEhKiTp06adq0aea+pk6dqn79+qlPnz6qXLmy5s6dqwIFCmj+/Pm5ezIeMQcPHpSrq6scHR312muvadWqVapcuXK6uE8//VSVKlVS/fr1zWVJSUnq1q2bJk+erFKlSmW4/QYNGmjp0qV68cUX5eDgIC8vL7m7u2v27NlmTGxsrIoXL261XvHixRUbG5tNRwkAgG2ggQcAAIA8ExwcrFatWqW7iio6Olq3b9+2Wl6xYkWVKlXKvLoqKipK1apVs2rgBAQEKCEhQYcPHzZjHnSFVnJysqKjo61i7Ozs5O/v/8CruJKSkpSQkGD1+repUKGCYmJitGvXLr3++uvq3bu3jhw5YhVz8+ZNhYeHp7v6bvjw4apUqZJeeuml+27/yJEjGjBggMLCwhQdHa2IiAidPn1ar732Wo4cDwAAtowGHgAAAPLEsmXLtG/fPk2YMCHdWGxsrBwcHOTh4WG1/N6rq+539VXa2INiEhISdPPmTV2+fFkpKSlZvoprwoQJcnd3N18+Pj6ZO+jHiIODg8qVK6c6depowoQJqlGjhmbMmGEVs2LFCt24cUO9evWyWr5p0yYtX75c+fLlU758+dS0aVNJUtGiRTVq1ChJd89xgwYNNGTIEFWvXl0BAQH66KOPNH/+fJ0/f16S5OXllW5exAsXLsjLyyunDhsAgDxBAw8AAAC57uzZsxowYICWLl0qJyenvE4ny4YPH674+Hjzdfbs2bxOKc+lpqYqKSnJatmnn36qNm3aqFixYlbLv/rqKx04cEAxMTGKiYnRJ598Ikn64YcfFBwcLEm6ceNGurnx7O3tJUmGYUi6O0/exo0brWIiIyMznIsPAIBHWb68TgAAAAD/PtHR0bp48aJq165tLktJSdG2bds0a9YsrV+/XsnJyYqLi7O6Cu/eq6u8vLzSPS027Wqse2MyukLLzc1Nzs7Osre3l729fZav4nJ0dJSjo2PWD/wxMXz4cLVo0UKlSpXSn3/+qfDwcG3ZssXq4SAnTpzQtm3btG7dunTrly1b1ur95cuXJUmVKlUyP+/WrVurX79+mjNnjgICAnT+/HmFhobq6af/H3v3HZ/T/f9//HlFJJFEEjtCELVXqBlao1KxKYrysUsRu7U60FZr1ZbSgaD2bItGbW2pEaL2jC02aYIkkvP7wzfn52qCqJEr9bjfbtft5rzP67zP65wT8fa6znmfCvLy8pIk9e7dW9WqVdPYsWNVr149LViwQLt27dK33377nI4cAIDUwR14AAAAeOFq1qypffv2mXdghYWFqVy5cmrdurX55/Tp01vdXXXkyBGdOXPGvLvKz89P+/bts3pb7Nq1a+Xm5ma+TOFxd2g5ODiobNmyVjEJCQlav349d3E9wuXLl9W2bVsVLlxYNWvW1M6dO7VmzRq9+eabZsyMGTOUO3du1apV61/to3379ho3bpymTJmiEiVK6O2331bhwoW1bNkyM6Zy5cqaN2+evv32W/n6+mrJkiVasWKFSpQo8dTHCACALeEOPAAAALxwGTNmTFJkcXFxUZYsWcz2Tp06qV+/fsqcObPc3NzUs2dP+fn5qVKlSpKkWrVqqVixYmrTpo1Gjx6tiIgIffzxxwoMDDTvjuvataumTJmiAQMGqGPHjtqwYYMWLVqkVatWmfvt16+f2rVrp3LlyqlChQqaMGGCoqOj1aFDhxd0NtKe6dOnPzbmyy+/1Jdffpmi/qpXr24+Fvugnj17qmfPno/c9u2339bbb7+dov0AAJBWUcADAACATRo/frzs7OzUtGlTxcTEmC8xSJQuXTqtXLlS3bp1k5+fn1xcXNSuXTt99tlnZoyPj49WrVqlvn37auLEicqdO7e+//57BQQEmDEtWrTQlStXNGTIEEVERKh06dIKCQlJ8mILAACA1EIBDwAAADZh06ZNVstOTk4KCgpSUFDQQ7fJmzdvsnOsPah69eras2fPI2N69OihHj16pDjX1DaoxDupnQIe492altROAQDwH8IceAAAAAAAAIANo4AHAAAAAAAA2DAKeAAAAAAAAIANo4AHAAAAAAAA2DAKeAAAAAAAAIANo4AHAAAAAAAA2DAKeAAAAAAAAIANo4AHAAAAAAAA2DAKeAAAAAAAAIANo4AHAAAAAAAA2DAKeAAAAAAAAIANo4AHAAAAAAAA2DAKeAAAAAAAAIANo4AHAAAAAAAA2DAKeAAAAAAAAIANo4AHAAAAAAAA2DAKeAAAAAAAAIANs/kC3rBhw2SxWKw+RYoUMdffvXtXgYGBypIli1xdXdW0aVNdunTJqo8zZ86oXr16cnZ2Vvbs2dW/f3/du3fPKmbTpk169dVX5ejoqAIFCig4ODhJLkFBQcqXL5+cnJxUsWJF7dix47kcMwAAAAAAAJDI5gt4klS8eHFdvHjR/Pz+++/mur59++rnn3/W4sWLtXnzZl24cEFNmjQx18fHx6tevXqKjY3V1q1bNWvWLAUHB2vIkCFmTHh4uOrVq6caNWooLCxMffr00bvvvqs1a9aYMQsXLlS/fv00dOhQ7d69W76+vgoICNDly5dfzEkAAAAAAADASylNFPDs7e3l6elpfrJmzSpJunXrlqZPn65x48bpjTfeUNmyZTVz5kxt3bpVf/75pyTp119/1cGDB/XDDz+odOnSqlOnjj7//HMFBQUpNjZWkjRt2jT5+Pho7NixKlq0qHr06KFmzZpp/PjxZg7jxo1T586d1aFDBxUrVkzTpk2Ts7OzZsyY8eJPCAAAAAAAAF4aaaKAd+zYMXl5eSl//vxq3bq1zpw5I0kKDQ1VXFyc/P39zdgiRYooT5482rZtmyRp27ZtKlmypHLkyGHGBAQEKDIyUgcOHDBjHuwjMSaxj9jYWIWGhlrF2NnZyd/f34xJTkxMjCIjI60+AAAAAAAAwJOw+QJexYoVFRwcrJCQEE2dOlXh4eF6/fXX9ffffysiIkIODg7y8PCw2iZHjhyKiIiQJEVERFgV7xLXJ657VExkZKTu3Lmjq1evKj4+PtmYxD6SM2LECLm7u5sfb2/vf3UOAAAAAAAA8PKyT+0EHqdOnTrmn0uVKqWKFSsqb968WrRokTJkyJCKmT3e4MGD1a9fP3M5MjKSIh4AAAAAAACeiM3fgfdPHh4eKlSokI4fPy5PT0/Fxsbq5s2bVjGXLl2Sp6enJMnT0zPJW2kTlx8X4+bmpgwZMihr1qxKly5dsjGJfSTH0dFRbm5uVh8AAAAAAADgSaS5Al5UVJROnDihnDlzqmzZskqfPr3Wr19vrj9y5IjOnDkjPz8/SZKfn5/27dtn9bbYtWvXys3NTcWKFTNjHuwjMSaxDwcHB5UtW9YqJiEhQevXrzdjAAAAAAAAgOfB5gt4H3zwgTZv3qxTp05p69ateuutt5QuXTq98847cnd3V6dOndSvXz9t3LhRoaGh6tChg/z8/FSpUiVJUq1atVSsWDG1adNGe/fu1Zo1a/Txxx8rMDBQjo6OkqSuXbvq5MmTGjBggA4fPqyvv/5aixYtUt++fc08+vXrp++++06zZs3SoUOH1K1bN0VHR6tDhw6pcl4AAAAAAADwcrD5OfDOnTund955R9euXVO2bNn02muv6c8//1S2bNkkSePHj5ednZ2aNm2qmJgYBQQE6Ouvvza3T5cunVauXKlu3brJz89PLi4uateunT777DMzxsfHR6tWrVLfvn01ceJE5c6dW99//70CAgLMmBYtWujKlSsaMmSIIiIiVLp0aYWEhCR5sQUAAAAAAADwLNl8AW/BggWPXO/k5KSgoCAFBQU9NCZv3rxavXr1I/upXr269uzZ88iYHj16qEePHo+MAQAAAAAAAJ4lm3+EFgAAAAAAAHiZUcADAAAAAAAAbBgFPAAAAAAAAMCGUcADAAAAAAAAbBgFPAAAAAAAAMCGUcADAAAAAAAAbBgFPAAAAAAAAMCGUcADAAAAAAAAbBgFPAAAAAAAAMCGUcADAAAAAAAAbBgFPAAAAAAAAMCGUcADAABAqhgxYoTKly+vjBkzKnv27GrcuLGOHDliFXP37l0FBgYqS5YscnV1VdOmTXXp0iWrmDNnzqhevXpydnZW9uzZ1b9/f927d88qZtOmTXr11Vfl6OioAgUKKDg4OEk+QUFBypcvn5ycnFSxYkXt2LHjmR8zAADAv0EBDwAAAKli8+bNCgwM1J9//qm1a9cqLi5OtWrVUnR0tBnTt29f/fzzz1q8eLE2b96sCxcuqEmTJub6+Ph41atXT7Gxsdq6datmzZql4OBgDRkyxIwJDw9XvXr1VKNGDYWFhalPnz569913tWbNGjNm4cKF6tevn4YOHardu3fL19dXAQEBunz58os5GQAAAI9gn9oJAAAA4OUUEhJitRwcHKzs2bMrNDRUVatW1a1btzR9+nTNmzdPb7zxhiRp5syZKlq0qP78809VqlRJv/76qw4ePKh169YpR44cKl26tD7//HMNHDhQw4YNk4ODg6ZNmyYfHx+NHTtWklS0aFH9/vvvGj9+vAICAiRJ48aNU+fOndWhQwdJ0rRp07Rq1SrNmDFDgwYNeoFnBQAAICnuwAMAAIBNuHXrliQpc+bMkqTQ0FDFxcXJ39/fjClSpIjy5Mmjbdu2SZK2bdumkiVLKkeOHGZMQECAIiMjdeDAATPmwT4SYxL7iI2NVWhoqFWMnZ2d/P39zZh/iomJUWRkpNUHAADgeaGABwAAgFSXkJCgPn36qEqVKipRooQkKSIiQg4ODvLw8LCKzZEjhyIiIsyYB4t3iesT1z0qJjIyUnfu3NHVq1cVHx+fbExiH/80YsQIubu7mx9vb+9/d+AAAAApQAEPAAAAqS4wMFD79+/XggULUjuVFBk8eLBu3bplfs6ePZvaKQEAgP8w5sADAABAqurRo4dWrlypLVu2KHfu3Ga7p6enYmNjdfPmTau78C5duiRPT08z5p9vi018S+2DMf98c+2lS5fk5uamDBkyKF26dEqXLl2yMYl9/JOjo6McHR3/3QEDAAA8Ie7AAwAAQKowDEM9evTQ8uXLtWHDBvn4+FitL1u2rNKnT6/169ebbUeOHNGZM2fk5+cnSfLz89O+ffus3ha7du1aubm5qVixYmbMg30kxiT24eDgoLJly1rFJCQkaP369WYMAABAauIOPAAAAKSKwMBAzZs3Tz/++KMyZsxozjfn7u6uDBkyyN3dXZ06dVK/fv2UOXNmubm5qWfPnvLz81OlSpUkSbVq1VKxYsXUpk0bjR49WhEREfr4448VGBho3iHXtWtXTZkyRQMGDFDHjh21YcMGLVq0SKtWrTJz6devn9q1a6dy5cqpQoUKmjBhgqKjo8230gIAAKQmCngAAABIFVOnTpUkVa9e3ap95syZat++vSRp/PjxsrOzU9OmTRUTE6OAgAB9/fXXZmy6dOm0cuVKdevWTX5+fnJxcVG7du302WefmTE+Pj5atWqV+vbtq4kTJyp37tz6/vvvFRAQYMa0aNFCV65c0ZAhQxQREaHSpUsrJCQkyYstAAAAUgMFPAAAAKQKwzAeG+Pk5KSgoCAFBQU9NCZv3rxavXr1I/upXr269uzZ88iYHj16qEePHo/NCQAA4EVjDj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bwnFBQUpHz58snJyUkVK1bUjh07UjslAAAAPCOM9QAAgC2igPcEFi5cqH79+mno0KHavXu3fH19FRAQoMuXL6d2agAAAHhKjPUAAICtooD3BMaNG6fOnTurQ4cOKlasmKZNmyZnZ2fNmDEjtVMDAADAU2KsBwAAbJV9aieQVsTGxio0NFSDBw822+zs7OTv769t27Ylu01MTIxiYmLM5Vu3bkmSIiMjn2+ykv6OiXvu+wBeFi/i7+yLFhPP7wjgWXgRvx8S92EYxnPf18vsScd6qTnOk/g9nhb8HWNJ7RSQAozzkBr4/ZA2vKjfDykd61HAS6GrV68qPj5eOXLksGrPkSOHDh8+nOw2I0aM0Keffpqk3dvb+7nkCOA5+WZJamcAwEZNcF/6wvb1999/y93d/YXt72XzpGM9xnl4nAnJ/xcBtoZxHlIBvx/SiBf8++FxYz0KeM/R4MGD1a9fP3M5ISFB169fV5YsWWSxUHF/2UVGRsrb21tnz56Vm5tbaqcDwIbw+wEPMgxDf//9t7y8vFI7FTyAcR4ehd/jAB6G3w/4p5SO9SjgpVDWrFmVLl06Xbp0yar90qVL8vT0THYbR0dHOTo6WrV5eHg8rxSRRrm5ufGLG0Cy+P2ARNx59/w96ViPcR5Sgt/jAB6G3w94UErGerzEIoUcHBxUtmxZrV+/3mxLSEjQ+vXr5efnl4qZAQAA4Gkx1gMAALaMO/CeQL9+/dSuXTuVK1dOFSpU0IQJExQdHa0OHTqkdmoAAAB4Soz1AACAraKA9wRatGihK1euaMiQIYqIiFDp0qUVEhKSZLJjICUcHR01dOjQJI/fAAC/H4DUwVgPzwq/xwE8DL8f8G9ZjMe9pxYAAAAAAABAqmEOPAAAAAAAAMCGUcADAAAAAAAAbBgFPAAAAAAAAMCGUcADUqh9+/Zq3LjxE21jsVi0YsWK55LPo5w6dUoWi0VhYWEvfN/Ay6h69erq06ePuZwvXz5NmDAh1fL5t4KDg+Xh4ZHaaQDAC8c4D8DDMM6DraCAB/yf9u3by2KxyGKxyMHBQQUKFNBnn32me/fuSZImTpyo4ODg555HbGysRo8eLV9fXzk7Oytr1qyqUqWKZs6cqbi4uOe+f+BlZBiG/P39FRAQkGTd119/LQ8PD507dy4VMku5iIgI9ezZU/nz55ejo6O8vb3VoEEDrV+/PrVTA4BUxzgPeHkxzsN/hX1qJwDYktq1a2vmzJmKiYnR6tWrFRgYqPTp02vw4MFyd3d/7vuPjY1VQECA9u7dq88//1xVqlSRm5ub/vzzT3311VcqU6aMSpcu/dzzAF42FotFM2fOVMmSJfXNN9/ovffekySFh4drwIABmjp1qnLnzp3KWT7cqVOnVKVKFXl4eGjMmDEqWbKk4uLitGbNGgUGBurw4cOpnSIApDrGecDLiXEe/iu4Aw94gKOjozw9PZU3b15169ZN/v7++umnnyQlfbSievXq6tWrlwYMGKDMmTPL09NTw4YNe2T/Q4cOVc6cOfXXX38lu37ChAnasmWL1q9fr8DAQJUuXVr58+dXq1attH37dhUsWFCSFBISotdee00eHh7KkiWL6tevrxMnTiTp7/Dhw6pcubKcnJxUokQJbd68+d+dGOAl4O3trYkTJ+qDDz5QeHi4DMNQp06dVKtWLZUpU0Z16tSRq6urcuTIoTZt2ujq1asp7vvMmTNq1KiRXF1d5ebmpubNm+vSpUuSpFu3bildunTatWuXJCkhIUGZM2dWpUqVzO1/+OEHeXt7P7T/7t27y2KxaMeOHWratKkKFSqk4sWLq1+/fvrzzz/NuHHjxqlkyZJycXGRt7e3unfvrqioqCT9rVixQgULFpSTk5MCAgJ09uzZFB8rANgqxnnAy4tx3v/HOC/tooAHPEKGDBkUGxv70PWzZs2Si4uLtm/frtGjR+uzzz7T2rVrk8QZhqGePXtq9uzZ+u2331SqVKlk+5s7d678/f1VpkyZJOvSp08vFxcXSVJ0dLT69eunXbt2af369bKzs9Nbb72lhIQEq2369++v999/X3v27JGfn58aNGiga9euPckpAF4q7dq1U82aNdWxY0dNmTJF+/fv1zfffKM33nhDZcqU0a5duxQSEqJLly6pefPmKeozISFBjRo10vXr17V582atXbtWJ0+eVIsWLSRJ7u7uKl26tDZt2iRJ2rdvnywWi/bs2WMOujZv3qxq1aol2//169cVEhKiwMBA83fEgx6c68TOzk6TJk3SgQMHNGvWLG3YsEEDBgywir99+7a++OILzZ49W3/88Ydu3rypli1bpuhYASAtYZwHvFwY5zHOS/MMAIZhGEa7du2MRo0aGYZhGAkJCcbatWsNR0dH44MPPkiy3jAMo1q1asZrr71m1Uf58uWNgQMHmsuSjMWLFxutWrUyihYtapw7d+6ROWTIkMHo1avXE+d+5coVQ5Kxb98+wzAMIzw83JBkjBw50oyJi4szcufObYwaNeqJ+wdeJpcuXTKyZs1q2NnZGcuXLzc+//xzo1atWlYxZ8+eNSQZR44cMQzj/u+D3r17m+vz5s1rjB8/3jAMw/j111+NdOnSGWfOnDHXHzhwwJBk7NixwzAMw+jXr59Rr149wzAMY8KECUaLFi0MX19f45dffjEMwzAKFChgfPvtt8nmu337dkOSsWzZsic+1sWLFxtZsmQxl2fOnGlIMv7880+z7dChQ4YkY/v27U/cPwDYCsZ5AAyDcR7jvLSNO/CAB6xcuVKurq5ycnJSnTp11KJFi0c+LvHPb1hz5sypy5cvW7X17dtX27dv15YtW5QrV65H7t8wjBTleezYMb3zzjvKnz+/3NzclC9fPkn3b99+kJ+fn/lne3t7lStXTocOHUrRPoCXVfbs2fXee++paNGiaty4sfbu3auNGzfK1dXV/BQpUkSSkn2k6Z8OHTokb29vq0cjihUrJg8PD/PvY7Vq1fT7778rPj5emzdvVvXq1VW9enVt2rRJFy5c0PHjx1W9evVk+0/p7w1JWrdunWrWrKlcuXIpY8aMatOmja5du6bbt2+bMfb29ipfvry5XKRIEatcASCtYpwHgHEe47y0jAIe8IAaNWooLCxMx44d0507d8xHJx4mffr0VssWiyXJ4w1vvvmmzp8/rzVr1jx2/4UKFUrRJKQNGjTQ9evX9d1332n79u3avn27JD3yMRAAKWdvby97+/vveYqKilKDBg0UFhZm9Tl27JiqVq36TPZXtWpV/f3339q9e7e2bNliNbDbvHmzvLy8zLmR/qlgwYKyWCyP/d1x6tQp1a9fX6VKldLSpUsVGhqqoKAgSfzuAPByYJwHQGKch7SLAh7wABcXFxUoUEB58uQxf6k/rYYNG2revHl69913tWDBgkfGtmrVSuvWrdOePXuSrIuLi1N0dLSuXbumI0eO6OOPP1bNmjVVtGhR3bhxI9n+HpzU9N69ewoNDVXRokWf7oCAl8yrr76qAwcOKF++fCpQoIDV51H/8UtUtGhRnT171mqC4IMHD+rmzZsqVqyYpPvzl5QqVUpTpkxR+vTpVaRIEVWtWlV79uzRypUrHzoviiRlzpxZAQEBCgoKUnR0dJL1N2/elCSFhoYqISFBY8eOVaVKlVSoUCFduHAhSfy9e/fMiZYl6ciRI7p58ya/OwCkeYzzAPwT4zzGeWkJBTzgBXjrrbc0Z84cdejQQUuWLHloXJ8+fVSlShXVrFlTQUFB2rt3r06ePKlFixapUqVKOnbsmDJlyqQsWbLo22+/1fHjx7Vhwwb169cv2f6CgoK0fPlyHT58WIGBgbpx44Y6duz4vA4T+E8KDAzU9evX9c4772jnzp06ceKE1qxZow4dOig+Pv6x2/v7+6tkyZJq3bq1du/erR07dqht27aqVq2aypUrZ8ZVr15dc+fONQdxmTNnVtGiRbVw4cJHDuyk+3/X4+PjVaFCBS1dulTHjh3ToUOHNGnSJPMRqwIFCiguLk6TJ0/WyZMnNWfOHE2bNi1JX+nTp1fPnj21fft2hYaGqn379qpUqZIqVKjwJKcNAF4ajPOAtItxHuO8tIQCHvCCNGvWTLNmzVKbNm20bNmyZGMcHR21du1aDRgwQN98840qVaqk8uXLa9KkSerVq5dKlCghOzs7LViwQKGhoSpRooT69u2rMWPGJNvfyJEjNXLkSPn6+ur333/XTz/9pKxZsz7PwwT+c7y8vPTHH38oPj5etWrVUsmSJdWnTx95eHjIzu7x/4xaLBb9+OOPypQpk6pWrSp/f3/lz59fCxcutIqrVq2a4uPjreZAqV69epK25OTPn1+7d+9WjRo19P7776tEiRJ68803tX79ek2dOlWS5Ovrq3HjxmnUqFEqUaKE5s6dqxEjRiTpy9nZWQMHDlSrVq1UpUoVubq6JskVAGCNcR6QNjHOY5yXlliMJ5kVEQAAAAAAAMALxR14AAAAAAAAgA2jgAcAAAAAAADYMAp4AAAAAAAAgA2jgAcAAAAAAADYMAp4AAAAAAAAgA2jgAcAAAAAAADYMAp4AAAAAAAAgA2jgAcAAAAAAADYMAp4AAAAAAAAgA2jgAcA/xAREaGePXsqf/78cnR0lLe3txo0aKD169endmoAAAB4CozzAKRV9qmdAADYklOnTqlKlSry8PDQmDFjVLJkScXFxWnNmjUKDAzU4cOHUztFAAAA/AuM8wCkZdyBBwAP6N69uywWi3bs2KGmTZuqUKFCKl68uPr166c///xTknTmzBk1atRIrq6ucnNzU/PmzXXp0iWzj2HDhql06dKaMWOG8uTJI1dXV3Xv3l3x8fEaPXq0PD09lT17dn3xxRdW+7ZYLJo6darq1KmjDBkyKH/+/FqyZIlVzMCBA1WoUCE5Ozsrf/78+uSTTxQXF5dk33PmzFG+fPnk7u6uli1b6u+//5YkzZ49W1myZFFMTIxVv40bN1abNm2e6bkEAACwJYzzAKRlFPAA4P9cv35dISEhCgwMlIuLS5L1Hh4eSkhIUKNGjXT9+nVt3rxZa9eu1cmTJ9WiRQur2BMnTuiXX35RSEiI5s+fr+nTp6tevXo6d+6cNm/erFGjRunjjz/W9u3brbb75JNP1LRpU+3du1etW7dWy5YtdejQIXN9xowZFRwcrIMHD2rixIn67rvvNH78+CT7XrFihVauXKmVK1dq8+bNGjlypCTp7bffVnx8vH766Scz/vLly1q1apU6duz41OcQAADAFjHOY5wHpHkGAMAwDMPYvn27IclYtmzZQ2N+/fVXI126dMaZM2fMtgMHDhiSjB07dhiGYRhDhw41nJ2djcjISDMmICDAyJcvnxEfH2+2FS5c2BgxYoS5LMno2rWr1f4qVqxodOvW7aH5jBkzxihbtqy5nNy++/fvb1SsWNFc7tatm1GnTh1zeezYsUb+/PmNhISEh+4HAAAgLWOcxzgPSOuYAw8A/o9hGI+NOXTokLy9veXt7W22FStWTB4eHjp06JDKly8vScqXL58yZsxoxuTIkUPp0qWTnZ2dVdvly5et+vfz80uyHBYWZi4vXLhQkyZN0okTJxQVFaV79+7Jzc3Napt/7jtnzpxW++ncubPKly+v8+fPK1euXAoODlb79u1lsVgee/wAAABpEeM8xnlAWscjtADwfwoWLCiLxfJMJjBOnz691bLFYkm2LSEhIcV9btu2Ta1bt1bdunW1cuVK7dmzRx999JFiY2Mfu+8H91OmTBn5+vpq9uzZCg0N1YEDB9S+ffsU5wEAAJDWMM4DkNZRwAOA/5M5c2YFBAQoKChI0dHRSdbfvHlTRYsW1dmzZ3X27Fmz/eDBg7p586aKFSv21DkkTqD84HLRokUlSVu3blXevHn10UcfqVy5cipYsKBOnz79r/bz7rvvKjg4WDNnzpS/v7/VN80AAAD/NYzzAKR1FPAA4AFBQUGKj49XhQoVtHTpUh07dkyHDh3SpEmT5OfnJ39/f5UsWVKtW7fW7t27tWPHDrVt21bVqlVTuXLlnnr/ixcv1owZM3T06FENHTpUO3bsUI8ePSTd/+b4zJkzWrBggU6cOKFJkyZp+fLl/2o/rVq10rlz5/Tdd98xqTEAAHgpMM4DkJZRwAOAB+TPn1+7d+9WjRo19P7776tEiRJ68803tX79ek2dOlUWi0U//vijMmXKpKpVq8rf31/58+fXwoULn8n+P/30Uy1YsEClSpXS7NmzNX/+fPMb34YNG6pv377q0aOHSpcura1bt+qTTz75V/txd3dX06ZN5erqqsaNGz+T3AEAAGwZ4zwAaZnFSMlsngCA585isWj58uUvbKBVs2ZNFS9eXJMmTXoh+wMAAHhZMc4D8LR4Cy0AvGRu3LihTZs2adOmTfr6669TOx0AAAA8I4zzgP8uCngA8JIpU6aMbty4oVGjRqlw4cKpnQ4AAACeEcZ5wH8Xj9ACAAAAAAAANoyXWAAAAAAAAAA2jAIeAAAAAAAAYMMo4AEAAAAAAAA2jAIeAAAAAAAAYMMo4AEAAAAAAAA2jAIeAAAAAAAAYMMo4AEAAAAAAAA2jAIeAAAAAAAAYMMo4AEAAAAAAAA2jAIeAAAAAAAAYMMo4AEAAAAAAAA2jAIeAAAAAAAAYMMo4AEAAAAAAAA2jAIeAAAAAAAAYMMo4AEAAAAAAAA2jAIeAAAAAAAAYMMo4AEAAAAAAAA2jAIekIZt2rRJFotFmzZtSu1U0qT27dsrX758qZ1GsoYNGyaLxaKrV6+mdiqwIfydBwCkZbb479i9e/c0YMAAeXt7y87OTo0bN5YkWSwWDRs27F/3W716dZUoUeLZJAkAooAHPDGLxZKiT0oGJl9++aVWrFiRZvJNiy5cuKBhw4YpLCwstVOxSdWrV7f6OcicObPKly+vGTNmKCEhIbXTe2G2bt2qYcOG6ebNmymKb9++vSwWi9zc3HTnzp0k648dO2ae06+++uoZZwsAQMqltbGrJAUHB1vl5uTkpEKFCqlHjx66dOnSM93XjBkzNGbMGDVr1kyzZs1S3759k4170rHCi3T37l2NHz9eFStWlLu7u9X5Onr0aGqnB+AZsU/tBIC0Zs6cOVbLs2fP1tq1a5O0Fy1a9LF9ffnll2rWrJn5Td/z8CzzTYsuXLigTz/9VPny5VPp0qWt1n333XcvVZHqYXLnzq0RI0ZIkq5cuaLZs2erU6dOOnr0qEaOHJnK2b0YW7du1aeffqr27dvLw8MjRdvY29vr9u3b+vnnn9W8eXOrdXPnzpWTk5Pu3r37HLIFACDl0trY9UGfffaZfHx8dPfuXf3++++aOnWqVq9erf3798vZ2fmZ7GPDhg3KlSuXxo8fb9V+584d2dv///8u/5uxwotw9epV1a5dW6Ghoapfv75atWolV1dXHTlyRAsWLNC3336r2NjY1E4TwDNAAQ94Qv/73/+slv/880+tXbs2Sbut+Lf53r59+5kNjGxV+vTpUzsFm+Du7m718/Dee++pcOHCmjJlij7//HPO00M4OjqqSpUqmj9/fpIC3rx581SvXj0tXbo0lbIDAOC+tDZ2fVCdOnVUrlw5SdK7776rLFmyaNy4cfrxxx/1zjvvJLtNdHS0XFxcUryPy5cvJ1uQc3Jy+lc5v2jt27fXnj17tGTJEjVt2tRq3eeff66PPvoolTID8KzxCC3wHERHR+v999+Xt7e3HB0dVbhwYX311VcyDMOMsVgsio6O1qxZs8zHA9q3by9JOn36tLp3767ChQsrQ4YMypIli95++22dOnXqueSbOEdHaGioqlatKmdnZ3344YeSpB9//FH16tWTl5eXHB0d9corr+jzzz9XfHx8sn0cPHhQNWrUkLOzs3LlyqXRo0cn2d/kyZNVvHhxOTs7K1OmTCpXrpzmzZtnrn+S479586b69u2rfPnyydHRUblz51bbtm119epVbdq0SeXLl5ckdejQwTzPwcHBkpKfAy8l1066f/169OihFStWqESJEnJ0dFTx4sUVEhJiFff333+rT58+Zn7Zs2fXm2++qd27d6fo2ly9elXNmzeXm5ubsmTJot69e1vd1VWtWjX5+vomu23hwoUVEBCQov08yNnZWZUqVVJ0dLSuXLmSoutx8uRJWSyWJN9eS/e/sbZYLJo/f76k/z+/39GjR/W///1P7u7uypYtmz755BMZhqGzZ8+qUaNGcnNzk6enp8aOHZukz5iYGA0dOlQFChSQo6OjvL29NWDAAMXExFjFpeQ6DRs2TP3795ck+fj4mD8nKfn71qpVK/3yyy9Wj9Ps3LlTx44dU6tWrZLd5uTJk3r77beVOXNm81yvWrUqSdy5c+fUuHFjubi4KHv27Orbt2+S40u0fft21a5dW+7u7nJ2dla1atX0xx9/PDZ/AACktDN2feONNyRJ4eHhku6P5VxdXXXixAnVrVtXGTNmVOvWrVN0TKdOnZLFYtHGjRt14MCBJI8SPzgH3tOMFUJDQ1W5cmVlyJBBPj4+mjZtmrkuKipKLi4u6t27d5Ltzp07p3Tp0plPSSRn+/btWrVqlTp16pSkeCfd/7Lxn1N5bNiwQa+//rpcXFzk4eGhRo0a6dChQ1YxTztWS5zrcOHChfrwww/l6ekpFxcXNWzYUGfPnrWK/e233/T2228rT5485piub9++SaYoSbzW58+fV+PGjeXq6qps2bLpgw8+MP9fYhiG8uXLp0aNGiU5F3fv3pW7u7vee++9h55PwNZxBx7wjBmGoYYNG2rjxo3q1KmTSpcurTVr1qh///46f/68WeCYM2eO3n33XVWoUEFdunSRJL3yyiuS7hcAtm7dqpYtWyp37tw6deqUpk6dqurVq+vgwYPP5c64a9euqU6dOmrZsqX+97//KUeOHJLuz0Hi6uqqfv36ydXVVRs2bNCQIUMUGRmpMWPGWPVx48YN1a5dW02aNFHz5s21ZMkSDRw4UCVLllSdOnUk3X9stVevXmrWrJlZjPrrr7+0fft2s+CR0uOPiorS66+/rkOHDqljx4569dVXdfXqVf300086d+6cihYtqs8++0xDhgxRly5d9Prrr0uSKleunOw5SOm1S/T7779r2bJl6t69uzJmzKhJkyapadOmOnPmjLJkySJJ6tq1q5YsWaIePXqoWLFiunbtmn7//XcdOnRIr7766mOvS/PmzZUvXz6NGDFCf/75pyZNmqQbN25o9uzZkqQ2bdqoc+fO2r9/v9VEyTt37tTRo0f18ccfP3YfyTl58qTSpUsnDw8PrV69+rHXI3/+/KpSpYrmzp2bZO6YuXPnKmPGjEkGUy1atFDRokU1cuRIrVq1SsOHD1fmzJn1zTff6I033tCoUaM0d+5cffDBBypfvryqVq0qSUpISFDDhg31+++/q0uXLipatKj27dun8ePH6+jRo0nm5nncdWrSpImOHj2q+fPna/z48cqaNaskKVu2bI89T02aNFHXrl21bNkydezYUdL9u++KFCmS7PW9dOmSKleurNu3b6tXr17KkiWLZs2apYYNG2rJkiV66623JN1/bKdmzZo6c+aMevXqJS8vL82ZM0cbNmxI0ueGDRtUp04dlS1bVkOHDpWdnZ1mzpypN954Q7/99psqVKjw2OMAALy80tLY9cSJE5JkjrOk+y+hCAgI0GuvvaavvvpKzs7OKTqmbNmyac6cOfriiy8UFRVlFsqSe5T4344Vbty4obp166p58+Z65513tGjRInXr1k0ODg7q2LGjXF1d9dZbb2nhwoUaN26c0qVLZ247f/58GYZhFiST89NPP0m6Px5MiXXr1qlOnTrKnz+/hg0bpjt37mjy5MmqUqWKdu/eneSL7X87Vkv0xRdfyGKxaODAgbp8+bImTJggf39/hYWFKUOGDJKkxYsX6/bt2+rWrZuyZMmiHTt2aPLkyTp37pwWL15s1V98fLwCAgJUsWJFffXVV1q3bp3Gjh2rV155Rd26dZPFYtH//vc/jR49WtevX1fmzJnNbX/++WdFRkamiTtPgYcyADyVwMBA48G/SitWrDAkGcOHD7eKa9asmWGxWIzjx4+bbS4uLka7du2S9Hn79u0kbdu2bTMkGbNnzzbbNm7caEgyNm7c+K/zNQzDqFatmiHJmDZtWopyee+99wxnZ2fj7t27Sfp4ML+YmBjD09PTaNq0qdnWqFEjo3jx4o/MMaXHP2TIEEOSsWzZsiTxCQkJhmEYxs6dOw1JxsyZM5PEtGvXzsibN6+5/CTXTpLh4OBg1bZ3715DkjF58mSzzd3d3QgMDHzk8SZn6NChhiSjYcOGVu3du3c3JBl79+41DMMwbt68aTg5ORkDBw60iuvVq5fh4uJiREVFPXI/1apVM4oUKWJcuXLFuHLlinHo0CGjV69ehiSjQYMGhmGk/Hp88803hiTj0KFDZltsbKyRNWtWq5/zxGPr0qWL2Xbv3j0jd+7chsViMUaOHGm237hxw8iQIYPV9nPmzDHs7OyM3377zSqnadOmGZKMP/74w2xL6XUaM2aMIckIDw9/5PlK1K5dO8PFxcUwjPs/HzVr1jQMwzDi4+MNT09P49NPPzXCw8MNScaYMWPM7fr06WNIssr977//Nnx8fIx8+fIZ8fHxhmEYxoQJEwxJxqJFi8y46Ohoo0CBAlZ/5xMSEoyCBQsaAQEB5s+8Ydy/Zj4+Psabb76ZouMBALw80sLYdebMmYYkY926dcaVK1eMs2fPGgsWLDCyZMliZMiQwTh37pxhGPf/PZZkDBo0yGr7JzmmatWqJTs2lWQMHTrUXH7SsULi2Hjs2LFmW0xMjFG6dGkje/bsRmxsrGEYhrFmzRpDkvHLL79YbV+qVCmjWrVqj9zHW2+9ZUgybty4kaKcEvd97do1s23v3r2GnZ2d0bZtW7Ptacdqidc5V65cRmRkpNm+aNEiQ5IxceJEsy25n50RI0YYFovFOH36tNmWeK0/++wzq9gyZcoYZcuWNZePHDliSDKmTp1qFdewYUMjX758VuMlIK3hEVrgGVu9erXSpUunXr16WbW///77MgxDv/zyy2P7SPxGSpLi4uJ07do1FShQQB4eHil+9PJJOTo6qkOHDo/M5e+//9bVq1f1+uuv6/bt2zp8+LBVrKurq9W3Wg4ODqpQoYJOnjxptnl4eOjcuXPauXPnQ3NJ6fEvXbpUvr6+5l1LD7JYLI854qSe9Nr5+/ub3zxLUqlSpeTm5pbkeLdv364LFy48cT6SFBgYaLXcs2dPM1fp/vx1jRo1Mr+lle5/O7lw4ULz8cvHOXz4sLJly6Zs2bKpaNGimjx5surVq6cZM2ZISvn1aN68uZycnDR37lyzbc2aNbp69Wqy33a+++675p/TpUuncuXKyTAMderUyWz38PBQ4cKFrc7p4sWLVbRoURUpUkRXr141P4mP1WzcuNFqPym5Tk+jVatW2rRpkyIiIrRhwwZFREQ89PHZ1atXq0KFCnrttdfMNldXV3Xp0kWnTp3SwYMHzbicOXOqWbNmZpyzs7N5x0OisLAw83Hda9eumeciOjpaNWvW1JYtW3hRCwDgkWx57Orv769s2bLJ29tbLVu2lKurq5YvX65cuXJZxXXr1u2ZH9OzYG9vb/XIpoODg9577z1dvnxZoaGhku4fo5eXl9X4af/+/frrr78ee7dYZGSkJCljxoyPzeXixYsKCwtT+/btre5MK1WqlN58801zbPmgfztWS9S2bVur3Jo1a6acOXNa7evBn53o6GhdvXpVlStXlmEY2rNnT5I+u3btarX8+uuvW+27UKFCqlixotX5vH79un755Re1bt36X/0fAbAVFPCAZ+z06dPy8vJK8g9p4u34p0+ffmwfd+7c0ZAhQ8w5O7Jmzaps2bLp5s2bunXr1nPJO1euXHJwcEjSfuDAAb311ltyd3eXm5ubsmXLZg4m/plL7ty5k/yjmClTJt24ccNcHjhwoFxdXVWhQgUVLFhQgYGBSebqSunxnzhxwuqx0af1pNcuT548Sfr45/GOHj1a+/fvl7e3typUqKBhw4Y9UeGoYMGCVsuvvPKK7OzsrOZcadu2rc6cOaPffvtN0v3HIy5dupTixyny5cuntWvXat26dfr9998VERGhlStXmo+HpPR6eHh4qEGDBlbzGc6dO1e5cuUyi2sP+uf5c3d3l5OTk7nfB9sfPKfHjh3TgQMHzKJj4qdQoUKS7k9G/aj9SEmv09NInHNn4cKFmjt3rsqXL68CBQokG3v69GkVLlw4Sfs/f8ZOnz6tAgUKJPn79M9tjx07Jklq165dkvPx/fffKyYm5rn9zgDwcFu2bFGDBg3k5eUli8WS5NH+x0mcf+qfnyeZmB9IKVseuwYFBWnt2rXauHGjDh48qJMnTyaZ39fe3l65c+d+5sf0LHh5eSX5e5s4Xkkcy9nZ2al169ZasWKFbt++Len/v83+7bfffmT/bm5uku5/yf44icf8sHFI4heAD/q3Y7VE/xzHWiwWFShQwGoce+bMGbOomDivXbVq1SQl/b+Gk5NTkseWkxvTtW3bVn/88Yd5zIsXL1ZcXFyKx8aArWIOPMAG9ezZUzNnzlSfPn3k5+cnd3d3WSwWtWzZ8rndTfPgt1+Jbt68qWrVqsnNzU2fffaZXnnlFTk5OWn37t0aOHBgklwenLfjQYl3hkn3BwhHjhzRypUrFRISoqVLl+rrr7/WkCFD9Omnn0pKneP/N1JyvM2bN9frr7+u5cuX69dff9WYMWM0atQoLVu2zJwX8Ekk961hQECAcuTIoR9++EFVq1bVDz/8IE9PT/n7+6eoTxcXl0fGPsn1aNu2rRYvXqytW7eqZMmS+umnn9S9e3fZ2SX9vii585eSc5qQkKCSJUtq3LhxycZ6e3s/cZ9Pw9HRUU2aNNGsWbN08uRJc8LrFyHx/I8ZM0alS5dONsbV1fWF5QPgvujoaPn6+qpjx45q0qTJE2//wQcfJLnLpGbNmuaLmQBb87zGbhUqVDDfQvswjo6OyY4z0pK2bdtqzJgxWrFihd555x3NmzdP9evXl7u7+yO3K1KkiCRp37595lzPz9K/HaulVHx8vN58801dv35dAwcOVJEiReTi4qLz58+rffv2Kf6/xj+1bNlSffv21dy5c/Xhhx/qhx9+ULly5ZItXgJpCQU84BnLmzev1q1bp7///tvqW7/Ex03z5s1rtj3sFu4lS5aoXbt2Vm90unv3rtWbLl+ETZs26dq1a1q2bJnVpLSJb/76t1xcXNSiRQu1aNFCsbGxatKkib744gsNHjxYTk5OKT7+V155Rfv373/kvp7kNvknuXZPImfOnOrevbu6d++uy5cv69VXX9UXX3yRogLesWPH5OPjYy4fP35cCQkJVpMMp0uXTq1atVJwcLBGjRqlFStWqHPnzike5DzOk/w81q5dW9myZdPcuXNVsWJF3b59+5l/2/nKK69o7969qlmz5jN7DOJp+2nVqpVmzJghOzs7tWzZ8qFxefPm1ZEjR5K0//NnLG/evNq/f78Mw7DK7Z/bJj4a7ObmluKCLYDnr06dOo/8HR8TE6OPPvpI8+fP182bN1WiRAmNGjVK1atXl3S/8P5g8X3v3r06ePCg1dsrgWflvzR2TfQ8xnT/Zqxw4cIFRUdHW92Fd/ToUUmyGsuVKFFCZcqU0dy5c5U7d26dOXNGkydPfmz/DRo00IgRI/TDDz88toCXeMwPG4dkzZr1md/lm/ikQCLDMHT8+HGVKlVK0v3C49GjRzVr1iy1bdvWjFu7du1T7Tdz5syqV6+e5s6dq9atW+uPP/7QhAkTnqpPwBak7a8qABtUt25dxcfHa8qUKVbt48ePl8VisRrQu7i4JDuwSZcuXZJvsSZPnmy+Iv1FSSwAPZhLbGysvv7663/d57Vr16yWHRwcVKxYMRmGobi4OHO/KTn+pk2bau/evVq+fHmS/SRunzgQSckA8kmuXUrEx8cnufU/e/bs8vLyUkxMTIr6CAoKslpOHMz9M5c2bdroxo0beu+99xQVFfVM37D1JD+P9vb25lvWgoODVbJkSXOQ9qw0b95c58+f13fffZdk3Z07d5I8/pEST/JzkpwaNWro888/15QpU+Tp6fnQuLp162rHjh3atm2b2RYdHa1vv/1W+fLlU7Fixcy4CxcuaMmSJWbc7du39e2331r1V7ZsWb3yyiv66quvFBUVlWR/V65c+VfHA+D56tGjh7Zt26YFCxbor7/+0ttvv63atWsn+c9uou+//16FChV6LnfYAP+lsWuiZz2mk/7dWOHevXv65ptvzOXY2Fh98803ypYtm8qWLWsV26ZNG/3666+aMGGCsmTJkqIc/fz8VLt2bX3//ffJPqofGxurDz74QNL9L5RLly6tWbNmWR3D/v379euvv6pu3bopPq6Umj17ttXjvUuWLNHFixfNY0vu/xqGYWjixIlPve82bdro4MGD6t+/v9KlS/fIL1iBtII78IBnrEGDBqpRo4Y++ugjnTp1Sr6+vvr111/1448/qk+fPlaT6ZctW1br1q3TuHHj5OXlJR8fH1WsWFH169fXnDlz5O7urmLFimnbtm1at26dsmTJ8kKPpXLlysqUKZPatWunXr16yWKxaM6cOU/16GGtWrXk6empKlWqKEeOHDp06JCmTJmievXqmd+QpvT4+/fvryVLlujtt99Wx44dVbZsWV2/fl0//fSTpk2bJl9fX73yyivy8PDQtGnTlDFjRrm4uKhixYpWd7UlepJrlxJ///23cufOrWbNmsnX11eurq5at26ddu7cafUN9aOEh4erYcOGql27trZt26YffvhBrVq1kq+vr1VcmTJlVKJECfMFD6+++uoT5fooT/rz2LZtW02aNEkbN27UqFGjnlkeidq0aaNFixapa9eu2rhxo6pUqaL4+HgdPnxYixYt0po1ax77uM0/JQ6iP/roI7Vs2VLp06dXgwYNUvxNtJ2dnT7++OPHxg0aNEjz589XnTp11KtXL2XOnFmzZs1SeHi4li5daj4C1LlzZ02ZMkVt27ZVaGiocubMqTlz5sjZ2TnJfr///nvVqVNHxYsXV4cOHZQrVy6dP39eGzdulJubm37++ecnOhcAnq8zZ85o5syZOnPmjLy8vCTdf2Q2JCREM2fO1JdffmkVf/fuXc2dO1eDBg1KjXTxEvgvjV3/zTGl1L8ZK3h5eWnUqFE6deqUChUqpIULFyosLEzffvut0qdPbxXbqlUrDRgwQMuXL1e3bt2SrH+Y2bNnq1atWmrSpIkaNGigmjVrysXFRceOHdOCBQt08eJFffXVV5LuT7lRp04d+fn5qVOnTrpz544mT54sd3f35zIFSObMmfXaa6+pQ4cOunTpkiZMmKACBQqoc+fOku4/AvzKK6/ogw8+0Pnz5+Xm5qalS5c+k3mK69WrpyxZsmjx4sWqU6eOsmfP/tR9Aqnuhb3vFviPCgwMNP75V+nvv/82+vbta3h5eRnp06c3ChYsaIwZMybJa8sPHz5sVK1a1ciQIYMhyXz9+o0bN4wOHToYWbNmNVxdXY2AgADj8OHDRt68eZN9RfvGjRufKt9q1aoZxYsXTzb+jz/+MCpVqmRkyJDB8PLyMgYMGGC+7v7B/T6sj3bt2hl58+Y1l7/55hujatWqRpYsWQxHR0fjlVdeMfr372/cunXLjEnp8RuGYVy7ds3o0aOHkStXLsPBwcHInTu30a5dO+Pq1atmzI8//mgUK1bMsLe3NyQZM2fOTDY3w0j5tZNkBAYGJjneB3OMiYkx+vfvb/j6+hoZM2Y0XFxcDF9fX+Prr79O9lw/aOjQoYYk4+DBg0azZs2MjBkzGpkyZTJ69Ohh3LlzJ9ltRo8ebUgyvvzyy8f2n+hR1z7Rk1yPRMWLFzfs7OyMc+fOPfTYrly5YtXerl07w8XFJUU5xsbGGqNGjTKKFy9uODo6GpkyZTLKli1rfPrpp1Y/Sym5Tok+//xzI1euXIadnZ0hyQgPD3/IGXl4rg8KDw83JBljxoyxaj9x4oTRrFkzw8PDw3BycjIqVKhgrFy5Msn2p0+fNho2bGg4OzsbWbNmNXr37m2EhIQk+3d+z549RpMmTcy/V3nz5jWaN29urF+//pE5Anj+JBnLly83l1euXGlIMlxcXKw+9vb2RvPmzZNsP2/ePMPe3t6IiIh4gVnjvywtjF1nzpxpSDJ27tz5yLhH/Xuc0mN62FhIkjF06FCrticZKyT2u2vXLsPPz89wcnIy8ubNa0yZMuWh29StW9eQZGzduvXhB52M27dvG1999ZVRvnx5w9XV1XBwcDAKFixo9OzZ0zh+/LhV7Lp164wqVaoYGTJkMNzc3IwGDRoYBw8etIp52rFa4nWeP3++MXjwYCN79uxGhgwZjHr16hmnT5+22vbgwYOGv7+/4erqamTNmtXo3LmzsXfvXqsx+6P2nZhrcrp3725IMubNm5f8iQPSGIthPKNZvAEAqWrixInq27evTp06leybV1+kMmXKKHPmzFq/fn2q5gEAqc1isWj58uVq3LixJGnhwoVq3bq1Dhw4kGSuUldX1ySP4desWVNubm7JThcB4L/lrbfe0r59+3T8+PHUTuWpbNq0STVq1NDixYvVrFmzVMujb9++mj59uiIiIpI8xQCkRTxCCwD/AYZhaPr06apWrVqqF+927dqlsLAwBQcHp2oeAGCLypQpo/j4eF2+fPmxc9qFh4dr48aN+umnn15QdgBSy8WLF7Vq1Sp99NFHqZ3Kf8Ldu3f1ww8/qGnTphTv8J9BAQ8A0rDo6Gj99NNP2rhxo/bt26cff/wx1XLZv3+/QkNDNXbsWOXMmVMtWrRItVwAIDVFRUVZ3UETHh6usLAwZc6cWYUKFVLr1q3Vtm1bjR07VmXKlNGVK1e0fv16lSpVSvXq1TO3mzFjhnLmzPmvJtwHkDaEh4frjz/+0Pfff6/06dPrvffeS+2U0rTLly9r3bp1WrJkia5du6bevXundkrAM0MBDwDSsCtXrqhVq1by8PDQhx9+qIYNG6ZaLkuWLNFnn32mwoULa/78+XJyckq1XAAgNe3atUs1atQwl/v16ydJateunYKDgzVz5kwNHz5c77//vs6fP6+sWbOqUqVKql+/vrlNQkKCgoOD1b59+ySP2gL479i8ebM6dOigPHnyaNasWY98mz0e7+DBg2rdurWyZ8+uSZMmqXTp0qmdEvDMMAceAAAAAAAAYMPsUjsBAAAAAAAAAA9HAQ8AAAAAAACwYcyB9wIlJCTowoULypgxoywWS2qnAwAA0gDDMPT333/Ly8tLdnZ892qrGOcBAIB/I6VjPQp4L9CFCxfk7e2d2mkAAIA06OzZs8qdO3dqp4GHYJwHAACexuPGehTwXqCMGTNKun9R3NzcUjkbAACQFkRGRsrb29scR8A2Mc4DAAD/RkrHehTwXqDExync3NwY2AEAgCfCY5m2jXEeAAB4Go8b6zGRCgAAAAAAAGDDKOABAAAAAAAANowCHgAAAAAAAGDDmAMPAIA0LD4+XnFxcamdBp5S+vTplS5dutROAwAAADaKAh4A4LnbsmWLxowZo9DQUF28eFHLly9X48aNrWIOHTqkgQMHavPmzbp3756KFSumpUuXKk+ePFZxhmGobt26CgkJseonODhYHTp0SHb/ly5dUvbs2SVJc+fO1ejRo3Xs2DG5u7urTp06GjNmjLJkyfLQfhwdHXX37t1ncCaeraioKJ07d06GYaR2KnhKFotFuXPnlqura2qnAgBAmjVy5EgNHjxYvXv31oQJEx4bv2DBAr3zzjtq1KiRVqxYYbYbhqGhQ4fqu+++082bN1WlShVNnTpVBQsWlCSdOnVKn3/+uTZs2KCIiAh5eXnpf//7nz766CM5ODiY/fz1118KDAzUzp07lS1bNvXs2VMDBgx4olyeh6CgII0ZM0YRERHy9fXV5MmTVaFCBfPYfHx8kt1u0aJFevvtt59rbng4CngAgOcuOjpavr6+6tixo5o0aZJk/YkTJ/Taa6+pU6dO+vTTT+Xm5qYDBw7IyckpSeyECROSfUNTixYtVLt2bau29u3b6+7du2bx7o8//lDbtm01fvx4NWjQQOfPn1fXrl3VuXNnLVu2zNzOzc1NR44cMZdt8e2f8fHxOnfunJydnZUtWzabzBEpYxiGrly5onPnzqlgwYLciQcAwL+wc+dOffPNNypVqlSK4k+dOqUPPvhAr7/+epJ1o0eP1qRJkzRr1iz5+Pjok08+UUBAgA4ePCgnJycdPnxYCQkJ+uabb1SgQAHt379fnTt3VnR0tL766itJUmRkpGrVqiV/f39NmzZN+/btU8eOHeXh4aEuXbqkOJcnFRwcrODgYG3atCnZ9QsXLlS/fv00bdo0VaxYURMmTFBAQICOHDmi7Nmzy9vbWxcvXrTa5ttvv9WYMWNUp06dp84P/x4FPADAc1enTp1H/oP/0UcfqW7duho9erTZ9sorrySJCwsL09ixY7Vr1y7lzJnTal2GDBmUIUMGc/nKlSvasGGDpk+fbrZt27ZN+fLlU69evSRJPj4+eu+99zRq1CirviwWizw9PZ/sIF+wuLg4GYahbNmyWR030qZs2bLp1KlTiouLo4AHAMATioqKUuvWrfXdd99p+PDhj42Pj49X69at9emnn+q3337TzZs3zXWGYWjChAn6+OOP1ahRI0nS7NmzlSNHDq1YsUItW7ZU7dq1rb44zp8/v44cOaKpU6eaBby5c+cqNjZWM2bMkIODg4oXL66wsDCNGzfOqoD3qFwkKSYmRh999JHmz5+vmzdvqkSJEho1apSqV6/+r87VuHHj1LlzZ/OJk2nTpmnVqlWaMWOGBg0apHTp0iUZBy9fvlzNmzfnSYFUxkssAACpKiEhQatWrVKhQoUUEBCg7Nmzq2LFikkeHbh9+7ZatWqloKCgFBXXZs+eLWdnZzVr1sxs8/Pz09mzZ7V69WoZhqFLly5pyZIlqlu3rtW2UVFRyps3r7y9vdWoUSMdOHDgmRzr88Cdd/8NXEcAAP69wMBA1atXT/7+/imK/+yzz5Q9e3Z16tQpybrw8HBFRERY9eXu7q6KFStq27ZtD+3z1q1bypw5s7m8bds2Va1a1eqR2sQ73W7cuJGiXCSpR48e2rZtmxYsWKC//vpLb7/9tmrXrq1jx46l6FgfFBsbq9DQUKtjs7Ozk7+//0OPLTQ0VGFhYQ/NDy8OBTwAQKq6fPmyoqKiNHLkSNWuXVu//vqr3nrrLTVp0kSbN2824/r27avKlSub34Q+zvTp09WqVSuru9OqVKmiuXPnqkWLFnJwcJCnp6fc3d0VFBRkxhQuXFgzZszQjz/+qB9++EEJCQmqXLmyzp079+wOGgAAAM/EggULtHv3bo0YMSJF8b///rumT5+u7777Ltn1ERERkqQcOXJYtefIkcNc90/Hjx/X5MmT9d5771n1k1wfD+7jcbmcOXNGM2fO1OLFi/X666/rlVde0QcffKDXXntNM2fOTMHRWrt69ari4+Of6NimT5+uokWLqnLlyk+8PzxbPEILAEhVCQkJkqRGjRqpb9++kqTSpUtr69atmjZtmqpVq6affvpJGzZs0J49e1LU57Zt23To0CHNmTPHqv3gwYPq3bu3hgwZooCAAF28eFH9+/dX165dzUdt/fz85OfnZ25TuXJlFS1aVN98840+//zzZ3HIAAAAeAbOnj2r3r17a+3atcnOnfxPf//9t9q0aaPvvvtOWbNmfSY5nD9/XrVr19bbb7+tzp07p3i7lOSyb98+xcfHq1ChQlbtMTEx5gvYzpw5o2LFipnr7t27p7i4OKvHXT/88EN9+OGHT3JYkqQ7d+5o3rx5+uSTT554Wzx7FPAAAKkqa9assre3txp4SFLRokX1+++/S5I2bNigEydOyMPDwyqmadOmev3115NM0vv999+rdOnSKlu2rFX7iBEjVKVKFfXv31+SVKpUKbm4uOj111/X8OHDk8yrJ0np06dXmTJldPz48ac8UvyXBQcHq0+fPknmrQEAAM9PaGioLl++rFdffdVsi4+P15YtWzRlyhTFxMRYzS174sQJnTp1Sg0aNDDbEr9Mtre315EjR8ypWi5dumQ1Nrx06ZJKly5ttf8LFy6oRo0aqly5sr799lurdZ6enrp06ZJVW+Kyp6dninKJiopSunTpFBoammSO3MQCnZeXl8LCwsz2ZcuWaenSpZo7d67Zlvhob9asWZUuXbpk80puipolS5bo9u3batu2bZJ1ePF4hBYAkKocHBxUvnx5q7e+StLRo0eVN29eSdKgQYP0119/KSwszPxI0vjx45M8PhAVFaVFixYlO0/H7du3ZWdn/U9f4mDIMIxk84uPj9e+ffuSLe7Zsvbt28tischiscjBwUEFChTQZ599pnv37qV2ak8lODg4SSH3capXry6LxaKRI0cmWVevXj1ZLBYNGzbs2SQIAABemJo1a2rfvn1WY8Ry5cqpdevWCgsLS1L0KlKkSJL4hg0bqkaNGgoLC5O3t7d8fHzk6emp9evXm9tFRkZq+/btVk9pnD9/XtWrV1fZsmU1c+bMJGNMPz8/bdmyRXFxcWbb2rVrVbhwYWXKlClFuZQpU0bx8fG6fPmyChQoYPVJLLjZ29tbtWfPnl0ZMmSwakss4Dk4OKhs2bJWx5aQkKD169dbHVui6dOnq2HDhsqWLdtTXCU8K9yBBwB47qKioqzuYAsPD1dYWJgyZ86sPHnyqH///mrRooWqVq2qGjVqKCQkRD///LN5Z52np2ey3wrmyZNHPj4+Vm0LFy7UvXv39L///S9JfIMGDdS5c2dNnTrVfIS2T58+qlChgry8vCTdn0i4UqVKKlCggG7evKkxY8bo9OnTevfdd5/hGXkxateurZkzZyomJkarV69WYGCg0qdPr8GDB6d2ai+ct7e3goODNWjQILPt/PnzWr9+fZorzgIAgPsyZsyoEiVKWLW5uLgoS5YsZnvbtm2VK1cujRgxQk5OTkniE78YfLC9T58+Gj58uAoWLCgfHx998skn8vLyUuPGjSX9/+Jd3rx59dVXX+nKlSvmtolj1latWunTTz9Vp06dNHDgQO3fv18TJ07U+PHjJSlFuRQqVEitW7dW27ZtNXbsWJUpU0ZXrlzR+vXrVapUKdWrV++Jz1m/fv3Url07lStXThUqVNCECRMUHR1tvpU20fHjx7VlyxatXr36ifeB54M78AAAz92uXbtUpkwZlSlTRtL9gUOZMmU0ZMgQSdJbb72ladOmafTo0SpZsqS+//57LV26VK+99toT72v69Olq0qRJsndptW/fXuPGjdOUKVNUokQJvf322ypcuLCWLVtmxty4cUOdO3dW0aJFVbduXUVGRmrr1q1JHvFNCxwdHeXp6am8efOqW7du8vf3108//aRx48apZMmScnFxkbe3t7p3766oqChJUnR0tNzc3LRkyRKrvlasWCEXFxf9/fffOnXqlCwWixYtWqTXX39dGTJkUPny5XX06FHt3LlT5cqVk6urq+rUqWM1oJXuP95ctGhROTk5qUiRIvr666/NdYn9Llu2TDVq1JCzs7N8fX3Nt6Jt2rRJHTp00K1bt8y7C1N651z9+vV19epV/fHHH2bbrFmzVKtWLWXPnt0q9saNG2rbtq0yZcokZ2dn1alTJ8mb3oKDg5UnTx45Ozvrrbfe0rVr15Ls88cff9Srr74qJycn5c+fX59++mmavwMSAIC05syZM7p48eITbTNgwAD17NlTXbp0Ufny5RUVFaWQkBBznr21a9fq+PHjWr9+vXLnzq2cOXOan0Tu7u769ddfFR4errJly+r999/XkCFD1KVLlyfKZebMmWrbtq3ef/99FS5cWI0bN9bOnTuVJ0+eJ+onUYsWLfTVV19pyJAhKl26tMLCwhQSEpLkxRYzZsxQ7ty5VatWrX+1Hzx7FuNhzwzhmYuMjJS7u7tu3bolNze31E4HAJCG3b17V+Hh4fLx8Ul20ub27dvr5s2bWrFihdnWqFEjnTt3Tm3atJGvr698fHx08uRJde/eXW+88YZZTOvSpYvOnz+vVatWWW3r4eGhWbNm6dSpU/Lx8VGRIkU0YcIE5cmTRx07dlRcXJwyZsyo4cOHy9nZWc2bN5e/v7+mTp0qSZo7d6769++vKVOmqEyZMtqzZ486d+6scePGqV27dlb9fvXVVypYsKA++ugj7dy5U8ePH1dCQoKmTp2qIUOGmI9cu7q6Wk3SnJzq1aurdOnSMgxD0dHR+v777yXd/1Z79OjRGjZsmBo3bmwWAxs1aqRjx47pm2++kZubmwYOHKgTJ07o4MGDSp8+vbZv367KlStrxIgRaty4sUJCQjR06FAZhmHOgffbb7+pfv36mjRpkl5//XWdOHFCXbp0Ufv27TV06NAnup6MH9IGrhMAAPg3UjyGMPDC3Lp1y5Bk3Lp1K7VTAQCkcXfu3DEOHjxo3LlzJ9n17dq1Mxo1amQYhmEkJCQYa9euNRwdHY0PPvggSezixYuNLFmymMvbt2830qVLZ1y4cMEwDMO4dOmSYW9vb2zatMkwDMMIDw83JBnff/+9uc38+fMNScb69evNthEjRhiFCxc2l1955RVj3rx5Vvv+/PPPDT8/v4f2e+DAAUOScejQIcMwDGPmzJmGu7v7Y8/Pg6pVq2b07t3bCAsLMzJmzGhERUUZmzdvNrJnz27ExcUZvr6+xtChQw3DMIyjR48akow//vjD3P7q1atGhgwZjEWLFhmGYRjvvPOOUbduXat9tGjRwiqvmjVrGl9++aVVzJw5c4ycOXMmm+Ojrifjh7SB6wQAAP6NlI4hmAMPAID/qJUrV8rV1VVxcXFKSEhQq1atNGzYMK1bt04jRozQ4cOHFRkZqXv37unu3bu6ffu2nJ2dVaFCBRUvXlyzZs3SoEGD9MMPPyhv3ryqWrWqVf+lSpUy/5z42EXJkiWt2i5fvizp/qO5J06cUKdOndS5c2cz5t69e3J3d39ov4mPoly+fFlFihR5qvPh6+urggULasmSJdq4caPatGkje3vrodChQ4dkb2+vihUrmm1ZsmRR4cKFdejQITPmrbfestrOz89PISEh5vLevXv1xx9/6IsvvjDb4uPjrc4zAAAAkFIU8ADgJTSoxDupnQIeY+T++U/dR40aNTR16lQ5ODjIy8tL9vb2OnXqlOrXr69u3brpiy++UObMmfX777+rU6dOio2NNQtL7777roKCgjRo0CDNnDlTHTp0kMViseo/ffr05p8T1/2zLSEhQZLMOfa+++47q+KYpCRviEuu38R+nlbHjh0VFBSkgwcPaseOHc+kz+RERUXp008/VZMmTZKsS+6RZwAAnpXjvVuldgrAf0KBifNSOwUrFPAAAPiPcnFxUYECBazaQkNDlZCQoLFjx8rO7v67rBYtWpRk2//9738aMGCAJk2apIMHD6pdu3ZPlUuOHDnk5eWlkydPqnXr1v+6HwcHB8XHx//r7Vu1aqUPPvhAvr6+yb6YpGjRorp37545z50kXbt2TUeOHDHjixYtqu3bt1tt9+eff1otv/rqqzpy5EiS8w8AAAD8GxTwAAB4iRQoUEBxcXGaPHmyGjRooD/++EPTpk1LEpcpUyY1adJE/fv3V61atZQ7d+6n3venn36qXr16yd3dXbVr11ZMTIx27dqlGzduqF+/finqI1++fIqKitL69evl6+srZ2fnJ3ocNVOmTLp48aLVXX4PKliwoBo1aqTOnTvrm2++UcaMGTVo0CDlypVLjRo1kiT16tVLVapU0VdffaVGjRppzZo1Vo/PStKQIUNUv3595cmTR82aNZOdnZ327t2r/fv3a/jw4SnOFwAAAJAku9ROAAAAvDi+vr4aN26cRo0apRIlSmju3LkaMWJEsrGJj9V27Njxmez73Xff1ffff6+ZM2eqZMmSqlatmoKDg+Xj45PiPipXrqyuXbuqRYsWypYtm0aPHv3EeXh4eMjFxeWh62fOnKmyZcuqfv368vPzk2EYWr16tVn0q1Spkr777jtNnDhRvr6++vXXX/Xxxx9b9REQEKCVK1fq119/Vfny5VWpUiWNHz9eefPmfeJ8AQAAAIthGEZqJ/GySPGrgQHgOWMOPNv3uDnw7t69q/DwcPn4+Dy3OdXmzJmjvn376sKFC3JwcHgu+8B9j7qejB/SBq4TAFvBHHjAs/Gi5sBL6RiCR2gBAICV27dv6+LFixo5cqTee+89incAAABAKuMRWgAAYGX06NEqUqSIPD09NXjw4NRO55F+++03ubq6PvQDAAAA/BekagFvy5YtatCggby8vGSxWLRixYokMYcOHVLDhg3l7u4uFxcXlS9fXmfOnDHX3717V4GBgcqSJYtcXV3VtGlTXbp0yaqPM2fOqF69enJ2dlb27NnVv39/3bt3zypm06ZNevXVV+Xo6KgCBQooODg4SS5BQUHKly+fnJycVLFiRe3YseOZnAcAAGzJsGHDFBcXp/Xr19t8EaxcuXIKCwt76AcAAAD4L0jVAl50dLR8fX0VFBSU7PoTJ07otddeU5EiRbRp0yb99ddf+uSTT6zmhunbt69+/vlnLV68WJs3b9aFCxfUpEkTc318fLzq1aun2NhYbd26VbNmzVJwcLCGDBlixoSHh6tevXqqUaOGwsLC1KdPH7377rtas2aNGbNw4UL169dPQ4cO1e7du+Xr66uAgABdvnz5OZwZAACQEhkyZFCBAgUe+gEAAAD+C2zmJRYWi0XLly9X48aNzbaWLVsqffr0mjNnTrLb3Lp1S9myZdO8efPUrFkzSdLhw4dVtGhRbdu2TZUqVdIvv/yi+vXr68KFC8qRI4ckadq0aRo4cKCuXLkiBwcHDRw4UKtWrdL+/fut9n3z5k2FhIRIkipWrKjy5ctrypQpkqSEhAR5e3urZ8+eGjRoUIqOkcmNAdgKXmJh+2zhJRZ4cXiJRdrHdQJgK3iJBfBs2NpLLGx2DryEhAStWrVKhQoVUkBAgLJnz66KFStaPWYbGhqquLg4+fv7m21FihRRnjx5tG3bNknStm3bVLJkSbN4J0kBAQGKjIzUgQMHzJgH+0iMSewjNjZWoaGhVjF2dnby9/c3Y5ITExOjyMhIqw8AAAAAAADwJGy2gHf58mVFRUVp5MiRql27tn799Ve99dZbatKkiTZv3ixJioiIkIODgzw8PKy2zZEjhyIiIsyYB4t3iesT1z0qJjIyUnfu3NHVq1cVHx+fbExiH8kZMWKE3N3dzY+3t/eTnwgAAAAAAAC81Gy2gJeQkCBJatSokfr27avSpUtr0KBBql+/vqZNm5bK2aXM4MGDdevWLfNz9uzZ1E4JAAAAAAAAaYzNFvCyZs0qe3t7FStWzKq9aNGi5ltoPT09FRsbq5s3b1rFXLp0SZ6enmbMP99Km7j8uBg3NzdlyJBBWbNmVbp06ZKNSewjOY6OjnJzc7P6AAAAAAAAAE/CZgt4Dg4OKl++vI4cOWLVfvToUeXNm1eSVLZsWaVPn17r16831x85ckRnzpyRn5+fJMnPz0/79u2zelvs2rVr5ebmZhYH/fz8rPpIjEnsw8HBQWXLlrWKSUhI0Pr1680YAADw35QvXz5NmDAhtdMAAADAS8w+NXceFRWl48ePm8vh4eEKCwtT5syZlSdPHvXv318tWrRQ1apVVaNGDYWEhOjnn3/Wpk2bJEnu7u7q1KmT+vXrp8yZM8vNzU09e/aUn5+fKlWqJEmqVauWihUrpjZt2mj06NGKiIjQxx9/rMDAQDk6OkqSunbtqilTpmjAgAHq2LGjNmzYoEWLFmnVqlVmbv369VO7du1Urlw5VahQQRMmTFB0dLQ6dOjw4k4YAADP2Yt+Q/Hj3rb7MBEREfriiy+0atUqnT9/XtmzZ1fp0qXVp08f1axZ8xlnCQAAAKSuVC3g7dq1SzVq1DCX+/XrJ0lq166dgoOD9dZbb2natGkaMWKEevXqpcKFC2vp0qV67bXXzG3Gjx8vOzs7NW3aVDExMQoICNDXX39trk+XLp1Wrlypbt26yc/PTy4uLmrXrp0+++wzM8bHx0erVq1S3759NXHiROXOnVvff/+9AgICzJgWLVroypUrGjJkiCIiIlS6dGmFhIQkebEFAAB4vk6dOqUqVarIw8NDY8aMUcmSJRUXF6c1a9YoMDBQhw8ffuI+4+PjZbFYZGdnsw8nAAAA4CWWqgW86tWryzCMR8Z07NhRHTt2fOh6JycnBQUFKSgo6KExefPm1erVqx+by549ex4Z06NHD/Xo0eORMQAA4Pnq3r27LBaLduzYIRcXF7O9ePHi5phh3Lhxmjlzpk6ePKnMmTOrQYMGGj16tFxdXSVJwcHB6tOnj2bPnq1Bgwbp6NGjOn78uJydndWpUyetW7dOnp6eGj58eKocIwAAAPCgVC3gAQAAPInr168rJCREX3zxhVXxLpGHh4ckyc7OTpMmTZKPj49Onjyp7t27a8CAAVZ36d++fVujRo3S999/ryxZsih79uxq1qyZLly4oI0bNyp9+vTq1auX1Ty6AAAAQGqggAcAANKM48ePyzAMFSlS5JFxffr0Mf+cL18+DR8+XF27drUq4MXFxenrr7+Wr6+vpPsvyvrll1+0Y8cOlS9fXpI0ffp0FS1a9NkfCAAAAPAEKOABAIA043FTbyRat26dRowYocOHDysyMlL37t3T3bt3dfv2bTk7O0u6/5b5UqVKmdscOnRI9vb2Klu2rNlWpEgR864+AAAAILUwUzMAAEgzChYsKIvF8sgXVZw6dUr169dXqVKltHTpUoWGhppz5cbGxppxGTJkkMViee45AwAAAE+LAh4AAEgzMmfOrICAAAUFBSk6OjrJ+ps3byo0NFQJCQkaO3asKlWqpEKFCunChQuP7btIkSK6d++eQkNDzbYjR47o5s2bz/IQAAAAgCdGAQ8AAKQpQUFBio+PV4UKFbR06VIdO3ZMhw4d0qRJk+Tn56cCBQooLi5OkydP1smTJzVnzhxNmzbtsf0WLlxYtWvX1nvvvaft27crNDRU7777rjJkyPACjgoAAAB4OObAAwAAppH756d2Co+VP39+7d69W1988YXef/99Xbx4UdmyZVPZsmU1depU+fr6aty4cRo1apQGDx6sqlWrasSIEWrbtu1j+545c6beffddVatWTTly5NDw4cP1ySefvICjAgAAAB7OYqR0Nmg8tcjISLm7u+vWrVtyc3NL7XQAvMQGlXgntVPAYzyukHb37l2Fh4fLx8dHTk5OLygrPC+Pup6MH9IGrhMAW3G8d6vUTgH4Tygwcd4L2U9KxxA8QgsAAAAAAADYMAp4AAAAAAAAgA2jgAcAAAAAAADYMAp4AAAAAAAAgA2jgAcAAAAAAADYMAp4AAAAAAAAgA2jgAcAAAA8YOTIkbJYLOrTp09qpwIAACCJAh4AAABg2rlzp7755huVKlUqtVMBAAAwUcADAAAAJEVFRal169b67rvvlClTptROBwAAwEQBDwAA4AGbNm2SxWLRzZs3UzsVvGCBgYGqV6+e/P39HxsbExOjyMhIqw8AAMDzYp/aCQAAANtxvHerF7q/AhPn/avtIiIi9MUXX2jVqlU6f/68smfPrtKlS6tPnz6qWbPmM84SL4MFCxZo9+7d2rlzZ4riR4wYoU8//fQ5ZwUAAHAfBTwAAJCmnDp1SlWqVJGHh4fGjBmjkiVLKi4uTmvWrFFgYKAOHz6c2ikijTl79qx69+6ttWvXysnJKUXbDB48WP369TOXIyMj5e3t/bxSBAAALzkeoQUAAGlK9+7dZbFYtGPHDjVt2lSFChVS8eLF1a9fP/3555+SpHHjxqlkyZJycXGRt7e3unfvrqioKLOP06dPq0GDBsqUKZNcXFxUvHhxrV692mo/oaGhKleunJydnVW5cmUdOXLkhR4nXpzQ0FBdvnxZr776quzt7WVvb6/Nmzdr0qRJsre3V3x8fJJtHB0d5ebmZvUBAAB4XijgAQCANOP69esKCQlRYGCgXFxckqz38PCQJNnZ2WnSpEk6cOCAZs2apQ0bNmjAgAFmXGBgoGJiYrRlyxbt27dPo0aNkqurq1VfH330kcaOHatdu3bJ3t5eHTt2fK7HhtRTs2ZN7du3T2FhYeanXLlyat26tcLCwpQuXbrUThEAALzkeIQWAACkGcePH5dhGCpSpMgj4/r06WP+OV++fBo+fLi6du2qr7/+WpJ05swZNW3aVCVLlpQk5c+fP0kfX3zxhapVqyZJGjRokOrVq6e7d++m+BFLpB0ZM2ZUiRIlrNpcXFyUJUuWJO0AAACpgTvwAABAmmEYRori1q1bp5o1aypXrlzKmDGj2rRpo2vXrun27duSpF69emn48OGqUqWKhg4dqr/++itJH6VKlTL/nDNnTknS5cuXn8FRAAAAAE+GAh4AAEgzChYsKIvF8sgXVZw6dUr169dXqVKltHTpUoWGhiooKEiSFBsbK0l69913dfLkSbVp00b79u1TuXLlNHnyZKt+0qdPb/7ZYrFIkhISEp71IcFGbdq0SRMmTEjtNAAAACRRwAMAAGlI5syZFRAQoKCgIEVHRydZf/PmTYWGhiohIUFjx45VpUqVVKhQIV24cCFJrLe3t7p27aply5bp/fff13ffffciDgEAAAB4YhTwAABAmhIUFKT4+HhVqFBBS5cu1bFjx3To0CFNmjRJfn5+KlCggOLi4jR58mSdPHlSc+bM0bRp06z66NOnj9asWaPw8HDt3r1bGzduVNGiRVPpiAAAAIBH4yUWAADAVGDivNRO4bHy58+v3bt364svvtD777+vixcvKlu2bCpbtqymTp0qX19fjRs3TqNGjdLgwYNVtWpVjRgxQm3btjX7iI+PV2BgoM6dOyc3NzfVrl1b48ePT8WjAgAAAB7OYqR0Nmg8tcjISLm7u+vWrVtyc3NL7XQAvMQGlXgntVPAY4zcP/+R6+/evavw8HD5+PjwVtT/gEddT8YPaQPXCYCtON67VWqnAPwnvKgvtlM6huARWgAAAAAAAMCGUcADAAAAAAAAbBgFPAAAAAAAAMCGUcADAAAAAAAAbBgFPAAA0jDeRfXfwHUEAADAo1DAAwAgDUqXLp0kKTY2NpUzwbOQeB0TrysAAADwIPvUTgAAADw5e3t7OTs768qVK0qfPr3s7PhOLq1KSEjQlStX5OzsLHt7hmYAAABIilEiAABpkMViUc6cORUeHq7Tp0+ndjp4SnZ2dsqTJ48sFktqpwIAAAAbRAEPAIA0ysHBQQULFuQx2v8ABwcH7qIEAADAQ6XqSHHLli1q0KCBvLy8ZLFYtGLFiofGdu3aVRaLRRMmTLBqv379ulq3bi03Nzd5eHioU6dOioqKsor566+/9Prrr8vJyUne3t4aPXp0kv4XL16sIkWKyMnJSSVLltTq1aut1huGoSFDhihnzpzKkCGD/P39dezYsX997AAAPAt2dnZycnLik8Y/FO8AAADwKKk6WoyOjpavr6+CgoIeGbd8+XL9+eef8vLySrKudevWOnDggNauXauVK1dqy5Yt6tKli7k+MjJStWrVUt68eRUaGqoxY8Zo2LBh+vbbb82YrVu36p133lGnTp20Z88eNW7cWI0bN9b+/fvNmNGjR2vSpEmaNm2atm/fLhcXFwUEBOju3bvP4EwAAAAAAAAAyUvVR2jr1KmjOnXqPDLm/Pnz6tmzp9asWaN69epZrTt06JBCQkK0c+dOlStXTpI0efJk1a1bV1999ZW8vLw0d+5cxcbGasaMGXJwcFDx4sUVFhamcePGmYW+iRMnqnbt2urfv78k6fPPP9fatWs1ZcoUTZs2TYZhaMKECfr444/VqFEjSdLs2bOVI0cOrVixQi1btnzWpwYAAAAAAACQlMp34D1OQkKC2rRpo/79+6t48eJJ1m/btk0eHh5m8U6S/P39ZWdnp+3bt5sxVatWlYODgxkTEBCgI0eO6MaNG2aMv7+/Vd8BAQHatm2bJCk8PFwRERFWMe7u7qpYsaIZk5yYmBhFRkZafQAAAAAAAIAnYdMFvFGjRsne3l69evVKdn1ERISyZ89u1WZvb6/MmTMrIiLCjMmRI4dVTOLy42IeXP/gdsnFJGfEiBFyd3c3P97e3o88XgAAAAAAAOCfbLaAFxoaqokTJyo4OFgWiyW10/lXBg8erFu3bpmfs2fPpnZKAAAAAAAASGNstoD322+/6fLly8qTJ4/s7e1lb2+v06dP6/3331e+fPkkSZ6enrp8+bLVdvfu3dP169fl6elpxly6dMkqJnH5cTEPrn9wu+RikuPo6Cg3NzerDwAAAAAAAPAkbLaA16ZNG/31118KCwszP15eXurfv7/WrFkjSfLz89PNmzcVGhpqbrdhwwYlJCSoYsWKZsyWLVsUFxdnxqxdu1aFCxdWpkyZzJj169db7X/t2rXy8/OTJPn4+MjT09MqJjIyUtu3bzdjAAAAAAAAgOchVd9CGxUVpePHj5vL4eHhCgsLU+bMmZUnTx5lyZLFKj59+vTy9PRU4cKFJUlFixZV7dq11blzZ02bNk1xcXHq0aOHWrZsKS8vL0lSq1at9Omnn6pTp04aOHCg9u/fr4kTJ2r8+PFmv71791a1atU0duxY1atXTwsWLNCuXbv07bffSpIsFov69Omj4cOHq2DBgvLx8dEnn3wiLy8vNW7c+DmfJQAAAAAAALzMUrWAt2vXLtWoUcNc7tevnySpXbt2Cg4OTlEfc+fOVY8ePVSzZk3Z2dmpadOmmjRpkrne3d1dv/76qwIDA1W2bFllzZpVQ4YMUZcuXcyYypUra968efr444/14YcfqmDBglqxYoVKlChhxgwYMEDR0dHq0qWLbt68qddee00hISFycnJ6yrMAAAAAAAAAPJzFMAwjtZN4WURGRsrd3V23bt1iPjwAqWpQiXdSOwU8xsj981M7BdgIxg9pA9cJgK043rtVaqcA/CcUmDjvhewnpWMIm50DDwAAAAAAAAAFPAAAAAAAAMCm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pWoBb8uWLWrQoIG8vLxksVi0YsUKc11cXJwGDhyokiVLysXFRV5eXmrbtq0uXLhg1cf169fVunVrubm5ycPDQ506dVJUVJRVzF9//aXXX39dTk5O8vb21ujRo5PksnjxYhUpUkROTk4qWbKkVq9ebbXeMAwNGTJEOXPmVIYMGeTv769jx449u5MBAAAAAAAAJCNVC3jR0dHy9fVVUFBQknW3b9/W7t279cknn2j37t1atmyZjhw5ooYNG1rFtW7dWgcOHNDatWu1cuVKbdmyRV26dDHXR0ZGqlatWsqbN69CQ0M1ZswYDRs2TN9++60Zs3XrVr3zzjvq1KmT9uzZo8aNG6tx48bav3+/GTN69GhNmjRJ06ZN0/bt2+Xi4qKAgADdvXv3OZwZAAAAAAAA4D6LYRhGaichSRaLRcuXL1fjxo0fGrNz505VqFBBp0+fVp48eXTo0CEVK1ZMO3fuVLly5SRJISEhqlu3rs6dOycvLy9NnTpVH330kSIiIuTg4CBJGjRokFasWKHDhw9Lklq0aKHo6GitXLnS3FelSpVUunRpTZs2TYZhyMvLS++//74++OADSdKtW7eUI0cOBQcHq2XLlsnmGxMTo5iYGHM5MjJS3t7eunXrltzc3J7qfAHA0xhU4p3UTgGPMXL//NROATYiMjJS7u7ujB9sHNcJgK043rtVaqcA/CcUmDjvhewnpWOINDUH3q1bt2SxWOTh4SFJ2rZtmzw8PMzinST5+/vLzs5O27dvN2OqVq1qFu8kKSAgQEeOHNGNGzfMGH9/f6t9BQQEaNu2bZKk8PBwRUREWMW4u7urYsWKZkxyRowYIXd3d/Pj7e39dCcAAAAAAAAAL500U8C7e/euBg4cqHfeecesSEZERCh79uxWcfb29sqcObMiIiLMmBw5cljFJC4/LubB9Q9ul1xMcgYPHqxbt26Zn7Nnzz7RMQMAAAAAAAD2qZ1ASsTFxal58+YyDENTp05N7XRSzNHRUY6OjqmdBgAAAAAAANIwm78DL7F4d/r0aa1du9bqeWBPT09dvnzZKv7evXu6fv26PD09zZhLly5ZxSQuPy7mwfUPbpdcDAAAAAAAAPA82HQBL7F4d+zYMa1bt05ZsmSxWu/n56ebN28qNDTUbNuwYYMSEhJUsWJFM2bLli2Ki4szY9auXavChQsrU6ZMZsz69eut+l67dq38/PwkST4+PvL09LSKiYyM1Pbt280YAAAAAAAA4HlI1QJeVFSUwsLCFBYWJun+yyLCwsJ05swZxcXFqVmzZtq1a5fmzp2r+Ph4RUREKCIiQrGxsZKkokWLqnbt2urcubN27NihP/74Qz169FDLli3l5eUlSWrVqpUcHBzUqVMnHThwQAsXLtTEiRPVr18/M4/evXsrJCREY8eO1eHDhzVs2DDt2rVLPXr0kHT/Dbl9+vTR8OHD9dNPP2nfvn1q27atvLy8HvnWXAAAAAAAAOBppeoceLt27VKNGjXM5cSiWrt27TRs2DD99NNPkqTSpUtbbbdx40ZVr15dkjR37lz16NFDNWvWlJ2dnZo2bapJkyaZse7u7vr1118VGBiosmXLKmvWrBoyZIi6dOlixlSuXFnz5s3Txx9/rA8//FAFCxbUihUrVKJECTNmwIABio6OVpcuXXTz5k299tprCgkJkZOT07M+LQAAAAAAAIDJYhiGkdpJvCwiIyPl7u6uW7duWc3lBwAv2qAS76R2CniMkfvnp3YKsBGMH9IGrhMAW3G8d6vUTgH4Tygwcd4L2U9KxxA2PQceAAAAAAAA8LKjgAcAAAAAAADYMAp4AAAAAAAAgA2jgAcAAAAAAADYMAp4AAAAAAAAgA2jgAcAALRlyxY1aNBAXl5eslgsWrFihdV6wzA0ZMgQ5cyZUxkyZJC/v7+OHTtmFbN79269+eab8vDwUJYsWdSlSxdFRUVZxezcuVM1a9aUh4eHMmXKpICAAO3du9cqZtGiRSpdurScnZ2VN29ejRkzJkm+MTEx+uijj5Q3b145OjoqX758mjFjxrM5GQAAAICNoYAHAAAUHR0tX19fBQUFJbt+9OjRmjRpkqZNm6bt27fLxcVFAQEBunv3riTpwoUL8vf3V4ECBbR9+3aFhITowIEDat++vdlHVFSUateurTx58mj79u36/ffflTFjRgUEBCguLk6S9Msvv6h169bq2rWr9u/fr6+//lrjx4/XlClTrPJp3ry51q9fr+nTp+vIkSOaP3++Chcu/HxODgAAAJDK7FM7AQAAkPrq1KmjOnXqJLvOMAxNmDBBH3/8sRo1aiRJmj17tnLkyKEVK1aoZcuWWrlypdKnT6+goCDZ2d3/fnDatGkqVaqUjh8/rgIFCujw4cO6fv26PvvsM3l7e0uShg4dqlKlSun06dMqUKCA5syZo8aNG6tr166SpPz582vw4MEaNWqUAgMDZbFYFBISos2bN+vkyZPKnDmzJClfvnzP+Qzhv27q1KmaOnWqTp06JUkqXry4hgwZ8tC/FwAAAC8Sd+ABAIBHCg8PV0REhPz9/c02d3d3VaxYUdu2bZN0/5FWBwcHs3gnSRkyZJAk/f7775KkwoULK0uWLJo+fbpiY2N1584dTZ8+XUWLFjULcDExMXJycrLaf4YMGXTu3DmdPn1akvTTTz+pXLlyGj16tHLlyqVChQrpgw8+0J07d57bOcB/X+7cuTVy5EiFhoZq165deuONN9SoUSMdOHAgtVMDAACggAcAAB4tIiJCkpQjRw6r9hw5cpjr3njjDUVERGjMmDGKjY3VjRs3NGjQIEnSxYsXJUkZM2bUpk2b9MMPPyhDhgxydXVVSEiIfvnlF9nb338oICAgQMuWLdP69euVkJCgo0ePauzYsVb9nDx5Ur///rv279+v5cuXa8KECVqyZIm6d+/+/E8G/rMaNGigunXrqmDBgipUqJC++OILubq66s8//0zt1AAAACjgAQCAp1e8eHHNmjVLY8eOlbOzszw9PeXj46McOXKYd+XduXNHnTp1UpUqVfTnn3/qjz/+UIkSJVSvXj3z7rnOnTurR48eql+/vhwcHFSpUiW1bNlSksx+EhISZLFYNHfuXFWoUEF169bVuHHjNGvWLO7CwzMRHx+vBQsWKDo6Wn5+fsnGxMTEKDIy0uoDAADwvFDAAwAAj+Tp6SlJunTpklX7pUuXzHWS1KpVK0VEROj8+fO6du2ahg0bpitXrih//vySpHnz5unUqVOaOXOmypcvr0qVKmnevHkKDw/Xjz/+KEmyWCwaNWqUoqKidPr0aUVERKhChQqSZPaTM2dO5cqVS+7u7ua+ixYtKsMwdO7cued3IvCft2/fPrm6usrR0VFdu3bV8uXLVaxYsWRjR4wYIXd3d/OTOK8jAADA80ABDwAAPJKPj488PT21fv16sy0yMlLbt29P9u6kHDlyyNXVVQsXLpSTk5PefPNNSdLt27dlZ2cni8VixiYuJyQkWPWRLl065cqVSw4ODpo/f778/PyULVs2SVKVKlV04cIFRUVFmfFHjx6VnZ2dcufO/UyPHS+XwoULKywsTNu3b1e3bt3Url07HTx4MNnYwYMH69atW+bn7NmzLzhbAADwMqGABwAAFBUVpbCwMIWFhUm6/+KKsLAwnTlzRhaLRX369NHw4cP1008/ad++fWrbtq28vLzUuHFjs48pU6Zo9+7dOnr0qIKCgtSjRw+NGDFCHh4ekqQ333xTN27cUGBgoA4dOqQDBw6oQ4cOsre3V40aNSRJV69e1bRp03T48GGFhYWpd+/eWrx4sSZMmGDup1WrVsqSJYs6dOiggwcPasuWLerfv786duxovjgD+DccHBxUoEABlS1bViNGjJCvr68mTpyYbKyjo6Pc3NysPgAAAM+LfWonAAAAUt+uXbvMIpok9evXT5LUrl07BQcHa8CAAYqOjlaXLl108+ZNvfbaawoJCbF6Y+yOHTs0dOhQRUVFqUiRIvrmm2/Upk0bc32RIkX0888/69NPP5Wfn5/s7OxUpkwZhYSEKGfOnGbcrFmz9MEHH8gwDPn5+WnTpk3mY7SS5OrqqrVr16pnz54qV66csmTJoubNm2v48OHP8xThJZSQkKCYmJjUTgMAAEAWwzCM1E7iZREZGSl3d3fdunWLb2kBpKpBJd5J7RTwGCP3z0/tFGAjGD+8GIMHD1adOnWUJ08e/f3335o3b55GjRqlNWvWmI+BPwrXCYCtON67VWqnAPwnFJg474XsJ6VjCO7AAwAAwEvv8uXLatu2rS5evCh3d3eVKlUqxcU7AACA540CHgAANohvz9OGF/XNLJ6/6dOnp3YKAAAAD8VLLAAAAAAAAAAbRgEPAAAAAAAAsGEU8AAAAAAAAAAbRgEPAAAAAAAAsGEU8AAAAAAAAAAbRgEPAAAAAAAAsGEU8AAAAAAAAAAbRgEPAAAAAAAAsGEU8AAAAAAAAAAbZv8kwQkJCQoODtayZct06tQpWSwW+fj4qFmzZmrTpo0sFsvzyhMAAAAAAAB4KaX4DjzDMNSwYUO9++67On/+vEqWLKnixYvr9OnTat++vd56663nmScAAAAAAADwUkrxHXjBwcHasmWL1q9frxo1alit27Bhgxo3bqzZs2erbdu2zzxJAAAAAAAA4GWV4jvw5s+frw8//DBJ8U6S3njjDQ0aNEhz5859pskBAAAAAAAAL7sUF/D++usv1a5d+6Hr69Spo7179z6TpAAAAAAAAADcl+IC3vXr15UjR46Hrs+RI4du3LjxTJICAAAAAAAAcF+KC3jx8fGyt3/4lHnp0qXTvXv3nklSAAAAAAAAAO5L8UssDMNQ+/bt5ejomOz6mJiYZ5YUAAAAAAAAgPtSXMBr167dY2N4Ay0AAAAAAADwbKW4gDdz5sznmQcAAAAAAACAZKR4DrznYcuWLWrQoIG8vLxksVi0YsUKq/WGYWjIkCHKmTOnMmTIIH9/fx07dswq5vr162rdurXc3Nzk4eGhTp06KSoqyirmr7/+0uuvvy4nJyd5e3tr9OjRSXJZvHixihQpIicnJ5UsWVKrV69+4lwAAAAAAACAZy3Fd+A1adIkRXHLli1L8c6jo6Pl6+urjh07Jtv/6NGjNWnSJM2aNUs+Pj765JNPFBAQoIMHD8rJyUmS1Lp1a128eFFr165VXFycOnTooC5dumjevHmSpMjISNWqVUv+/v6aNm2a9u3bp44dO8rDw0NdunSRJG3dulXvvPOORowYofr162vevHlq3Lixdu/erRIlSqQ4FwAAAAAAAOBZS3EBz93d/ZnvvE6dOqpTp06y6wzD0IQJE/Txxx+rUaNGkqTZs2crR44cWrFihVq2bKlDhw4pJCREO3fuVLly5SRJkydPVt26dfXVV1/Jy8tLc+fOVWxsrGbMmCEHBwcVL15cYWFhGjdunFnAmzhxomrXrq3+/ftLkv5fe/ce32P9/3H8+dnYgdnmtM1qsTXn00QxxMqykCjfHL+RHKJNGCnlWPrO4UuoRfWVQ5FDIVFj38l8ZYY5JExE31E2im2szGzX7w9f18+nDZs2nw8e99vtut32ud6v63q/ro9cvb32vt7Xm2++qdjYWL377ruaO3duoXIBAAAAAAAASoLdroF37NgxpaamKjQ01Nzn4eGhpk2bKiEhQd27d1dCQoI8PT3N4p0khYaGysHBQYmJiXrqqaeUkJCgVq1aycnJyYwJCwvTlClTdPbsWZUvX14JCQmKjIy06j8sLMx8pLcwuRQkOzvb6u28mZmZf+k7AQAAAAAAwN3HpmvgXU9qaqokydvb22q/t7e32ZaamiovLy+r9lKlSqlChQpWMQWd4+o+rhVzdfuNcilIVFSUPDw8zM3Pz+8GVw0AAAAAAABYs9sC3p1g9OjRysjIMLfjx4/bOiUAAAAAAADcZuy2gOfj4yNJSktLs9qflpZmtvn4+OjUqVNW7ZcuXdKZM2esYgo6x9V9XCvm6vYb5VIQZ2dnubu7W20AAAAAAABAUdhtAc/f318+Pj6Ki4sz92VmZioxMVHBwcGSpODgYKWnpyspKcmM2bhxo/Ly8tS0aVMzZvPmzcrJyTFjYmNjVbNmTZUvX96MubqfKzFX+ilMLgAAAAAAAEBJsGkB7/z589qzZ4/27Nkj6fLLIvbs2aOUlBRZLBYNGzZMkyZN0po1a7Rv3z717t1bvr6+6ty5sySpdu3aevzxxzVgwABt375d3377rSIiItS9e3f5+vpKknr27CknJyf169dP+/fv17JlyzRr1iyrl1YMHTpUMTExmj59upKTkzVhwgTt3LlTERERklSoXAAAAAAAAICSUOi30F7t8OHD+uabb3Tq1Cnl5eVZtY0bN67Q59m5c6ceeeQR8/OVolqfPn20YMECjRo1SllZWRo4cKDS09PVsmVLxcTEyMXFxTxm8eLFioiIUJs2beTg4KAuXbpo9uzZZruHh4c2bNig8PBwNW7cWJUqVdK4ceM0cOBAM6Z58+ZasmSJxowZo9dee03Vq1fX6tWrVa9ePTOmMLkAAAAAAAAAxc1iGIZRlAM+/PBDDR48WJUqVZKPj48sFsv/n8xi0a5du4o9yTtFZmamPDw8lJGRwXp4AGzq1Xo9bJ0CbqB/G8uNg2BzgbOWlHgfjB9uD/w5AbAXR4b2tHUKwB3hVozzpMKPIYo8A2/SpEl666239Morr/ylBAEAAAAAAADcWJHXwDt79qyeeeaZksgFAAAAAAAAwJ8UuYD3zDPPaMOGDSWRCwAAAAAAAIA/KfIjtIGBgRo7dqy2bdum+vXrq3Tp0lbtL730UrElBwAAAAAAANztilzA++CDD+Tm5qb4+HjFx8dbtVksFgp4AAAAAAAAQDEqcgHv2LFjJZEHAAAAAAAAgAIUeQ28qxmGIcMwiisXAAAAAAAAAH9yUwW8RYsWqX79+nJ1dZWrq6saNGigjz/+uLhzAwAAAAAAAO56RX6EdsaMGRo7dqwiIiLUokULSdKWLVs0aNAg/frrrxo+fHixJwkAAAAAAADcrYpcwHvnnXc0Z84c9e7d29z35JNPqm7dupowYQIFPAAAAAAAAKAYFfkR2pMnT6p58+b59jdv3lwnT54slqQAAAAAAAAAXFbkAl5gYKCWL1+eb/+yZctUvXr1YkkKAAAAKIyUlJQCX6pmGIZSUlJskBEAAEDxK/IjtBMnTlS3bt20efNmcw28b7/9VnFxcQUW9gAAAICS4u/vr5MnT8rLy8tq/5kzZ+Tv76/c3FwbZQYAAFB8ijwDr0uXLkpMTFSlSpW0evVqrV69WpUqVdL27dv11FNPlUSOAAAAQIEMw5DFYsm3//z583JxcbFBRgAAAMWvyDPwJKlx48b65JNPijsXAAAAoFAiIyMlSRaLRWPHjlWZMmXMttzcXCUmJiooKMhG2QEAABSvQhXwMjMz5e7ubv58PVfiAAAAgJKye/duSZdn4O3bt09OTk5mm5OTkxo2bKiRI0faKj0AAIBiVagCXvny5c21RTw9PQt8TOHK4wusMwIAAICS9s0330iS+vbtq1mzZvFLZAAAcEcrVAFv48aNqlChgqT/HywBAAAAtjZ//nxbpwAAAFDiClXAa926tfmzv7+//Pz88s3CMwxDx48fL97sAAAAgD95+umntWDBArm7u+vpp5++buzKlStvUVYAAAAlp8gvsfD39zcfp73amTNn5O/vzyO0AAAAKFEeHh7mL5Pd3d0LXN4FAADgTlLkAt6Vte7+7Pz583JxcSmWpAAAAIBreeqpp8xx54IFC2ybDAAAwC1Q6AJeZGSkJMlisWjs2LEqU6aM2Zabm6vExEQFBQUVe4IAAADA1Z566imlpqaqcuXKcnR0LPDpEAAAgDtJoQt4u3fvlnR5Bt6+ffvk5ORktjk5Oalhw4YaOXJk8WcIAAAAXKVy5cratm2bOnbseM2nQwAAAO4khS7gXXn7bN++fTVr1iy5u7uXWFIAAADAtQwaNEidOnWSxWKRxWKRj4/PNWNZnxkAANwJirwG3syZM3Xp0qV8+8+cOaNSpUpR2AMAAECJmjBhgrp3764jR47oySef1Pz58+Xp6WnrtAAAAEpMkQt43bt3V8eOHfXiiy9a7V++fLnWrFmjr776qtiSAwAAAApSq1Yt1apVS+PHj9czzzxjtT4zAADAncahqAckJibqkUceybc/JCREiYmJcGdhyQAARS5JREFUxZIUAAAAUBjjx49XmTJldPr0aW3ZskVbtmzR6dOnbZ0WAABAsSpyAS87O7vAR2hzcnL0xx9/FEtSAAAAQGH8/vvvev755+Xr66tWrVqpVatW8vX1Vb9+/fT777/bOj0AAIBiUeQC3kMPPaQPPvgg3/65c+eqcePGxZIUAAAAUBjDhw9XfHy81qxZo/T0dKWnp+uLL75QfHy8RowYYev0AAAAikWR18CbNGmSQkNDtXfvXrVp00aSFBcXpx07dmjDhg3FniAAAABwLZ9//rk+++wzhYSEmPvat28vV1dXde3aVXPmzLFdcgAAAMWkyDPwWrRooYSEBPn5+Wn58uX68ssvFRgYqO+++04PP/xwSeQIAAAAFOj333+Xt7d3vv1eXl48QgsAAO4YRZ6BJ0lBQUFavHhxcecCAAAAFElwcLDGjx+vRYsWycXFRZL0xx9/aOLEiQoODrZxdgAAAMXjpgp4V1y4cEEXL1602ufu7v6XEgIAAAAKa+bMmXr88cd17733qmHDhpKkvXv3ysXFRevXr7dxdgAAAMWjyAW833//XaNGjdLy5cv122+/5WvPzc0tlsQAAACAG6lfv74OHz6sxYsXKzk5WZLUo0cP9erVS66urjbODgAAoHgUuYD38ssv65tvvtGcOXP07LPPKjo6Wj///LPef/99TZ48uSRyBAAAAPLJyclRrVq1tHbtWg0YMMDW6QAAAJSYIhfwvvzySy1atEghISHq27evHn74YQUGBqpq1apavHixevXqVRJ5AgAAAFZKly6tCxcu2DoNAACAElfkt9CeOXNGAQEBki6vd3fmzBlJUsuWLbV58+bizQ4AAAC4jvDwcE2ZMkWXLl2ydSoAAAAlpsgz8AICAnTs2DHdd999qlWrlpYvX66HHnpIX375pTw9PUsgRQAAAKBgO3bsUFxcnDZs2KD69eurbNmyVu0rV660UWYAAADFp8gz8Pr27au9e/dKkl599VVFR0fLxcVFw4cP18svv1ysyeXm5mrs2LHy9/eXq6ur7r//fr355psyDMOMMQxD48aNU5UqVeTq6qrQ0FAdPnzY6jxnzpxRr1695O7uLk9PT/Xr10/nz5+3ivnuu+/08MMPy8XFRX5+fpo6dWq+fFasWKFatWrJxcVF9evX11dffVWs1wsAAICi8fT0VJcuXRQWFiZfX195eHhYbQAAAHeCIs/AGz58uPlzaGiokpOTlZSUpMDAQDVo0KBYk5syZYrmzJmjhQsXqm7dutq5c6f69u0rDw8PvfTSS5KkqVOnavbs2Vq4cKH8/f01duxYhYWF6cCBA3JxcZEk9erVSydPnlRsbKxycnLUt29fDRw4UEuWLJEkZWZmqm3btgoNDdXcuXO1b98+Pf/88/L09NTAgQMlSVu3blWPHj0UFRWlJ554QkuWLFHnzp21a9cu1atXr1ivGwAAANeXl5enadOm6YcfftDFixf16KOPasKECbx5FgAA3JEsxtXT2W5Senp6iTw++8QTT8jb21vz5s0z93Xp0kWurq765JNPZBiGfH19NWLECI0cOVKSlJGRIW9vby1YsEDdu3fXwYMHVadOHe3YsUNNmjSRJMXExKh9+/Y6ceKEfH19NWfOHL3++utKTU2Vk5OTpMuzC1evXq3k5GRJUrdu3ZSVlaW1a9eauTRr1kxBQUGaO3duoa4nMzNTHh4eysjIkLu7e7F8RwBwM16t18PWKeAG+rex2DoFFELgrCUl3gfjh4K9+eabmjBhgkJDQ+Xq6qr169erR48e+uijj2ySD39OAOzFkaE9bZ0CcEe4FeM8qfBjiCI/QjtlyhQtW7bM/Ny1a1dVrFhR99xzj/lobXFp3ry54uLi9MMPP0iS9u7dqy1btqhdu3aSpGPHjik1NVWhoaHmMR4eHmratKkSEhIkSQkJCfL09DSLd9LlmYMODg5KTEw0Y1q1amUW7yQpLCxMhw4d0tmzZ82Yq/u5EnOln4JkZ2crMzPTagMAAMBft2jRIr333ntav369Vq9erS+//FKLFy9WXl6erVMDAAAodkUu4M2dO1d+fn6SpNjYWMXGxurrr79Wu3btin0NvFdffVXdu3dXrVq1VLp0aTVq1EjDhg1Tr169JEmpqamSJG9vb6vjvL29zbbU1FR5eXlZtZcqVUoVKlSwiinoHFf3ca2YK+0FiYqKslqD5cr3BgAAgL8mJSVF7du3Nz+HhobKYrHol19+sWFWAAAAJaPIa+Clpqaahai1a9eqa9euatu2rapVq6amTZsWa3LLly/X4sWLtWTJEtWtW1d79uzRsGHD5Ovrqz59+hRrXyVh9OjRioyMND9nZmZSxAMAACgGly5dMtc7vqJ06dLKycmxUUYAAAAlp8gFvPLly+v48ePy8/NTTEyMJk2aJOny22Bzc3OLNbmXX37ZnIUnSfXr19d///tfRUVFqU+fPvLx8ZEkpaWlqUqVKuZxaWlpCgoKkiT5+Pjo1KlTVue9dOmSzpw5Yx7v4+OjtLQ0q5grn28Uc6W9IM7OznJ2di7qZQMAAOAGDMPQc889ZzXWunDhggYNGqSyZcua+1auXGmL9AAAAIpVkR+hffrpp9WzZ0899thj+u2338z16Hbv3q3AwMBiTe7333+Xg4N1io6OjubaJv7+/vLx8VFcXJzZnpmZqcTERAUHB0uSgoODlZ6erqSkJDNm48aNysvLM2cMBgcHa/PmzVa/sY2NjVXNmjVVvnx5M+bqfq7EXOkHAAAAt06fPn3k5eVltVzJ3//+d/n6+lrtAwAAuBMUeQbe22+/rWrVqun48eOaOnWq3NzcJEknT57Uiy++WKzJdezYUW+99Zbuu+8+1a1bV7t379aMGTP0/PPPS5IsFouGDRumSZMmqXr16vL399fYsWPl6+urzp07S5Jq166txx9/XAMGDNDcuXOVk5OjiIgIde/eXb6+vpKknj17auLEierXr59eeeUVff/995o1a5befvttM5ehQ4eqdevWmj59ujp06KClS5dq586d+uCDD4r1mgEAAHBj8+fPt3UKAAAAt0yRC3ilS5fWyJEj8+0fPnx4sSR0tXfeeUdjx47Viy++qFOnTsnX11cvvPCCxo0bZ8aMGjVKWVlZGjhwoNLT09WyZUvFxMRYrYmyePFiRUREqE2bNnJwcFCXLl00e/Zss93Dw0MbNmxQeHi4GjdurEqVKmncuHEaOHCgGdO8eXMtWbJEY8aM0Wuvvabq1atr9erVqlevXrFfNwAAAAAAAHCFxTAMo6gHHT58WN98841OnTplPs56xdXFNVjLzMyUh4eHMjIy5O7ubut0ANzFXq3Xw9Yp4Ab6t7HYOgUUQuCsJSXeB+OH2wN/TgDsxZGhPW2dAnBHuBXjPKnwY4giz8D78MMPNXjwYFWqVEk+Pj6yWP7/HxgWi4UCHgAAAAAAAFCMilzAmzRpkt566y298sorJZEPAAAAcMtFRUVp5cqVSk5Olqurq5o3b64pU6aoZs2atk4NAACg6G+hPXv2rJ555pmSyAUAAACwifj4eIWHh2vbtm2KjY1VTk6O2rZtq6ysLFunBgAAUPQZeM8884w2bNigQYMGlUQ+AAAAwC0XExNj9XnBggXy8vJSUlKSWrVqZaOsAAAALityAS8wMFBjx47Vtm3bVL9+fZUuXdqq/aWXXiq25AAAAABbyMjIkCRVqFChwPbs7GxlZ2ebnzMzM29JXgAA4O5U5ALeBx98IDc3N8XHxys+Pt6qzWKxUMADAADAbS0vL0/Dhg1TixYtVK9evQJjoqKiNHHixFucGQAAuFsVuYB37NixksgDAAAAsAvh4eH6/vvvtWXLlmvGjB49WpGRkebnzMxM+fn53Yr0AADAXajIBTwAAADgThUREaG1a9dq8+bNuvfee68Z5+zsLGdn51uYGQAAuJvdVAHvxIkTWrNmjVJSUnTx4kWrthkzZhRLYgAAAMCtYhiGhgwZolWrVmnTpk3y9/e3dUoAAACmIhfw4uLi9OSTTyogIEDJycmqV6+efvrpJxmGoQceeKAkcgQAAABKVHh4uJYsWaIvvvhC5cqVU2pqqiTJw8NDrq6uNs4OAADc7RyKesDo0aM1cuRI7du3Ty4uLvr88891/PhxtW7dWs8880xJ5AgAAACUqDlz5igjI0MhISGqUqWKuS1btszWqQEAABR9Bt7Bgwf16aefXj64VCn98ccfcnNz0xtvvKFOnTpp8ODBxZ4kAAAAUJIMw7B1CgAAANdU5Bl4ZcuWNde9q1Klin788Uez7ddffy2+zAAAAAAAAAAUfQZes2bNtGXLFtWuXVvt27fXiBEjtG/fPq1cuVLNmjUriRwBAAAAAACAu1aRC3gzZszQ+fPnJUkTJ07U+fPntWzZMlWvXp030AIAAAAAAADFrEgFvNzcXJ04cUINGjSQdPlx2rlz55ZIYgAAAAAAAACKuAaeo6Oj2rZtq7Nnz5ZUPgAAAAAAAACuUuSXWNSrV09Hjx4tiVwAAAAAAAAA/EmRC3iTJk3SyJEjtXbtWp08eVKZmZlWGwAAAAAAAIDiU+g18N544w2NGDFC7du3lyQ9+eSTslgsZrthGLJYLMrNzS3+LAEAAAAAAIC7VKELeBMnTtSgQYP0zTfflGQ+AAAAAAAAAK5S6AKeYRiSpNatW5dYMgAAAAAAAACsFWkNvKsfmQUAAAAAAABQ8go9A0+SatSoccMi3pkzZ/5SQgAAAAAAAAD+X5EKeBMnTpSHh0dJ5QIAAAAAAADgT4pUwOvevbu8vLxKKhcAAAAAAAAAf1LoNfBY/w4AAAAAAAC49QpdwLvyFloAAAAAAAAAt06hH6HNy8sryTwAAAAAAAAAFKDQM/AAAAAAAAAA3HoU8AAAAAAAAAA7RgEPAAAAAAAAsGMU8AAAAAAAAAA7RgEPAAAAAAAAsGMU8AAAAAAAAAA7RgEPAAAAAAAAsGMU8AAAAAAAAAA7ZvcFvJ9//ll///vfVbFiRbm6uqp+/frauXOn2W4YhsaNG6cqVarI1dVVoaGhOnz4sNU5zpw5o169esnd3V2enp7q16+fzp8/bxXz3Xff6eGHH5aLi4v8/Pw0derUfLmsWLFCtWrVkouLi+rXr6+vvvqqZC4aAAAAAAAA+B+7LuCdPXtWLVq0UOnSpfX111/rwIEDmj59usqXL2/GTJ06VbNnz9bcuXOVmJiosmXLKiwsTBcuXDBjevXqpf379ys2NlZr167V5s2bNXDgQLM9MzNTbdu2VdWqVZWUlKRp06ZpwoQJ+uCDD8yYrVu3qkePHurXr592796tzp07q3Pnzvr+++9vzZcBAAAAAACAu5LFMAzD1klcy6uvvqpvv/1W//nPfwpsNwxDvr6+GjFihEaOHClJysjIkLe3txYsWKDu3bvr4MGDqlOnjnbs2KEmTZpIkmJiYtS+fXudOHFCvr6+mjNnjl5//XWlpqbKycnJ7Hv16tVKTk6WJHXr1k1ZWVlau3at2X+zZs0UFBSkuXPnFup6MjMz5eHhoYyMDLm7u9/09wIAf9Wr9XrYOgXcQP82FlungEIInLWkxPtg/HB74M8JgL04MrSnrVMA7gi3YpwnFX4MYdcz8NasWaMmTZromWeekZeXlxo1aqQPP/zQbD927JhSU1MVGhpq7vPw8FDTpk2VkJAgSUpISJCnp6dZvJOk0NBQOTg4KDEx0Yxp1aqVWbyTpLCwMB06dEhnz541Y67u50rMlX4Kkp2drczMTKsNAAAAAAAAKAq7LuAdPXpUc+bMUfXq1bV+/XoNHjxYL730khYuXChJSk1NlSR5e3tbHeft7W22paamysvLy6q9VKlSqlChglVMQee4uo9rxVxpL0hUVJQ8PDzMzc/Pr0jXDwAAAAAAANh1AS8vL08PPPCA/vGPf6hRo0YaOHCgBgwYUOhHVm1t9OjRysjIMLfjx4/bOiUAAAAAAADcZuy6gFelShXVqVPHal/t2rWVkpIiSfLx8ZEkpaWlWcWkpaWZbT4+Pjp16pRV+6VLl3TmzBmrmILOcXUf14q50l4QZ2dnubu7W20AAAAAAABAUdh1Aa9FixY6dOiQ1b4ffvhBVatWlST5+/vLx8dHcXFxZntmZqYSExMVHBwsSQoODlZ6erqSkpLMmI0bNyovL09NmzY1YzZv3qycnBwzJjY2VjVr1jTfeBscHGzVz5WYK/0AAAAAAAAAJcGuC3jDhw/Xtm3b9I9//ENHjhzRkiVL9MEHHyg8PFySZLFYNGzYME2aNElr1qzRvn371Lt3b/n6+qpz586SLs/Ye/zxxzVgwABt375d3377rSIiItS9e3f5+vpKknr27CknJyf169dP+/fv17JlyzRr1ixFRkaauQwdOlQxMTGaPn26kpOTNWHCBO3cuVMRERG3/HsBAAAAAADA3aOUrRO4ngcffFCrVq3S6NGj9cYbb8jf318zZ85Ur169zJhRo0YpKytLAwcOVHp6ulq2bKmYmBi5uLiYMYsXL1ZERITatGkjBwcHdenSRbNnzzbbPTw8tGHDBoWHh6tx48aqVKmSxo0bp4EDB5oxzZs315IlSzRmzBi99tprql69ulavXq169erdmi8DAAAAAAAAdyWLYRiGrZO4W2RmZsrDw0MZGRmshwfApl6t18PWKeAG+rex2DoFFELgrCUl3gfjh9sDf04A7MWRoT1tnQJwR7gV4zyp8GMIu36EFgAAAAAAALjbUcADAAAAAAAA7BgFPAAAAAAAAMCOUcBDiZgwYYIsFovVVqtWLbP9woULCg8PV8WKFeXm5qYuXbooLS3NbF+wYEG+469sp06dkiSdPHlSPXv2VI0aNeTg4KBhw4blyyMnJ0dvvPGG7r//frm4uKhhw4aKiYkp8esHAAAAAAAoLhTwUGLq1q2rkydPmtuWLVvMtuHDh+vLL7/UihUrFB8fr19++UVPP/202d6tWzerY0+ePKmwsDC1bt1aXl5ekqTs7GxVrlxZY8aMUcOGDQvMYcyYMXr//ff1zjvv6MCBAxo0aJCeeuop7d69u2QvHgAAAAAAoJiUsnUCuHOVKlVKPj4++fZnZGRo3rx5WrJkiR599FFJ0vz581W7dm1t27ZNzZo1k6urq1xdXc1jTp8+rY0bN2revHnmvmrVqmnWrFmSpI8++qjAHD7++GO9/vrrat++vSRp8ODB+ve//63p06frk08+KbZrBQAAAAAAKCnMwEOJOXz4sHx9fRUQEKBevXopJSVFkpSUlKScnByFhoaasbVq1dJ9992nhISEAs+1aNEilSlTRn/729+KlEN2drZcXFys9rm6ulrNBgQAAAAAALBnFPBQIpo2baoFCxYoJiZGc+bM0bFjx/Twww/r3LlzSk1NlZOTkzw9Pa2O8fb2VmpqaoHnmzdvnnr27Gk1K68wwsLCNGPGDB0+fFh5eXmKjY3VypUrdfLkyZu9NAAAAAAAgFuKR2hRItq1a2f+3KBBAzVt2lRVq1bV8uXLi1yES0hI0MGDB/Xxxx8XOY9Zs2ZpwIABqlWrliwWi+6//3717dv3mo/cAgAAAAAA2Btm4OGW8PT0VI0aNXTkyBH5+Pjo4sWLSk9Pt4pJS0srcM28f/3rXwoKClLjxo2L3G/lypW1evVqZWVl6b///a+Sk5Pl5uamgICAm70UAAAAAACAW4oCHm6J8+fP68cff1SVKlXUuHFjlS5dWnFxcWb7oUOHlJKSouDg4HzHLV++XP369ftL/bu4uOiee+7RpUuX9Pnnn6tTp05/6XwAAAAAAAC3Co/QokSMHDlSHTt2VNWqVfXLL79o/PjxcnR0VI8ePeTh4aF+/fopMjJSFSpUkLu7u4YMGaLg4GA1a9bM6jzLli3TpUuX9Pe//73Afvbs2SPpcqHv9OnT2rNnj5ycnFSnTh1JUmJion7++WcFBQXp559/1oQJE5SXl6dRo0aV6PUDAAAAAAAUFwp4KBEnTpxQjx499Ntvv6ly5cpq2bKltm3bpsqVK0uS3n77bTk4OKhLly7Kzs5WWFiY3nvvvXznmTdvnp5++ul8L7y4olGjRubPSUlJWrJkiapWraqffvpJknThwgWNGTNGR48elZubm9q3b6+PP/74mucDAAAAAACwNxTwUCKWLl163XYXFxdFR0crOjr6unFbt269brthGNdtb926tQ4cOHDdGAAAAAAAAHvGGngAAAAAAACAHaOABwAAAAAAANgxHqG9Q71ar4etU0AhTP7+U1unAAAAAAAA7Bwz8AAAAAAAAAA7RgEPAAAAAAAAsGMU8AAAAAAAAAA7RgEPAAAAAAAAsGMU8AAAAAAAAAA7RgEPAAAAAAAAsGMU8AAAAAAAAAA7RgEPAAAAAAAAsGMU8AAAAAAAAAA7RgEPAAAAAAAAsGMU8AAAAAAAAAA7RgEPAAAAAAAAsGMU8AAAAAAAAAA7RgEPAAAAAAAAsGMU8AAAAAAAAAA7RgEPAAAAAAAAsGMU8AAAAAAAAAA7RgEPAAAAAAAAsGMU8AAAAAAAAAA7RgEPAAAAAAAAsGMU8AAAAAAAAAA7dlsV8CZPniyLxaJhw4aZ+y5cuKDw8HBVrFhRbm5u6tKli9LS0qyOS0lJUYcOHVSmTBl5eXnp5Zdf1qVLl6xiNm3apAceeEDOzs4KDAzUggUL8vUfHR2tatWqycXFRU2bNtX27dtL4jIBAAAAAAAA021TwNuxY4fef/99NWjQwGr/8OHD9eWXX2rFihWKj4/XL7/8oqefftpsz83NVYcOHXTx4kVt3bpVCxcu1IIFCzRu3Dgz5tixY+rQoYMeeeQR7dmzR8OGDVP//v21fv16M2bZsmWKjIzU+PHjtWvXLjVs2FBhYWE6depUyV88AAAAAAAA7lq3RQHv/Pnz6tWrlz788EOVL1/e3J+RkaF58+ZpxowZevTRR9W4cWPNnz9fW7du1bZt2yRJGzZs0IEDB/TJJ58oKChI7dq105tvvqno6GhdvHhRkjR37lz5+/tr+vTpql27tiIiIvS3v/1Nb7/9ttnXjBkzNGDAAPXt21d16tTR3LlzVaZMGX300Ue39ssAAAAAAADAXeW2KOCFh4erQ4cOCg0NtdqflJSknJwcq/21atXSfffdp4SEBElSQkKC6tevL29vbzMmLCxMmZmZ2r9/vxnz53OHhYWZ57h48aKSkpKsYhwcHBQaGmrGFCQ7O1uZmZlWGwAAAAAAAFAUpWydwI0sXbpUu3bt0o4dO/K1paamysnJSZ6enlb7vb29lZqaasZcXby70n6l7XoxmZmZ+uOPP3T27Fnl5uYWGJOcnHzN3KOiojRx4sTCXSgAAAAAAABQALuegXf8+HENHTpUixcvlouLi63TKbLRo0crIyPD3I4fP27rlAAAAAAAAHCbsesCXlJSkk6dOqUHHnhApUqVUqlSpRQfH6/Zs2erVKlS8vb21sWLF5Wenm51XFpamnx8fCRJPj4++d5Ke+XzjWLc3d3l6uqqSpUqydHRscCYK+coiLOzs9zd3a02wJ7MmTNHDRo0MP/7DA4O1tdff222v/DCC7r//vvl6uqqypUrq1OnTvlmncbFxal58+YqV66cfHx89Morr+R7y/Py5csVFBSkMmXKqGrVqpo2bZpV+8qVK/XYY4+pcuXKZh5Xv0QGAICStnnzZnXs2FG+vr6yWCxavXq1rVMCAAAw2XUBr02bNtq3b5/27Nljbk2aNFGvXr3Mn0uXLq24uDjzmEOHDiklJUXBwcGSpODgYO3bt8/qbbGxsbFyd3dXnTp1zJirz3El5so5nJyc1LhxY6uYvLw8xcXFmTHA7ejee+/V5MmTlZSUpJ07d+rRRx9Vp06dzPUhr7wY5uDBg1q/fr0Mw1Dbtm2Vm5srSdq7d6/at2+vxx9/XLt379ayZcu0Zs0avfrqq2YfX3/9tXr16qVBgwbp+++/13vvvae3335b7777rhmzefNmPfbYY/rqq6+UlJSkRx55RB07dtTu3btv7RcCALhrZWVlqWHDhoqOjrZ1KgAAAPlYDMMwbJ1EUYSEhCgoKEgzZ86UJA0ePFhfffWVFixYIHd3dw0ZMkSStHXrVklSbm6ugoKC5Ovrq6lTpyo1NVXPPvus+vfvr3/84x+SpGPHjqlevXoKDw/X888/r40bN+qll17SunXrFBYWJklatmyZ+vTpo/fff18PPfSQZs6cqeXLlys5OTnf2njXkpmZKQ8PD2VkZJT4bLxX6/Uo0fOjeEz+/lNbp5BPhQoVNG3aNPXr1y9f23fffaeGDRvqyJEjuv/++/Xaa68pNjbWao3KL7/8Ul27dtWpU6dUrlw59ezZUzk5OVqxYoUZ884772jq1KlKSUmRxWIpMI+6deuqW7duGjduXPFfJLhH3Ab6tyn47wbsS+CsJSXex60cP+Ayi8WiVatWqXPnzoU+hj8nAPbiyNCetk4BuCPcinGeVPgxhN2/xOJG3n77bTk4OKhLly7Kzs5WWFiY3nvvPbPd0dFRa9eu1eDBgxUcHKyyZcuqT58+euONN8wYf39/rVu3TsOHD9esWbN077336l//+pdZvJOkbt266fTp0xo3bpxSU1MVFBSkmJiYQhfvAHuXm5urFStWKCsrq8CZpVlZWZo/f778/f3l5+cn6fKblv+8PqWrq6suXLigpKQkhYSEKDs7W2XKlMkXc+LECf33v/9VtWrV8vWVl5enc+fOqUKFCsV3gQAAFKPs7GxlZ2ebnzMzM22YDQAAuNPddgW8TZs2WX12cXFRdHT0dR93qFq1qr766qvrnjckJOSGj+tFREQoIiKi0LkCt4N9+/YpODhYFy5ckJubm1atWmU+Xi5J7733nkaNGqWsrCzVrFlTsbGxcnJykiSFhYVp5syZ+vTTT9W1a1elpqaaxfGTJ0+aMcOHD9dzzz2nRx55REeOHNH06dPNmIIKeP/85z91/vx5de3atYSvHgCAmxMVFaWJEyfaOg0AAHCXsOs18ACUvJo1a2rPnj1KTEzU4MGD1adPHx04cMBs79Wrl3bv3q34+HjVqFFDXbt21YULFyRJbdu21bRp0zRo0CA5OzurRo0aat++vSTJweHy7WXAgAGKiIjQE088IScnJzVr1kzdu3e3irnakiVLNHHiRC1fvlxeXl4lffkAANyU0aNHKyMjw9yOHz9u65QAAMAdjAIecJdzcnJSYGCgGjdurKioKDVs2FCzZs0y2z08PFS9enW1atVKn332mZKTk7Vq1SqzPTIyUunp6UpJSdGvv/6qTp06SZICAgIkXV5HaMqUKTp//rz++9//KjU1VQ899JBVzBVLly5V//79tXz5coWGhpb0pQMAcNOcnZ3Nt7hf2QAAAErKbfcILYCSlZeXZ7Wmz9UMw5BhGPnaLRaLfH19JUmffvqp/Pz89MADD1jFODo66p577jFjgoODVblyZbP9008/1fPPP6+lS5eqQ4cOxXlJAAAAAADc1ijgAXex0aNHq127drrvvvt07tw5LVmyRJs2bdL69et19OhRLVu2TG3btlXlypV14sQJTZ48Wa6uruZjspI0bdo0Pf7443JwcNDKlSs1efJkLV++XI6OjpKkX3/9VZ999plCQkJ04cIFzZ8/XytWrFB8fLx5jiVLlqhPnz6aNWuWmjZtqtTUVEmXX3bh4eFxa78UAMBd6fz58zpy5Ij5+dixY9qzZ48qVKig++67z4aZAQAA8AgtcFc7deqUevfurZo1a6pNmzbasWOH1q9fr8cee0wuLi76z3/+o/bt2yswMFDdunVTuXLltHXrVqu16b7++ms9/PDDatKkidatW6cvvvhCnTt3tupn4cKFatKkiVq0aKH9+/dr06ZN5mO0kvTBBx/o0qVLCg8PV5UqVcxt6NCht+qrAADc5Xbu3KlGjRqpUaNGki4vEdGoUSONGzfOxpkBAAAwAw+4q82bN++abb6+vjd8e7Mkbdy48brtlSpVUkJCwnVj/vx2aQAAbrWQkBAZhmHrNAAAAArEDDwAAAAAAADAjjEDD7ChI0N72joFFELgrCW2TgEAAAAAcBdjBh4AAAAAAABgxyjgAQAAAAAAAHaMAh4AAAAAAABgxyjgAQAAAAAAAHaMAh4AAAAAAABgxyjgAQAAAAAAAHaMAh4AAAAAAABgxyjgAQAAAAAAAHaMAh4AAAAAAABgxyjgAQAAAAAAAHaMAh4AAAAAAABgxyjgAQAAAAAAAHaMAh4AAAAAAABgxyjgAQAAAAAAAHaMAh4AAAAAAABgxyjgAQAAAAAAAHaMAh4AAAAAAABgxyjgAQAAAAAAAHaMAh4AAAAAAABgxyjgAQAAAAAAAHaMAh4AAAAAAABgxyjgAQAAALBbEyZMkMVisdpq1ap1zfiVK1eqSZMm8vT0VNmyZRUUFKSPP/7YKsYwDI0bN05VqlSRq6urQkNDdfjwYbN906ZN+fq8su3YsUOSdOjQIT3yyCPy9vaWi4uLAgICNGbMGOXk5BQpl5IQHR2tatWqycXFRU2bNtX27dvzxSQkJOjRRx9V2bJl5e7urlatWumPP/4o8dwAADeHAh4AAAAAu1a3bl2dPHnS3LZs2XLN2AoVKuj1119XQkKCvvvuO/Xt21d9+/bV+vXrzZipU6dq9uzZmjt3rhITE1W2bFmFhYXpwoULkqTmzZtb9Xfy5En1799f/v7+atKkiSSpdOnS6t27tzZs2KBDhw5p5syZ+vDDDzV+/Pgi5VJUCxYsUEhIyDXbly1bpsjISI0fP167du1Sw4YNFRYWplOnTpkxCQkJevzxx9W2bVtt375dO3bsUEREhBwc+OchANirUrZOAAAAAACup1SpUvLx8SlU7J+LW0OHDtXChQu1ZcsWhYWFyTAMzZw5U2PGjFGnTp0kSYsWLZK3t7dWr16t7t27y8nJyaq/nJwcffHFFxoyZIgsFoskKSAgQAEBAWZM1apVtWnTJv3nP/8pdC6SlJ2drddff12ffvqp0tPTVa9ePU2ZMuW6RbrrmTFjhgYMGKC+fftKkubOnat169bpo48+0quvvipJGj58uF566SXzsyTVrFnzpvoDANwa/IoFAAAAgF07fPiwfH19FRAQoF69eiklJaVQxxmGobi4OB06dEitWrWSJB07dkypqakKDQ014zw8PNS0aVMlJCQUeJ41a9bot99+M4tiBTly5IhiYmLUunXrQuciSREREUpISNDSpUv13Xff6ZlnntHjjz9u9UhvYV28eFFJSUlW1+bg4KDQ0FDz2k6dOqXExER5eXmpefPm8vb2VuvWra87qxEAYHsU8AAAAADYraZNm2rBggWKiYnRnDlzdOzYMT388MM6d+7cNY/JyMiQm5ubnJyc1KFDB73zzjt67LHHJEmpqamSJG9vb6tjvL29zbY/mzdvnsLCwnTvvffma2vevLlcXFxUvXp1Pfzww3rjjTcKnUtKSormz5+vFStW6OGHH9b999+vkSNHqmXLlpo/f37hv6T/+fXXX5Wbm3vdazt69Kiky2sLDhgwQDExMXrggQfUpk2bmyoaAgBuDR6hBQAAAGC32rVrZ/7coEEDNW3aVFWrVtXy5cvVr1+/Ao8pV66c9uzZo/PnzysuLk6RkZEKCAi4qcdST5w4ofXr12v58uUFti9btkznzp3T3r179fLLL+uf//ynRo0aVahc9u3bp9zcXNWoUcPqnNnZ2apYsaKky0W+OnXqmG2XLl1STk6O3NzczH2vvfaaXnvttUJdT15eniTphRdeMGcUNmrUSHFxcfroo48UFRVVqPMAAG4tCngAAAAAbhuenp6qUaOGjhw5cs0YBwcHBQYGSpKCgoJ08OBBRUVFKSQkxFzbLi0tTVWqVDGPSUtLU1BQUL5zzZ8/XxUrVtSTTz5ZYF9+fn6SpDp16ig3N1cDBw7UiBEj5OjoeMNczp8/L0dHRyUlJZnxV1wp0Pn6+mrPnj3m/pUrV+rzzz/X4sWLzX0VKlSQJFWqVEmOjo5KS0uzOldaWpp53Veu+eqioCTVrl270I8mAwBuPR6hBQAAAHDbOH/+vH788Uer4tuN5OXlKTs7W5Lk7+8vHx8fxcXFme2ZmZlKTExUcHCw1XGGYWj+/Pnq3bu3SpcuXah+cnJyzFluN8qlUaNGys3N1alTpxQYGGi1XSm4lSpVymq/l5eXXF1drfZdKeA5OTmpcePGVteWl5enuLg489qqVasmX19fHTp0yCqvH374QVWrVr3hNQIAbMPuC3hRUVF68MEHVa5cOXl5ealz5875/mdz4cIFhYeHq2LFinJzc1OXLl3y/dYpJSVFHTp0UJkyZeTl5aWXX35Zly5dsorZtGmTHnjgATk7OyswMFALFizIl090dLSqVasmFxcXNW3aVNu3by/2awYAAABw2ciRIxUfH6+ffvpJW7du1VNPPSVHR0f16NFDktS7d2+NHj3ajI+KilJsbKyOHj2qgwcPavr06fr444/197//XZJksVg0bNgwTZo0SWvWrNG+ffvUu3dv+fr6qnPnzlZ9b9y4UceOHVP//v3z5bV48WItX75cBw8e1NGjR7V8+XKNHj1a3bp1M4t9N8qlRo0a6tWrl3r37q2VK1fq2LFj2r59u6KiorRu3bqb+r4iIyP14YcfauHChTp48KAGDx6srKws83FZi8Wil19+WbNnz9Znn32mI0eOaOzYsUpOTr7mI8kAANuz+0do4+PjFR4ergcffFCXLl3Sa6+9prZt2+rAgQMqW7aspMuvQV+3bp1WrFghDw8PRURE6Omnn9a3334rScrNzVWHDh3k4+OjrVu36uTJk+Zv0f7xj39Iuvw2qg4dOmjQoEFavHix4uLi1L9/f1WpUsV8xfuyZcsUGRmpuXPnqmnTppo5c6bCwsJ06NAheXl52eYLAgAAAO5gJ06cUI8ePfTbb7+pcuXKatmypbZt26bKlStLuvyLegeH/5+XkJWVpRdffFEnTpyQq6uratWqpU8++UTdunUzY0aNGqWsrCwNHDhQ6enpatmypWJiYuTi4mLV97x589S8eXPVqlUrX16lSpXSlClT9MMPP8gwDFWtWlUREREaPnx4kXKZP3++Jk2apBEjRujnn39WpUqV1KxZMz3xxBM39X1169ZNp0+f1rhx45SamqqgoCDFxMRYvdhi2LBhunDhgoYPH64zZ86oYcOGio2N1f33339TfQIASp7FMAzD1kkUxenTp+Xl5aX4+Hi1atVKGRkZqly5spYsWaK//e1vkqTk5GTVrl1bCQkJatasmb7++ms98cQT+uWXX8z/cc2dO1evvPKKTp8+LScnJ73yyitat26dvv/+e7Ov7t27Kz09XTExMZIuvwHrwQcf1Lvvvivp8nR0Pz8/DRkyRK+++uoNc8/MzJSHh4cyMjLk7u5e3F+NlVfr9SjR86N49G9jsXUKKITAWUtsnUKx4x5h/7g/3B5uxf3hVo4fcPP4cwJgL44M7WnrFIA7wq36d2BhxxB2/wjtn2VkZEj6/4Vak5KSlJOTo9DQUDOmVq1auu+++5SQkCBJSkhIUP369a1+6xQWFqbMzEzt37/fjLn6HFdirpzj4sWLSkpKsopxcHBQaGioGfNn2dnZyszMtNoAAAAAAACAorD7R2ivlpeXp2HDhqlFixaqV6+eJCk1NVVOTk7y9PS0ivX29lZqaqoZc3Xx7kr7lbbrxWRmZuqPP/7Q2bNnlZubW2BMcnJygflGRUVp4sSJN3exAAAAwDUwkxooHpO//9TWKQBAodxWM/DCw8P1/fffa+nSpbZOpVBGjx6tjIwMczt+/LitUwIAAAAAAMBt5raZgRcREaG1a9dq8+bNuvfee839Pj4+unjxotLT061m4aWlpZmvXvfx8cn3ttgrb6m9OubPb65NS0uTu7u7XF1d5ejoKEdHxwJjrpzjz5ydneXs7HxzFwwAAAAAAADoNpiBZxiGIiIitGrVKm3cuFH+/v5W7Y0bN1bp0qUVFxdn7jt06JBSUlIUHBwsSQoODta+fft06tQpMyY2Nlbu7u6qU6eOGXP1Oa7EXDmHk5OTGjdubBWTl5enuLg4MwYAAAAAAAAobnY/Ay88PFxLlizRF198oXLlyplr1nl4eMjV1VUeHh7q16+fIiMjVaFCBbm7u2vIkCEKDg5Ws2bNJElt27ZVnTp19Oyzz2rq1KlKTU3VmDFjFB4ebs6QGzRokN59912NGjVKzz//vDZu3Kjly5dr3bp1Zi6RkZHq06ePmjRpooceekgzZ85UVlaW+vbte+u/GAAAAAAAANwV7L6AN2fOHElSSEiI1f758+frueeekyS9/fbbcnBwUJcuXZSdna2wsDC99957Zqyjo6PWrl2rwYMHKzg4WGXLllWfPn30xhtvmDH+/v5at26dhg8frlmzZunee+/Vv/71L4WFhZkx3bp10+nTpzVu3DilpqYqKChIMTEx+V5sAQAAAAAAABQXuy/gGYZxwxgXFxdFR0crOjr6mjFVq1bVV199dd3zhISEaPfu3deNiYiIUERExA1zAgAAAAAAAIqD3a+BBwAAAAAAANzN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XhFFR0erWrVqcnFxUdOmTbV9+3ZbpwQAAIBiwlgPAADYIwp4RbBs2TJFRkZq/Pjx2rVrlxo2bKiwsDCdOnXK1qkBAADgL2KsBwAA7BUFvCKYMWOGBgwYoL59+6pOnTqaO3euypQpo48++sjWqQEAAOAvYqwHAADsVSlbJ3C7uHjxopKSkjR69Ghzn4ODg0JDQ5WQkFDgMdnZ2crOzjY/Z2RkSJIyMzNLNllJ2bk5Jd4H/rpz2RZbp4BCuBV/Z2817hH2j/vD7eFW3B+u9GEYRon3dTcr6ljPluM8ifs4UFzuxHHeuWzuD0BxuFX3h8KO9SjgFdKvv/6q3NxceXt7W+339vZWcnJygcdERUVp4sSJ+fb7+fmVSI64/cws+D8d2Jv3P7N1BrgLcX+4TdzC+8O5c+fk4eFxy/q72xR1rMc4D7gzzPT43NYpALBXt/jfgTca61HAK0GjR49WZGSk+TkvL09nzpxRxYoVZbEws+Jul5mZKT8/Px0/flzu7u62TgeAHeH+gKsZhqFz587J19fX1qngKozzcD3cxwFcC/cH/Flhx3oU8AqpUqVKcnR0VFpamtX+tLQ0+fj4FHiMs7OznJ2drfZ5enqWVIq4Tbm7u3PjBlAg7g+4gpl3Ja+oYz3GeSgM7uMAroX7A65WmLEeL7EoJCcnJzVu3FhxcXHmvry8PMXFxSk4ONiGmQEAAOCvYqwHAADsGTPwiiAyMlJ9+vRRkyZN9NBDD2nmzJnKyspS3759bZ0aAAAA/iLGegAAwF5RwCuCbt266fTp0xo3bpxSU1MVFBSkmJiYfIsdA4Xh7Oys8ePH53v8BgC4PwC2wVgPxYX7OIBr4f6Am2UxbvSeWgAAAAAAAAA2wxp4AAAAAAAAgB2jgAcAAAAAAADYMQp4AAAAAAAAgB2jgAcU0nPPPafOnTsX6RiLxaLVq1eXSD7X89NPP8lisWjPnj23vG/gbhQSEqJhw4aZn6tVq6aZM2faLJ+btWDBAnl6eto6DQC45RjnAbgWxnmwFxTwgP957rnnZLFYZLFY5OTkpMDAQL3xxhu6dOmSJGnWrFlasGBBiedx8eJFTZ06VQ0bNlSZMmVUqVIltWjRQvPnz1dOTk6J9w/cjQzDUGhoqMLCwvK1vffee/L09NSJEydskFnhpaamasiQIQoICJCzs7P8/PzUsWNHxcXF2To1ALA5xnnA3YtxHu4UpWydAGBPHn/8cc2fP1/Z2dn66quvFB4ertKlS2v06NHy8PAo8f4vXryosLAw7d27V2+++aZatGghd3d3bdu2Tf/85z/VqFEjBQUFlXgewN3GYrFo/vz5ql+/vt5//3298MILkqRjx45p1KhRmjNnju69914bZ3ltP/30k1q0aCFPT09NmzZN9evXV05OjtavX6/w8HAlJyfbOkUAsDnGecDdiXEe7hTMwAOu4uzsLB8fH1WtWlWDBw9WaGio1qxZIyn/oxUhISF66aWXNGrUKFWoUEE+Pj6aMGHCdc8/fvx4ValSRd99912B7TNnztTmzZsVFxen8PBwBQUFKSAgQD179lRiYqKqV68uSYqJiVHLli3l6empihUr6oknntCPP/6Y73zJyclq3ry5XFxcVK9ePcXHx9/cFwPcBfz8/DRr1iyNHDlSx44dk2EY6tevn9q2batGjRqpXbt2cnNzk7e3t5599ln9+uuvhT53SkqKOnXqJDc3N7m7u6tr165KS0uTJGVkZMjR0VE7d+6UJOXl5alChQpq1qyZefwnn3wiPz+/a57/xRdflMVi0fbt29WlSxfVqFFDdevWVWRkpLZt22bGzZgxQ/Xr11fZsmXl5+enF198UefPn893vtWrV6t69epycXFRWFiYjh8/XuhrBQB7xTgPuHsxzvt/jPNuXxTwgOtwdXXVxYsXr9m+cOFClS1bVomJiZo6dareeOMNxcbG5oszDENDhgzRokWL9J///EcNGjQo8HyLFy9WaGioGjVqlK+tdOnSKlu2rCQpKytLkZGR2rlzp+Li4uTg4KCnnnpKeXl5Vse8/PLLGjFihHbv3q3g4GB17NhRv/32W1G+AuCu0qdPH7Vp00bPP/+83n33XX3//fd6//339eijj6pRo0bauXOnYmJilJaWpq5duxbqnHl5eerUqZPOnDmj+Ph4xcbG6ujRo+rWrZskycPDQ0FBQdq0aZMkad++fbJYLNq9e7c56IqPj1fr1q0LPP+ZM2cUExOj8PBw8x5xtavXOnFwcNDs2bO1f/9+LVy4UBs3btSoUaOs4n///Xe99dZbWrRokb799lulp6ere/fuhbpWALidMM4D7i6M8xjn3fYMAIZhGEafPn2MTp06GYZhGHl5eUZsbKzh7OxsjBw5Ml+7YRhG69atjZYtW1qd48EHHzReeeUV87MkY8WKFUbPnj2N2rVrGydOnLhuDq6ursZLL71U5NxPnz5tSDL27dtnGIZhHDt2zJBkTJ482YzJyckx7r33XmPKlClFPj9wN0lLSzMqVapkODg4GKtWrTLefPNNo23btlYxx48fNyQZhw4dMgzj8v1g6NChZnvVqlWNt99+2zAMw9iwYYPh6OhopKSkmO379+83JBnbt283DMMwIiMjjQ4dOhiGYRgzZ840unXrZjRs2ND4+uuvDcMwjMDAQOODDz4oMN/ExERDkrFy5coiX+uKFSuMihUrmp/nz59vSDK2bdtm7jt48KAhyUhMTCzy+QHAXjDOA2AYjPMY593emIEHXGXt2rVyc3OTi4uL2rVrp27dul33cYk//4a1SpUqOnXqlNW+4cOHKzExUZs3b9Y999xz3f4NwyhUnocPH1aPHj0UEBAgd3d3VatWTdLl6dtXCw4ONn8uVaqUmjRpooMHDxaqD+Bu5eXlpRdeeEG1a9dW586dtXfvXn3zzTdyc3Mzt1q1aklSgY80/dnBgwfl5+dn9WhEnTp15Onpaf59bN26tbZs2aLc3FzFx8crJCREISEh2rRpk3755RcdOXJEISEhBZ6/sPcNSfr3v/+tNm3a6J577lG5cuX07LPP6rffftPvv/9uxpQqVUoPPvig+blWrVpWuQLA7YpxHgDGeYzzbmcU8ICrPPLII9qzZ48OHz6sP/74w3x04lpKly5t9dliseR7vOGxxx7Tzz//rPXr19+w/xo1ahRqEdKOHTvqzJkz+vDDD5WYmKjExERJuu5jIAAKr1SpUipV6vJ7ns6fP6+OHTtqz549Vtvhw4fVqlWrYumvVatWOnfunHbt2qXNmzdbDezi4+Pl6+trro30Z9WrV5fFYrnhveOnn37SE088oQYNGujzzz9XUlKSoqOjJXHvAHB3YJwHQGKch9sXBTzgKmXLllVgYKDuu+8+86b+Vz355JNasmSJ+vfvr6VLl143tmfPnvr3v/+t3bt352vLyclRVlaWfvvtNx06dEhjxoxRmzZtVLt2bZ09e7bA8129qOmlS5eUlJSk2rVr/7ULAu4yDzzwgPbv369q1aopMDDQarveP/yuqF27to4fP261QPCBAweUnp6uOnXqSLq8fkmDBg307rvvqnTp0qpVq5ZatWql3bt3a+3atddcF0WSKlSooLCwMEVHRysrKytfe3p6uiQpKSlJeXl5mj59upo1a6YaNWrol19+yRd/6dIlc6FlSTp06JDS09O5dwC47THOA/BnjPMY591OKOABt8BTTz2ljz/+WH379tVnn312zbhhw4apRYsWatOmjaKjo7V3714dPXpUy5cvV7NmzXT48GGVL19eFStW1AcffKAjR45o48aNioyMLPB80dHRWrVqlZKTkxUeHq6zZ8/q+eefL6nLBO5I4eHhOnPmjHr06KEdO3boxx9/1Pr169W3b1/l5ube8PjQ0FDVr19fvXr10q5du7R9+3b17t1brVu3VpMmTcy4kJAQLV682BzEVahQQbVr19ayZcuuO7CTLv9dz83N1UMPPaTPP/9chw8f1sGDBzV79mzzEavAwEDl5OTonXfe0dGjR/Xxxx9r7ty5+c5VunRpDRkyRImJiUpKStJzzz2nZs2a6aGHHirK1wYAdw3GecDti3Ee47zbCQU84Bb529/+poULF+rZZ5/VypUrC4xxdnZWbGysRo0apffff1/NmjXTgw8+qNmzZ+ull15SvXr15ODgoKVLlyopKUn16tXT8OHDNW3atALPN3nyZE2ePFkNGzbUli1btGbNGlWqVKkkLxO44/j6+urbb79Vbm6u2rZtq/r162vYsGHy9PSUg8ON/zdqsVj0xRdfqHz58mrVqpVCQ0MVEBCgZcuWWcW1bt1aubm5VmughISE5NtXkICAAO3atUuPPPKIRowYoXr16umxxx5TXFyc5syZI0lq2LChZsyYoSlTpqhevXpavHixoqKi8p2rTJkyeuWVV9SzZ0+1aNFCbm5u+XIFAFhjnAfcnhjnMc67nViMoqyKCAAAAAAAAOCWYgYeAAAAAAAAYMco4AEAAAAAAAB2jAIeAAAAAAAAYMco4AEAAAAAAAB2jAIeAAAAAAAAYMco4AEAAAAAAAB2jAIeAAAAAAAAYMco4AEAAAAAAAB2jAIeAAAAAAAAYMco4AHAn6SmpmrIkCEKCAiQs7Oz/Pz81LFjR8XFxdk6NQAAAPwFjPMA3K5K2ToBALAnP/30k1q0aCFPT09NmzZN9evXV05OjtavX6/w8HAlJyfbOkUAAADcBMZ5AG5nzMADgKu8+OKLslgs2r59u7p06aIaNWqobt26ioyM1LZt2yRJKSkp6tSpk9zc3OTu7q6uXbsqLS3NPMeECRMUFBSkjz76SPfdd5/c3Nz04osvKjc3V1OnTpWPj4+8vLz01ltvWfVtsVg0Z84ctWvXTq6urgoICNBnn31mFfPKK6+oRo0aKlOmjAICAjR27Fjl5OTk6/vjjz9WtWrV5OHhoe7du+vcuXOSpEWLFqlixYrKzs62Om/nzp317LPPFut3CQAAYE8Y5wG4nVHAA4D/OXPmjGJiYhQeHq6yZcvma/f09FReXp46deqkM2fOKD4+XrGxsTp69Ki6detmFfvjjz/q66+/VkxMjD799FPNmzdPHTp00IkTJxQfH68pU6ZozJgxSkxMtDpu7Nix6tKli/bu3atevXqpe/fuOnjwoNlerlw5LViwQAcOHNCsWbP04Ycf6u23387X9+rVq7V27VqtXbtW8fHxmjx5siTpmWeeUW5urtasWWPGnzp1SuvWrdPzzz//l79DAAAAe8Q4j3EecNszAACGYRhGYmKiIclYuXLlNWM2bNhgODo6GikpKea+/fv3G5KM7du3G4ZhGOPHjzfKlCljZGZmmjFhYWFGtWrVjNzcXHNfzZo1jaioKPOzJGPQoEFW/TVt2tQYPHjwNfOZNm2a0bhxY/NzQX2//PLLRtOmTc3PgwcPNtq1a2d+nj59uhEQEGDk5eVdsx8AAIDbGeM8xnnA7Y418ADgfwzDuGHMwYMH5efnJz8/P3NfnTp15OnpqYMHD+rBBx+UJFWrVk3lypUzY7y9veXo6CgHBwerfadOnbI6f3BwcL7Pe/bsMT8vW7ZMs2fP1o8//qjz58/r0qVLcnd3tzrmz31XqVLFqp8BAwbowQcf1M8//6x77rlHCxYs0HPPPSeLxXLD6wcAALgdMc5jnAfc7niEFgD+p3r16rJYLMWygHHp0qWtPlsslgL35eXlFfqcCQkJ6tWrl9q3b6+1a9dq9+7dev3113Xx4sUb9n11P40aNVLDhg21aNEiJSUlaf/+/XruuecKnQcAAMDthnEegNsdBTwA+J8KFSooLCxM0dHRysrKyteenp6u2rVr6/jx4zp+/Li5/8CBA0pPT1edOnX+cg5XFlC++nPt2rUlSVu3blXVqlX1+uuvq0mTJqpevbr++9//3lQ//fv314IFCzR//nyFhoZa/aYZAADgTsM4D8DtjgIeAFwlOjpaubm5euihh/T555/r8OHDOnjwoGbPnq3g4GCFhoaqfv366tWrl3bt2qXt27erd+/eat26tZo0afKX+1+xYoU++ugj/fDDDxo/fry2b9+uiIgISZd/c5ySkqKlS5fqxx9/1OzZs7Vq1aqb6qdnz546ceKEPvzwQxY1BgAAdwXGeQBuZxTwAOAqAQEB2rVrlx555BGNGDFC9erV02OPPaa4uDjNmTNHFotFX3zxhcqXL69WrVopNDRUAQEBWrZsWbH0P3HiRC1dulQNGjTQokWL9Omnn5q/8X3yySc1fPhwRUREKCgoSFu3btXYsWNvqh8PDw916dJFbm5u6ty5c7HkDgAAYM8Y5wG4nVmMwqzmCQAocRaLRatWrbplA602bdqobt26mj179i3pDwAA4G7FOA/AX8VbaAHgLnP27Flt2rRJmzZt0nvvvWfrdAAAAFBMGOcBdy4KeABwl2nUqJHOnj2rKVOmqGbNmrZOBwAAAMWEcR5w5+IRWgAAAAAAAMCO8RILAAAAAAAAwI5RwAMAAAAAAADsGAU8AAAAAAAAwI5RwAMAAAAAAADsGAU8AAAAAAAAwI5RwAMAAAAAAADsGAU8AAAAAAAAwI5RwAMAAAAAAADs2P8BaP/qrBL8c6k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Metin kutusu 8"/>
          <p:cNvSpPr txBox="1"/>
          <p:nvPr/>
        </p:nvSpPr>
        <p:spPr>
          <a:xfrm>
            <a:off x="558906" y="1541208"/>
            <a:ext cx="4139275" cy="523220"/>
          </a:xfrm>
          <a:prstGeom prst="rect">
            <a:avLst/>
          </a:prstGeom>
          <a:noFill/>
        </p:spPr>
        <p:txBody>
          <a:bodyPr wrap="none" rtlCol="0">
            <a:spAutoFit/>
          </a:bodyPr>
          <a:lstStyle/>
          <a:p>
            <a:r>
              <a:rPr lang="tr-TR" sz="2800" dirty="0">
                <a:latin typeface="Angsana New" pitchFamily="18" charset="-34"/>
                <a:cs typeface="Angsana New" pitchFamily="18" charset="-34"/>
              </a:rPr>
              <a:t>P</a:t>
            </a:r>
            <a:r>
              <a:rPr lang="en-US" sz="2800" dirty="0" err="1" smtClean="0">
                <a:latin typeface="Angsana New" pitchFamily="18" charset="-34"/>
                <a:cs typeface="Angsana New" pitchFamily="18" charset="-34"/>
              </a:rPr>
              <a:t>opulation</a:t>
            </a:r>
            <a:r>
              <a:rPr lang="en-US" sz="2800" dirty="0" smtClean="0">
                <a:latin typeface="Angsana New" pitchFamily="18" charset="-34"/>
                <a:cs typeface="Angsana New" pitchFamily="18" charset="-34"/>
              </a:rPr>
              <a:t> </a:t>
            </a:r>
            <a:r>
              <a:rPr lang="en-US" sz="2800" dirty="0">
                <a:latin typeface="Angsana New" pitchFamily="18" charset="-34"/>
                <a:cs typeface="Angsana New" pitchFamily="18" charset="-34"/>
              </a:rPr>
              <a:t>and user distribution by </a:t>
            </a:r>
            <a:r>
              <a:rPr lang="en-US" sz="2800" dirty="0" smtClean="0">
                <a:latin typeface="Angsana New" pitchFamily="18" charset="-34"/>
                <a:cs typeface="Angsana New" pitchFamily="18" charset="-34"/>
              </a:rPr>
              <a:t>cities</a:t>
            </a:r>
            <a:r>
              <a:rPr lang="tr-TR" sz="2800" dirty="0" smtClean="0">
                <a:latin typeface="Angsana New" pitchFamily="18" charset="-34"/>
                <a:cs typeface="Angsana New" pitchFamily="18" charset="-34"/>
              </a:rPr>
              <a:t>.</a:t>
            </a:r>
            <a:endParaRPr lang="en-US" sz="2800" dirty="0">
              <a:latin typeface="Angsana New" pitchFamily="18" charset="-34"/>
              <a:cs typeface="Angsana New" pitchFamily="18" charset="-34"/>
            </a:endParaRPr>
          </a:p>
        </p:txBody>
      </p:sp>
      <p:sp>
        <p:nvSpPr>
          <p:cNvPr id="3"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data:image/png;base64,iVBORw0KGgoAAAANSUhEUgAAA0kAAAHWCAYAAACi1sL/AAAAOXRFWHRTb2Z0d2FyZQBNYXRwbG90bGliIHZlcnNpb24zLjcuMSwgaHR0cHM6Ly9tYXRwbG90bGliLm9yZy/bCgiHAAAACXBIWXMAAA9hAAAPYQGoP6dpAABnW0lEQVR4nO3dd3gU5d7G8XtLsukJISEECCQ0Cb13pDepAipgodiOoogcjx59j2LFrlhQsVBEBAuKiAcQ6SAdQZAOoRMICaTX3Xn/QPbsmgAJpEm+n+vKdTHPPDPzm8WR3PvMPGMyDMMQAAAAAECSZC7pAgAAAACgNCEkAQAAAIALQhIAAAAAuCAkAQAAAIALQhIAAAAAuCAkAQAAAIALQhIAAAAAuCAkAQAAAIALQhIAAAAAuCAkAQBwCZs2bVLbtm3l6+srk8mkbdu26dlnn5XJZCrp0gAARYiQBACl0AcffCCTyaRWrVqVdCmlTmRkpEwmk/OnQoUK6tChg77//vtCPU52drZuueUWJSQk6O2339bMmTNVrVq1PPtOnDhR8+bNy9d+Dx8+7Fa/xWJR1apVdfPNN2vbtm2FdwKXsGLFCplMJn377bdu7VlZWerbt6/MZrOmTp0qSZo+fbqzzjVr1uTal2EYioiIkMlkUt++fYu8dgAoLoQkACiFZs2apcjISG3cuFEHDhwo6XJKncaNG2vmzJmaOXOmHnvsMZ08eVKDBg3SRx99VGjHOHjwoI4cOaLHHntM9913n+644w6VK1dO//nPf5Senu7WtyAh6aJhw4Zp5syZmjp1qoYPH65ly5apdevWxRKU/io7O1tDhgzRf//7X33yyScaPXq023ovLy99+eWXubZbuXKljh8/LpvNVlylAkCxICQBQCkTExOjX3/9VW+99ZZCQ0M1a9asYq/B4XAoIyOj2I+bX5UrV9Ydd9yhO+64Q48//rjWrl0rX19fvf3225fcJicnR1lZWfk+xpkzZyRJQUFBbu1Wq1VeXl5XVberpk2b6o477tCIESP0yiuv6IsvvlBmZqY+/PDDa953ampqvvtmZ2fr1ltv1YIFCzRlyhTdfffdufrcdNNN+uabb5STk+PW/uWXX6pZs2aqWLHiNdcMAKUJIQkASplZs2apXLly6tOnj4YMGeIWkrKzsxUcHKxRo0bl2i4pKUleXl567LHHnG2ZmZmaMGGCatasKZvNpoiICD3++OPKzMx029ZkMumhhx7SrFmzVK9ePdlsNi1atEiS9MYbb6ht27YqX768vL291axZs1y3aklSenq6xo4dq5CQEPn7+6t///46ceKETCaTnn32Wbe+J06c0OjRoxUWFiabzaZ69eo5b/G6GhUrVlR0dLRiYmIk/e+WtjfeeEOTJk1SjRo1ZLPZtGvXLknSsmXL1KFDB/n6+iooKEgDBgzQ7t27nfsbOXKkOnbsKEm65ZZbZDKZ1KlTJ0nK9UySyWRSamqqZsyY4bw1beTIkQU+hy5dukiS8xwkacOGDerVq5cCAwPl4+Ojjh07au3atW7bXaxn165dGj58uMqVK6f27dvn65g5OTkaOnSofvjhB3344Ye699578+w3bNgwxcfHa8mSJc62rKwsffvttxo+fHhBTxUASj1rSRcAAHA3a9YsDRo0SJ6enho2bJg+/PBDbdq0SS1atJCHh4duvvlmfffdd5oyZYo8PT2d282bN0+ZmZkaOnSopAujQf3799eaNWt03333KTo6Wjt27NDbb7+tffv25bo9bNmyZfr666/10EMPKSQkRJGRkZKkd955R/3799ftt9+urKwszZkzR7fccosWLFigPn36OLcfOXKkvv76a915551q3bq1Vq5c6bb+otOnT6t169bOYBYaGqqFCxfq7rvvVlJSksaNG1fgzyw7O1vHjh1T+fLl3dqnTZumjIwM3XfffbLZbAoODtYvv/yi3r17q3r16nr22WeVnp6u9957T+3atdPWrVsVGRmp+++/X5UrV9bEiRM1duxYtWjRQmFhYXkee+bMmbrnnnvUsmVL3XfffZKkGjVqFPgcDh48KEnOc1i2bJl69+6tZs2aacKECTKbzZo2bZq6dOmi1atXq2XLlm7b33LLLapVq5YmTpwowzCueLycnBwNGzZM33//vSZPnqz777//kn0jIyPVpk0bzZ49W71795YkLVy4UImJiRo6dKjefffdAp8vAJRqBgCg1Ni8ebMhyViyZIlhGIbhcDiMKlWqGI888oizz+LFiw1Jxo8//ui27U033WRUr17duTxz5kzDbDYbq1evduv30UcfGZKMtWvXOtskGWaz2fjjjz9y1ZSWlua2nJWVZdSvX9/o0qWLs23Lli2GJGPcuHFufUeOHGlIMiZMmOBsu/vuu43w8HDj7Nmzbn2HDh1qBAYG5jreX1WrVs3o0aOHERcXZ8TFxRnbt283hg4dakgyHn74YcMwDCMmJsaQZAQEBBhnzpxx275x48ZGhQoVjPj4eGfb9u3bDbPZbNx1113OtuXLlxuSjG+++cZt+wkTJhh//efT19fXGDFixGXrvuhibc8995wRFxdnxMbGGitWrDCaNGliSDLmzp1rOBwOo1atWkbPnj0Nh8Ph3DYtLc2IiooyunfvnqueYcOG5ev4F8+rWrVqhiRj8uTJl+w7bdo0Q5KxadMm4/333zf8/f2dfz+33HKL0blzZ8MwLvyd9OnTJ1/HB4C/A263A4BSZNasWQoLC1Pnzp0lXbiV67bbbtOcOXNkt9slXbgtKyQkRF999ZVzu3PnzmnJkiW67bbbnG3ffPONoqOjVadOHZ09e9b5c/G2ruXLl7sdu2PHjqpbt26umry9vd2Ok5iYqA4dOmjr1q3O9ou35j344INu2z788MNuy4ZhaO7cuerXr58Mw3Crq2fPnkpMTHTb76X8/PPPCg0NVWhoqBo1aqRvvvlGd955p1599VW3foMHD1ZoaKhz+dSpU9q2bZtGjhyp4OBgZ3vDhg3VvXt3/fe//73isQvLhAkTFBoaqooVK6pTp046ePCgXn31VQ0aNEjbtm3T/v37NXz4cMXHxzs/o9TUVHXt2lWrVq2Sw+Fw298//vGPAh3/9OnTslqtioqKylf/W2+9Venp6VqwYIGSk5O1YMECbrUDcN3idjsAKCXsdrvmzJmjzp07uz2X0qpVK7355ptaunSpevToIavVqsGDB+vLL79UZmambDabvvvuO2VnZ7uFpP3792v37t1uIcHVxYkJLrrUL8sLFizQiy++qG3btrk9y+T6XM6RI0dkNptz7aNmzZpuy3FxcTp//rw+/vhjffzxx/mqKy+tWrXSiy++KJPJJB8fH0VHR+eaYCGvczpy5Igk6YYbbsjVNzo6WosXL1Zqaqp8fX2vWMO1uu+++3TLLbfIbDYrKCjI+SyYdOHvTpJGjBhxye0TExNVrlw553J+w85Fr732miZNmqQhQ4bo559/Vrt27S7bPzQ0VN26ddOXX36ptLQ02e12DRkypEDHBIC/C0ISAJQSy5Yt06lTpzRnzhzNmTMn1/pZs2apR48ekqShQ4dqypQpWrhwoQYOHKivv/5aderUUaNGjZz9HQ6HGjRooLfeeivP40VERLgtu44YXbR69Wr1799fN954oz744AOFh4fLw8ND06ZNy3NK6Cu5OPpxcVa3vDRs2PCK+wkJCVG3bt2u2C+vcyotatWqdclzuPg5vf7662rcuHGeffz8/NyWC3qu4eHhWrJkidq3b68+ffpo5cqVbv/95GX48OG69957FRsbq969e+cZTAHgekBIAoBSYtasWapQoYImT56ca913332n77//Xh999JG8vb114403Kjw8XF999ZXat2+vZcuW6f/+7//ctqlRo4a2b9+url27uo36FMTcuXPl5eWlxYsXu70LZ9q0aW79qlWrJofDoZiYGNWqVcvZ/td3PIWGhsrf3192uz1fIaewXXwZ7N69e3Ot27Nnj0JCQq5qFOlqP99LuTjxQ0BAQJF+TtWrV9fixYvVsWNH9ezZU6tXr3b7+/urm2++Wffff7/Wr1/vdrsnAFxveCYJAEqB9PR0fffdd+rbt6+GDBmS6+ehhx5ScnKy5s+fL0kym80aMmSIfvzxR82cOVM5OTlut9pJF54hOXHihD755JM8j5efd+lYLBaZTCbn81DShem1/zozXs+ePSVJH3zwgVv7e++9l2t/gwcP1ty5c7Vz585cx4uLi7tiTdciPDxcjRs31owZM3T+/Hln+86dO/Xzzz/rpptuuqr9+vr6uu3vWjVr1kw1atTQG2+8oZSUlFzrC/NzatCggX766SelpKSoe/fuOnHixCX7+vn56cMPP9Szzz6rfv36FVoNAFDaMJIEAKXA/PnzlZycrP79++e5vnXr1s4Xy14MQ7fddpvee+89TZgwQQ0aNFB0dLTbNnfeeae+/vpr/eMf/9Dy5cvVrl072e127dmzR19//bUWL16s5s2bX7auPn366K233lKvXr00fPhwnTlzRpMnT1bNmjX1+++/O/s1a9ZMgwcP1qRJkxQfH++cAnzfvn2S3EdaXnnlFS1fvlytWrXSvffeq7p16yohIUFbt27VL7/8ooSEhKv6DPPr9ddfV+/evdWmTRvdfffdzinAAwMDc73PKb+aNWumX375RW+99ZYqVaqkqKgotWrV6qprNJvN+vTTT9W7d2/Vq1dPo0aNUuXKlXXixAktX75cAQEB+vHHH696/3/Vpk0bfffdd+rXr5+6d++u1atX55pO/aLLPScFANcLRpIAoBSYNWuWvLy81L179zzXm81m9enTR4sWLVJ8fLwkqW3btoqIiFBycnKuUaSL28ybN0+vvPKKduzYoccee0zPPfecNm3apEceeUS1a9e+Yl1dunTRZ599ptjYWI0bN06zZ8/Wq6++qptvvjlX388//1xjxozRTz/9pCeeeEJZWVnOW7K8vLyc/cLCwrRx40aNGjVK3333nR566CG98847SkhIyDU7XVHo1q2bFi1apPLly+uZZ57RG2+8odatW2vt2rUFnvzgorfeekvNmjXTf/7zH+e7ra5Vp06dtG7dOjVv3lzvv/++Hn74YU2fPl0VK1bUo48+es37/6sePXpo5syZ2rt3r3r37q3k5ORCPwYA/F2YDCMfb5wDAOAqbNu2TU2aNNEXX3yh22+/vaTLAQAgXxhJAgAUivT09FxtkyZNktls1o033lgCFQEAcHV4JgkAUChee+01bdmyRZ07d5bVatXChQu1cOFC3XfffbmmGwcAoDTjdjsAQKFYsmSJnnvuOe3atUspKSmqWrWq7rzzTv3f//2frFa+kwMA/H0QkgAAAADABc8kAQAAAIALQhIAAAAAuLjubxJ3OBw6efKk/P393V5mCAAAAKBsMQxDycnJqlSpkszmS48XXfch6eTJk8yqBAAAAMDp2LFjqlKlyiXXX/chyd/fX9KFDyIgIKCEqwEAAABQUpKSkhQREeHMCJdy3Yeki7fYBQQEEJIAAAAAXPExHCZuAAAAAAAXhCQAAAAAcEFIAgAAAAAX1/0zSQAAAIAk2e12ZWdnl3QZKEIWi0VWq/WaX/1DSAIAAMB1LyUlRcePH5dhGCVdCoqYj4+PwsPD5enpedX7ICQBAADguma323X8+HH5+PgoNDT0mkcZUDoZhqGsrCzFxcUpJiZGtWrVuuwLYy+HkAQAAIDrWnZ2tgzDUGhoqLy9vUu6HBQhb29veXh46MiRI8rKypKXl9dV7YeJGwAAAFAmMIJUNlzt6JHbPgqhDgAAAAC4bhCSAAAAAMAFzyQBAACgTEo+l630FHuxHc/bzyL/ch7FcqxOnTqpcePGmjRpkiQpMjJS48aN07hx44rl+IVl+vTpGjdunM6fP1+sxyUkAQAAoMxJPpetLyYelT2n+KYEt1hNuuOpqvkKSoZhqHv37rJYLFq8eLHbug8++EBPPfWUdu7cqSpVqhRVudcsNjZWL730kn766SedOHFCFSpUUOPGjTVu3Dh17dq1pMu7LG63AwAAQJmTnmIv1oAkSfYcI98jVyaTSdOmTdOGDRs0ZcoUZ3tMTIwef/xxvffee6U6IB0+fFjNmjXTsmXL9Prrr2vHjh1atGiROnfurDFjxpR0eVdESAIAAABKoYiICL3zzjt67LHHFBMTI8MwdPfdd6tHjx5q0qSJevfuLT8/P4WFhenOO+/U2bNn873vo0ePasCAAfLz81NAQIBuvfVWnT59WpKUmJgoi8WizZs3S5IcDoeCg4PVunVr5/ZffPGFIiIiLrn/Bx98UCaTSRs3btTgwYNVu3Zt1atXT+PHj9f69eud/d566y01aNBAvr6+ioiI0IMPPqiUlJRc+5s3b55q1aolLy8v9ezZU8eOHcv3uV4NQhIAAABQSo0YMUJdu3bV6NGj9f7772vnzp2aMmWKunTpoiZNmmjz5s1atGiRTp8+rVtvvTVf+3Q4HBowYIASEhK0cuVKLVmyRIcOHdJtt90mSQoMDFTjxo21YsUKSdKOHTtkMpn022+/OQPMypUr1bFjxzz3n5CQoEWLFmnMmDHy9fXNtT4oKMj5Z7PZrHfffVd//PGHZsyYoWXLlunxxx9365+WlqaXXnpJn3/+udauXavz589r6NCh+TrXq8UzSQU05ZnfSroElBH3P9+kpEsAAAClwMcff6x69epp1apVmjt3rqZMmaImTZpo4sSJzj5Tp05VRESE9u3bp9q1a192f0uXLtWOHTsUExPjHA36/PPPVa9ePW3atEktWrRQp06dtGLFCj322GNasWKFunfvrj179mjNmjXq1auXVqxYkSvMXHTgwAEZhqE6depc8dxcJ5KIjIzUiy++qH/84x/64IMPnO3Z2dl6//331apVK0nSjBkzFB0drY0bN6ply5ZXPMbVYCQJAAAAKMUqVKig+++/X9HR0Ro4cKC2b9+u5cuXy8/Pz/lzMZAcPHjwivvbvXu3IiIi3G6Xq1u3roKCgrR7925JUseOHbVmzRrZ7XatXLlSnTp1cgankydP6sCBA+rUqVOe+zeM/D/r9csvv6hr166qXLmy/P39deeddyo+Pl5paWnOPlarVS1atHAu16lTx63WosBIEoACY0QVxYURVQC4wGq1ymq98Kt7SkqK+vXrp1dffTVXv/Dw8EI53o033qjk5GRt3bpVq1at0sSJE1WxYkW98soratSokSpVqqRatWrluW2tWrVkMpm0Z8+eyx7j8OHD6tu3rx544AG99NJLCg4O1po1a3T33XcrKytLPj4+hXIuV4ORJAAAAOBvpGnTpvrjjz8UGRmpmjVruv3k9QzQX0VHR+vYsWNukx/s2rVL58+fV926dSVdeG6oYcOGev/99+Xh4aE6deroxhtv1G+//aYFCxZc8nkkSQoODlbPnj01efJkpaam5lp/8Z1HW7ZskcPh0JtvvqnWrVurdu3aOnnyZK7+OTk5zkkkJGnv3r06f/68oqOjr3iuV4uQBAAAAPyNjBkzRgkJCRo2bJg2bdqkgwcPavHixRo1apTs9itPMd6tWzc1aNBAt99+u7Zu3aqNGzfqrrvuUseOHdW8eXNnv06dOmnWrFnOQBQcHKzo6Gh99dVXlw1JkjR58mTZ7Xa1bNlSc+fO1f79+7V79269++67atOmjSSpZs2ays7O1nvvvadDhw5p5syZ+uijj3Lty8PDQw8//LA2bNigLVu2aOTIkWrdunWRPY8kEZIAAABQBnn7WWSxmor1mBarSd5+lmveT6VKlbR27VrZ7Xb16NFDDRo00Lhx4xQUFCSz+cq/3ptMJv3www8qV66cbrzxRnXr1k3Vq1fXV1995davY8eOstvtbs8ederUKVdbXqpXr66tW7eqc+fO+uc//6n69eure/fuWrp0qT788ENJUqNGjfTWW2/p1VdfVf369TVr1iy9/PLLufbl4+OjJ554QsOHD1e7du3k5+eXq9bCZjIK8mTV31BSUpICAwOVmJiogICAa94fz2KguJTmZzG4DlBcSvN1AODvIyMjQzExMYqKipKXl5ezPflcdr5f7loYvP0s8i/nUWzHK6su9fct5T8bMHEDAAAAyiT/ch6EFuSJ2+0AAAAAwAUhCQAAAABcEJIAAAAAwAUhCQAAAABcEJIAAAAAwAUhCQAAAABclGhIWrVqlfr166dKlSrJZDJp3rx5busNw9Azzzyj8PBweXt7q1u3btq/f3/JFAsAAACgTCjR9ySlpqaqUaNGGj16tAYNGpRr/WuvvaZ3331XM2bMUFRUlJ5++mn17NlTu3btyvViKAAAAKAgzhxNVNLZtGI7XkCIjypUDSy24+HqlWhI6t27t3r37p3nOsMwNGnSJP3nP//RgAEDJEmff/65wsLCNG/ePA0dOrQ4SwUAAMB15MzRRN1/w2RlZ9iL7ZgeXhZN2Tum0ILSyJEjdf78+Vx3Y12OyWTS999/r4EDBxZKDfl1+PBhRUVF6bffflPjxo2L9dhXo9Q+kxQTE6PY2Fh169bN2RYYGKhWrVpp3bp1l9wuMzNTSUlJbj8AAACAq6SzacUakCQpO8NeoJGrkSNHymQyyWQyydPTUzVr1tTzzz+vnJwcSdI777yj6dOnF1G1/5OVlaXXXntNjRo1ko+Pj0JCQtSuXTtNmzZN2dnZRX78klCiI0mXExsbK0kKCwtzaw8LC3Ouy8vLL7+s5557rkhrAwAAAIpDr169NG3aNGVmZuq///2vxowZIw8PDz355JMKDCz6W/eysrLUs2dPbd++XS+88ILatWungIAArV+/Xm+88YaaNGnytxgZKqhSO5J0tZ588kklJiY6f44dO1bSJQEAAABXxWazqWLFiqpWrZoeeOABdevWTfPnz5d0YaTJ9ba5Tp06aezYsXr88ccVHBysihUr6tlnn73s/idMmKDw8HD9/vvvea6fNGmSVq1apaVLl2rMmDFq3LixqlevruHDh2vDhg2qVauWJGnRokVq3769goKCVL58efXt21cHDx7Mtb89e/aobdu28vLyUv369bVy5cqr+2CKWKkNSRUrVpQknT592q399OnTznV5sdlsCggIcPsBAAAArgfe3t7Kysq65PoZM2bI19dXGzZs0Guvvabnn39eS5YsydXPMAw9/PDD+vzzz7V69Wo1bNgwz/3NmjVL3bp1U5MmTXKt8/DwkK+vr6QLE7KNHz9emzdv1tKlS2U2m3XzzTfL4XC4bfOvf/1L//znP/Xbb7+pTZs26tevn+Lj4wvyERSLUhuSoqKiVLFiRS1dutTZlpSUpA0bNqhNmzYlWBkAAABQvAzD0C+//KLFixerS5cul+zXsGFDTZgwQbVq1dJdd92l5s2bu/0+LUk5OTm64447tHTpUq1Zs0Y1a9a85P7279+vOnXqXLG+wYMHa9CgQapZs6YaN26sqVOnaseOHdq1a5dbv4ceekiDBw9WdHS0PvzwQwUGBuqzzz674v6LW4k+k5SSkqIDBw44l2NiYrRt2zYFBweratWqGjdunF588UXVqlXLOQV4pUqVin02DgAAAKAkLFiwQH5+fsrOzpbD4dDw4cMvewvdX0eEwsPDdebMGbe2Rx99VDabTevXr1dISMhlj28YRr7q3L9/v5555hlt2LBBZ8+edY4gHT16VPXr13f2cx3ssFqtat68uXbv3p2vYxSnEg1JmzdvVufOnZ3L48ePlySNGDFC06dP1+OPP67U1FTdd999On/+vNq3b69FixbxjiQAAACUCZ07d9aHH34oT09PVapUSVbr5X999/DwcFs2mUy5bnnr3r27Zs+ercWLF+v222+/7P5q166tPXv2XLHOfv36qVq1avrkk09UqVIlORwO1a9f/7K3BpZmJXq7XadOnWQYRq6fi1MZmkwmPf/884qNjVVGRoZ++eUX1a5duyRLBgAAAIqNr6+vatasqapVq14xIOVX//799eWXX+qee+7RnDlzLtt3+PDh+uWXX/Tbb7/lWpedna3U1FTFx8dr7969+s9//qOuXbsqOjpa586dy3N/69evd/45JydHW7ZsUXR09LWdUBEotc8kAQAAACgaN998s2bOnKlRo0bp22+/vWS/cePGqV27duratasmT56s7du369ChQ/r666/VunVr7d+/X+XKlVP58uX18ccf68CBA1q2bJnzDrG/mjx5sr7//nvt2bNHY8aM0blz5zR69OiiOs2rVmrfkwQAAAAUlYAQH3l4WYr1hbIeXhYFhPgU2/GuZMiQIXI4HLrzzjtlNps1aNCgXH1sNpuWLFmit99+W1OmTNFjjz0mHx8fRUdHa+zYsapfv77MZrPmzJnjXL7hhhv07rvvqlOnTrn298orr+iVV17Rtm3bVLNmTc2fP/+Kz0WVBJOR36ex/qaSkpIUGBioxMTEQpkOfMozuYcagaJw//O5p9osLbgOUFxK83UA4O8jIyNDMTExioqKcnu2/czRRCWdTSu2OgJCfFShatG/ALasu9Tft5T/bMBIEgAAAMqkClUDCS3IE88kAQAAAIALQhIAAAAAuCAkAQAAAIALQhIAAADKhOt8vjL8qTD+nglJAAAAuK5ZLBZJUlZWVglXguKQlnZhxkIPD4+r3gez2wEAAOC6ZrVa5ePjo7i4OHl4eMhsZpzgemQYhtLS0nTmzBkFBQU5w/HVICQBAADgumYymRQeHq6YmBgdOXKkpMtBEQsKClLFihWvaR+EJAAAAFz3PD09VatWLW65u855eHhc0wjSRYQkAAAAlAlms1leXl4lXQb+BrghEwAAAABcEJIAAAAAwAUhCQAAAABcEJIAAAAAwAUhCQAAAABcEJIAAAAAwAUhCQAAAABcEJIAAAAAwAUhCQAAAABcEJIAAAAAwAUhCQAAAABcEJIAAAAAwAUhCQAAAABcEJIAAAAAwAUhCQAAAABcEJIAAAAAwAUhCQAAAABcEJIAAAAAwAUhCQAAAABcEJIAAAAAwAUhCQAAAABcEJIAAAAAwAUhCQAAAABcWEu6AAAA/o6mPPNbSZeAMuL+55uUdAlAmcNIEgAAAAC4ICQBAAAAgAtCEgAAAAC4ICQBAAAAgAtCEgAAAAC4ICQBAAAAgAtCEgAAAAC4ICQBAAAAgAtCEgAAAAC4ICQBAAAAgAtCEgAAAAC4ICQBAAAAgAtCEgAAAAC4ICQBAAAAgAtCEgAAAAC4ICQBAAAAgAtCEgAAAAC4ICQBAAAAgAtCEgAAAAC4ICQBAAAAgAtCEgAAAAC4ICQBAAAAgItSHZLsdruefvppRUVFydvbWzVq1NALL7wgwzBKujQAAAAA1ylrSRdwOa+++qo+/PBDzZgxQ/Xq1dPmzZs1atQoBQYGauzYsSVdHgAAAIDrUKkOSb/++qsGDBigPn36SJIiIyM1e/Zsbdy4sYQrAwAAAHC9KtW327Vt21ZLly7Vvn37JEnbt2/XmjVr1Lt370tuk5mZqaSkJLcfAAAAAMivUj2S9O9//1tJSUmqU6eOLBaL7Ha7XnrpJd1+++2X3Obll1/Wc889V4xVAgAAALielOqRpK+//lqzZs3Sl19+qa1bt2rGjBl64403NGPGjEtu8+STTyoxMdH5c+zYsWKsGAAAAMDfXakeSfrXv/6lf//73xo6dKgkqUGDBjpy5IhefvlljRgxIs9tbDabbDZbcZYJAAAA4DpSqkeS0tLSZDa7l2ixWORwOEqoIgAAAADXu1I9ktSvXz+99NJLqlq1qurVq6fffvtNb731lkaPHl3SpQEAAAC4TpXqkPTee+/p6aef1oMPPqgzZ86oUqVKuv/++/XMM8+UdGkAAAAArlOlOiT5+/tr0qRJmjRpUkmXAgAAAKCMKNXPJAEAAABAcSMkAQAAAIALQhIAAAAAuCAkAQAAAIALQhIAAAAAuCAkAQAAAIALQhIAAAAAuCAkAQAAAIALQhIAAAAAuCAkAQAAAIALQhIAAAAAuCAkAQAAAIALQhIAAAAAuCAkAQAAAIALQhIAAAAAuLCWdAEAAAD4e5ryzG8lXQLKiPufb1Ksx2MkCQAAAABcEJIAAAAAwAUhCQAAAABcEJIAAAAAwEW+J24YPXp0vvpNnTr1qosBAAAAgJKW75A0ffp0VatWTU2aNJFhGEVZEwAAAACUmHyHpAceeECzZ89WTEyMRo0apTvuuEPBwcFFWRsAAAAAFLt8P5M0efJknTp1So8//rh+/PFHRURE6NZbb9XixYsZWQIAAABw3SjQxA02m03Dhg3TkiVLtGvXLtWrV08PPvigIiMjlZKSUlQ1AgAAAECxuerZ7cxms0wmkwzDkN1uL8yaAAAAAKDEFCgkZWZmavbs2erevbtq166tHTt26P3339fRo0fl5+dXVDUCAAAAQLHJ98QNDz74oObMmaOIiAiNHj1as2fPVkhISFHWBgAAAADFLt8h6aOPPlLVqlVVvXp1rVy5UitXrsyz33fffVdoxQEAAABAcct3SLrrrrtkMpmKshYAAAAAKHEFepnslTDDHQAAAIC/u3xP3PD2229fdn1ycrJ69ux5zQUBAAAAQEnKd0h66qmn9Pnnn+e5LiUlRb169VJ8fHyhFQYAAAAAJSHfIWnmzJm6//77NX/+fLf21NRU9erVS3FxcVq+fHmhFwgAAAAAxSnfzyQNGTJE58+f17Bhw/TTTz+pU6dOzoB0+vRprVy5UuHh4UVZKwAAAAAUuXyHJEm65557lJCQoAEDBuiHH37QM888o5MnT2rlypWqVKlSUdUIAAAAAMWmQCFJkh5//HElJCSoa9euioyM1IoVK1SlSpWiqA0AAAAAil2+Q9KgQYPclj08PBQSEqJHHnnErZ2XyQIAAAD4O8t3SAoMDHRbHjZsWKEXAwAAAAAlLd8hadq0aUVZBwAAAACUCvmeAhwAAAAAygJCEgAAAAC4ICQBAAAAgAtCEgAAAAC4KFBIys7O1ujRoxUTE1NU9QAAAABAiSpQSPLw8NDcuXOLqhYAAAAAKHEFvt1u4MCBmjdvXhGUAgAAAAAlL9/vSbqoVq1aev7557V27Vo1a9ZMvr6+buvHjh1baMUBAAAAQHErcEj67LPPFBQUpC1btmjLli1u60wmEyEJAAAAwN9agUMSkzYAAAAAuJ5d9RTgWVlZ2rt3r3JycgqzHgAAAAAoUQUOSWlpabr77rvl4+OjevXq6ejRo5Kkhx9+WK+88kqhFwgAAAAAxanAIenJJ5/U9u3btWLFCnl5eTnbu3Xrpq+++qpQiwMAAACA4lbgZ5LmzZunr776Sq1bt5bJZHK216tXTwcPHizU4gAAAACguBV4JCkuLk4VKlTI1Z6amuoWmgAAAADg76jAIal58+b66aefnMsXg9Gnn36qNm3aFF5lAAAAAFACCny73cSJE9W7d2/t2rVLOTk5euedd7Rr1y79+uuvWrlyZVHUCAAAAADFpsAjSe3bt9f27duVk5OjBg0a6Oeff1aFChW0bt06NWvWrChqBAAAAIBiU6CRpKSkJG3YsEFZWVmaOHGiQkNDi6ouAAAAACgR+R5J2rZtm+rUqaNevXqpX79+qlmzphYvXlyUtUmSTpw4oTvuuEPly5eXt7e3GjRooM2bNxf5cQEAAACUTfkOSU888YSioqK0Zs0abdmyRV27dtVDDz1UlLXp3LlzateunTw8PLRw4ULt2rVLb775psqVK1ekxwUAAABQduX7drstW7bo559/VtOmTSVJU6dOVXBwsJKSkhQQEFAkxb366quKiIjQtGnTnG1RUVGX3SYzM1OZmZnO5aSkpCKpDQAAAMD1Kd8jSQkJCapSpYpzOSgoSL6+voqPjy+SwiRp/vz5at68uW655RZVqFBBTZo00SeffHLZbV5++WUFBgY6fyIiIoqsPgAAAADXnwJN3LBr1y7FxsY6lw3D0O7du5WcnOxsa9iwYaEVd+jQIX344YcaP368nnrqKW3atEljx46Vp6enRowYkec2Tz75pMaPH+9cTkpKIigBAAAAyLcChaSuXbvKMAy3tr59+8pkMskwDJlMJtnt9kIrzuFwqHnz5po4caIkqUmTJtq5c6c++uijS4Ykm80mm81WaDUAAAAAKFvyHZJiYmKKso48hYeHq27dum5t0dHRmjt3brHXAgAAAKBsyHdIqlatWlHWkad27dpp7969bm379u0rkVoAAAAAlA35nrihJDz66KNav369Jk6cqAMHDujLL7/Uxx9/rDFjxpR0aQAAAACuU6U6JLVo0ULff/+9Zs+erfr16+uFF17QpEmTdPvtt5d0aQAAAACuUwWauKEk9O3bV3379i3pMgAAAACUEaV6JAkAAAAAiluBQ1KXLl10/vz5XO1JSUnq0qVLYdQEAAAAACWmwCFpxYoVysrKytWekZGh1atXF0pRAAAAAFBS8v1M0u+//+78865duxQbG+tcttvtWrRokSpXrly41QEAAABAMct3SGrcuLFMJpNMJlOet9V5e3vrvffeK9TiAAAAAKC45TskxcTEyDAMVa9eXRs3blRoaKhznaenpypUqCCLxVIkRQIAAABAccl3SKpWrZokyeFwFFkxAAAAAFDS8hWS5s+fr969e8vDw0Pz58+/bN/+/fsXSmEAAAAAUBLyFZIGDhyo2NhYVahQQQMHDrxkP5PJJLvdXli1AQAAAECxy1dIcr3FjtvtAAAAAFzP8vWepODgYJ09e1aSNHr0aCUnJxdpUQAAAABQUvIVkrKyspSUlCRJmjFjhjIyMoq0KAAAAAAoKfm63a5NmzYaOHCgmjVrJsMwNHbsWHl7e+fZd+rUqYVaIAAAAAAUp3yFpC+++EJvv/22Dh48KJPJpMTEREaTrgP7j2zRz+s+19FTu5WYclb/uOVNNa7T2bneMAz9uPIjrfnte6VnJKtGRCMN6/2UwspXveQ+f1z5kX5a9bFbW1j5SD334HfO5dVb52rjzkU6dmqPMrJS9da/VsrHy99tmw/mjNOx0/uUnJogH+8ARUe11M1dH1GQ/4X3c509f1L/ea9vruM/Pmq6qldpeFWfBwAAACDlMySFhYXplVdekSRFRUVp5syZKl++fJEWhqKXmZ2hKmG11bbxAE355rFc63/+dYaWb5ytEQOeV0hQJc1f8aHe+3KMJjzwrTystkvut1JoDT1yx4fOZYvZ/SXDWdkZqlejrerVaKt5y97Lcx+1I5urV/vRCvQL0fnkOM395W19/O2/9Pio6W79xt3xocJDaziX/bwD83PqgFNRfFngatHaaZq37D11aTlMt/b8l7P9zc/v1f4jW9z6dmg6WLf3+T/nckLiKX3535e19/BmeXl6q3WjvhrY5WFZzBf+1/3b7qVaueVbHT+9Vzk52QoPra6+He9XvRptr+UjAQCgzMv3y2QviomJKYo6UALq12yn+jXb5bnOMAwt3filene4R41v6CRJGjXgef3rre7atmeFWtTvecn9ms0WBfqFXHJ911a3S5L2Ht58yT7dWt/h/HP5oErq2XaUPvp6vOz2bFksHs51vt5Blz0WcCVF9WWBJB0++YdWb52ryhVq5bm+fZOb1a/TA85lTw8v558dDrven/2IAvzK6/FR05SYclbTf3haFrNVA7s8LEnaf3Sroqu30sAuD8nb5q9123/QB3PG6YnRn6tqeJ2r+TgAAIDyOXHDX61cuVL9+vVTzZo1VbNmTfXv31+rV68u7NpQgs6eP6GklLOKjmrlbPP28ldU5fo6dOL3y257JuGonni7h/7zXj999v3/KSHx1DXVkpqeqI07/6vqEY3cApIkffDVo/rXm131+vTR2r535TUdB2VT/ZrtNKDzGDWp0yXXur9+WVAlrLZGDXhe55PjtG3PisvuNyMrTVO//z/d0edp+XgH5NnH08NLgX4hzh9vm59z3a5D63Xq7CGNHviiIireoPo126l/pwe1YvM3yrFnS5Ju7fkv9Ww7UpGV6imsfFUN7PKwKgRX1Y79q67+AwEAAAUPSV988YW6desmHx8fjR071jmJQ9euXfXll18WRY0oAUkp8ZKkAN9gt3Z/3/JKSjl7ye2iKjfQiP7P6eHh72vYTU8q/vwJvTHjbmVkpha4hu9+eUdjX2mrf77RWQmJsXrg1rec67w8vTWk+3jdN+RVjRn2rmpGNNZHX48nKKFQXcuXBXMWvqL6tdorunqrS/bZuHOh/vlGFz3/0S36ful7yspOd647dPx3Va5QUwF+/7u1uW71NsrITNHJMwfz3J/DcCgjK+2SoQwAAORPgW+3e+mll/Taa6/p0UcfdbaNHTtWb731ll544QUNHz68UAvE34vr7XtVwmorqnIDPfVuH23ZtUTtmgws0L56tL1L7ZoMVHziKf206mNN/+EZjRn6jkwmk/x8yrndkhdZqZ7OJ8dpyboZanRDx8I6HZRxV/tlwaadi3X01B49ec/MS/ZpWb+XggPDFeQXquNn9uv7pe/qdPxh/ePWN/889tlcxw3wu7CclBqf5z6XrPtcmVlpala3x5VPDgAAXFKBR5IOHTqkfv365Wrv378/zytdRy5+e52UmuDWnpwar4ACPAPk4+WvsOCqOpNwrMA1+PmUU1j5aqpbvbXuGfSydh5Yo5jLfHsfVbm+zpw7XuDjAIUpITFWX//8ukbf/OJln1nq0HSw6tVoq8phtdSqwU0aOeB5bdu7XHFXca1I0sYdC/XTqo917+BXc4UrAABQMAUOSREREVq6dGmu9l9++UURERGFUhRKXkhQZQX4hWhPzEZnW3pmimJO7FT1yvmfYjsjK01x544r0P/aJlcwDIckKTsn+5J9jp3exyQOKFRX82XB0VO7lZyaoImf3K4HX2yhB19sof1Htmj5xjl68MUWcjjseW4XVbmBJOnMuWN/Hjsk13GTUi4sB/i6zy66aedizVzwgu4d/Oplb+8DAAD5U+Db7f75z39q7Nix2rZtm9q2vTDN7Nq1azV9+nS98847hV4gik5GVprbt9Znz5/Qsdi98vUOUHBguLq2HK6Faz5VheCqzlm9gvxD1bhOJ+c2b8+8X43rdFbnFkMlSd8ueVsNa9+o4MBwJSbH6ceVH8lsNqtFvV7ObRJTziopJV5xf/4yeOLMfnl5+io4sKJ8vQMVc2KHDp/8QzUjmsjHy19x545r/ooPFVquivMdSOu2/yirxUMRFW+QJP22Z5l+3faD7uz7dFF/bChDXL8suPjf2sUvC25sdkue29SJaqmn7//are3z+c+qYkikerQdKfNfpsS/6NjpvZLkDPrVqzTUwjWfKSk1wTkytDtmvbxsfgoPre7cbtPORfr8x+d096CX1aBWh2s6XwAAcEGBQ9IDDzygihUr6s0339TXX1/4RSA6OlpfffWVBgwYUOgFougcOblLb8+8z7n87ZILEyO0bthPIwc8px5tRygzO12zfnpRaRnJqlm1sR4e/r7bLURx544rJe28c/l80ml99t2TSk1PlJ9POdWMaKwnRs2Qv285Z59VW751e+HsmzPukSTd1f9ZtW3UX55WL23bs0wLVk5RZla6Av1DVK9GW/Vu/6o8rJ7O7X5a/YkSEk/JbLaqYvlI3TPoFTWr263QPydc3wr7ywIvm68qV6jpdgxPT2/5egc62+MSjmnjzkWqX6udfL2DdOL0fn2z5E3VqtpUVcJqS5LqVm+t8JDqmj7vPxrUdZwSU89q/vIP1Kn5Lc7rYOOOhZo+f4Ju7fmYoirXV+Kfz0l5Wm3y/ssLmgEAQP4VKCTl5ORo4sSJGj16tNasWVNUNaGY3BDZXB89vfWS600mk/p3ekD9Xd7j8lcTx/7ktnzP4FeueNx+Hf+hfh3/ccn1lcNq6dE7P77keklq06if2jTK/WwcUFBF8WXBlVgsHtoTs0HLNn6pzKx0lQsMU5M6XXRTh3ucfcxmi8YMnaQvF76sV6eNlM3TS60b9nN7r9Lq376Tw5GjOQtf0ZyF/7v2LtYOAACujskwDKMgG/j5+Wnnzp2KjIwsopIKV1JSkgIDA5WYmKiAgGufFnfKM78VQlXAld3/fJOSLuGSuA5QXLgOAK4DQCq86yC/2aDAEzd07dpVK1fyLhoAAAAA16cCP5PUu3dv/fvf/9aOHTvUrFkz+fr6uq3v379/oRUHAAAAAMWtwCHpwQcflCS99dZbudaZTCbZ7XlPbwsAAAAAfwcFDkkOh6Mo6gAAAACAUqFAIenw4cNasmSJsrOz1bFjR9WrV6+o6gIAAACAEpHvkLR8+XL17dtX6enpFza0WjV16lTdcccdRVYcAAAAABS3fM9u9/TTT6t79+46ceKE4uPjde+99+rxxx8vytoAAAAAoNjlOyTt3LlTEydOVHh4uMqVK6fXX39dZ86cUXx8fFHWBwAAAADFKt8hKSkpSSEhIc5lHx8feXt7KzExsUgKAwAAAICSUKCJGxYvXqzAwEDnssPh0NKlS7Vz505nG+9JAgAAAPB3VqCQNGLEiFxt999/v/PPvCcJAAAAwN9dvkMS70cCAAAAUBbk+5kkAAAAACgLCEkAAAAA4IKQBAAAAAAuCEkAAAAA4IKQBAAAAAAuCEkAAAAA4KLQQtKIESPUpUuXwtodAAAAAJSIAr1M9nIqV64ss5mBKQAA/k4cDrsWrJyiDTv/q6SUeAX6h6pNw366qcM9MplMeW4z/YcJWv/7j7naw0Oqa8ID30qSflz5kX5a9bHb+rDykXruwe+cy7N+elG7YzYqMTlONk9vVa/SSIO6jlXFkChnn68WvaaDx7bpZNxBVQyJ0n/um+O2z7yOI0meHl5699+/5v+DAAAXhRaSJk6cWFi7AgAAxWTxr9O1csu3GjngOYWH1tCRk7v0+Y/PytvLT11aDstzm9t6Pqabuz7sXHY47Hrx46FqWrebW79KoTX0yB0fOpctZovb+qrh0WpZv7fKBYYrLT1RC1ZO0Tuzxuilh3+U2aVv28YDFHNip06c2Z+rlu5t7tKNzYa4tU2a+Q9Vq1Qv/x8CAPxFoYUkAADw93Po+HY1uqGjGtTqIEkKCaqkzX8s0uETOy+5jbeXv7zl71zetme50tKT1LZRf7d+ZrNFgX4hl9xPh6aD/7cQVEn9Oz+oFz8eqvjzJxUaHCFJuq3X45Kk5LRzeYYkL08feXn6OJePx+7TqbOHNLzPU5c5awC4vAKHpPHjx+fZbjKZ5OXlpZo1a2rAgAEKDg6+5uIAAEDRql6lkVZv/U6n448orHw1HY/dpwPHtmlI97z/vc/L2m3zVKd6K5UPquTWfibhqJ54u4c8rDZFVWmom7s8pODA8Dz3kZmVrl+3z1dIUGWVC6x41eezZtv3CguuplpVm171PgCgwCHpt99+09atW2W323XDDTdIkvbt2yeLxaI6derogw8+0D//+U+tWbNGdevWLfSCAQBA4enZbpQyMlP17AeDZDJbZDjsGtB5jFo1uClf259PjtMfB37V6JtfcmuPqtxAI/o/p7Dy1ZSYclY/rfpYb8y4W8/c/428bL7Ofis2f63vf3lHmdnpCisfqUdu/0BWi8dVnUt2TqY27lionu1GXtX2AHBRgUPSxVGiadOmKSAgQJKUmJioe+65R+3bt9e9996r4cOH69FHH9XixYsLvWAAAFB4tvyxRBt3LtTomyeqUmh1HTu9V9/8/OaFCRwa9bvi9uu3/yhvL381rtPZrb1+zXbOP1cJq62oyg301Lt9tGXXErVrMtC5rlX93oqOaq2klDgtWTdTn8x9Qv8aNU0eVluBz2XbnuXKyEpTm4ZXrhsALqfAIen111/XkiVLnAFJkgIDA/Xss8+qR48eeuSRR/TMM8+oR48ehVooAAAofN8tnaSebUeqRf2ekqTKYbWUkBirRWunXTEkGYahtdt/UKuGN11x9MfHy19hwVV1JuGYW7u3l7+8vfwVVr6qoqo01PjXO2rbnuVqUb9Xgc9lzW/fq0GtDgrwK1/gbQHAVYHn7E5MTNSZM2dytcfFxSkpKUmSFBQUpKysrGuvDgAAFKms7AyZTO6/DphNZhmG44rb7juyRXEJx9Su8cAr9s3ISlPcueMK9L/0RA6GYcgwpGx7wX+HOHvuhPYd3qx2jQcUeFsA+Kurut1u9OjRevPNN9WiRQtJ0qZNm/TYY49p4MCBkqSNGzeqdu3ahVooAAAofA1q3aiFaz5TcGBFhYfW0LHYPfplwxdq2+h/YeP7pe/pfPIZjRr4gtu2v26bp6jK9VW5Qs1c+/12ydtqWPtGBQeGKzE5Tj+u/Ehms1kt6l0YIYo7d1xb/vhZ0TVay9+nnM4lndHitdPk6WFT/Zrtnfs5k3BUmVnpSkqJV3Z2po7F7pUkhYdWdxu9+nXbDwrwD3G7zQ8ArlaBQ9KUKVP06KOPaujQocrJybmwE6tVI0aM0Ntvvy1JqlOnjj799NPCrRQAABS6ob0e1/wVH2j2wpeVnHpOgf6h6tB0sPrceJ+zT2LKWSUkxbptl56RrK27l+nWno/lud/zSaf12XdPKjU9UX4+5VQzorGeGDVD/r7lJEkeVpv2H/tNSzd+qbT0JAX4lVfNqk31r5HTFOD7vxlyZy54QfuPbHEuv/TJhXc3vfjwAoX8OZuew3Bo3e8/qk3Dfm7vVwKAq2UyDMO4mg1TUlJ06NAhSVL16tXl5+dXqIUVlqSkJAUGBioxMdHtOaqrNeWZ3wqhKuDK7n++SUmXcElcByguXAcA1wEgFd51kN9sUOBnkr744gulpaXJz89PDRs2VMOGDUttQAIAAACAgipwSHr00UdVoUIFDR8+XP/9739lt9uLoi4AAAAAKBEFDkmnTp3SnDlzZDKZdOuttyo8PFxjxozRr7/+WhT1AQAAAECxKnBIslqt6tu3r2bNmqUzZ87o7bff1uHDh9W5c2fVqFGjKGp0euWVV2QymTRu3LgiPQ4AAACAsqvAs9u58vHxUc+ePXXu3DkdOXJEu3fvLqy6ctm0aZOmTJmihg0bFtkxAAAAAKDAI0mSlJaWplmzZummm25S5cqVNWnSJN188836448/Crs+SRdm0rv99tv1ySefqFy5ckVyDAAAAACQriIkDR06VBUqVNCjjz6q6tWra8WKFTpw4IBeeOEF1alTpyhq1JgxY9SnTx9169btin0zMzOVlJTk9gMAAAAA+VXg2+0sFou+/vpr9ezZUxaL+wvbdu7cqfr16xdacZI0Z84cbd26VZs2bcpX/5dfflnPPfdcodYAAAAAoOwo8EjSxdvsLgak5ORkffzxx2rZsqUaNWpUqMUdO3ZMjzzyiGbNmiUvL698bfPkk08qMTHR+XPs2LFCrQkAAADA9e2qJ25YtWqVPvvsM82dO1eVKlXSoEGDNHny5MKsTVu2bNGZM2fUtGlTZ5vdbteqVav0/vvvKzMzM9dols1mk81mK9Q6AAAAAJQdBQpJsbGxmj59uj777DMlJSXp1ltvVWZmpubNm6e6desWenFdu3bVjh073NpGjRqlOnXq6IknnsgVkAAAAADgWuU7JPXr10+rVq1Snz59NGnSJPXq1UsWi0UfffRRkRXn7++f6xknX19flS9fvtCffQIAAAAAqQAhaeHChRo7dqweeOAB1apVqyhrAgAAAIASk++QtGbNGn322Wdq1qyZoqOjdeedd2ro0KFFWVueVqxYUezHBAAAwPXrqXf7KCHxVK72js1v0bDeT+Zq/233Ui1cO1VxCcdkd+SoQnBVdWt9h1o37OvsM/2HCVr/+49u29Wt0UZjh//vGf7U9ETNWfSaduxbJZPJpCbRXXVrz3/Jy9PH2WfzHz9r0dqpOh1/VP6+QerU/Db1aDvCuT4xOU7fLnlbR07tUlzCMXVuOVS39vzXNX0eKEBIat26tVq3bq1Jkybpq6++0tSpUzV+/Hg5HA4tWbJEERER8vf3L8paAQAAgEL35N1fyGHYncsnzxzUO7MeUNPo7nn29/EOVO/2d6ti+UhZLR76ff9qfT7/Ofn7BqtejbbOfvVqtNVd/Z91Llstnm77mfr9/ykx5aweueMD2e05mvHjs5q14EXdPWiiJGnngbWaOu8/GtrrcUVXb63YszH6YsEL8vCwqXOLC4MV2fZs+fmW003t79HSDbMK6yMp8wo8Bbivr69Gjx6tNWvWaMeOHfrnP/+pV155RRUqVFD//v2LokYAAACgyPj7llOgX4jzZ8f+VQotV0W1qzXLs/8Nkc3VpE4XhYdWV2hwhLq2Gq7KYbV08Og2t35Wi6fbfn29A5zrTsUd0h8Hf9WdfZ9RVOUGqlm1iYb2fFyb/1is88lxkqQNv/+kxjd00o3Nhii0XBU1qNVBvdqN1s+/zpBhGJKkkKBKuq3nv9S6UV95efkVzQdUBhU4JLm64YYb9Nprr+n48eOaPXt2YdUEAAAAlIgce7Y27Fioto0HyGQyXbG/YRjaE7NBp+MPq2a1pm7r9h3ZrH+92VUTJt+sL/87USlp553rDp34XT5e/qpW6X8zRNep3komk1kxJ3b8WUuWPKzuo08eHjadSzqt+DxuD0Thuer3JLmyWCwaOHCgBg4cWBi7AwAAAErEtj3LlZ6RrDaNLn+HVHpGsv49qZey7dkym8wadtO/Vbd6a+f6ejXaqkmdLgoJqqS4c8c1b/n7em/2w3pi1HSZzRYlpcTL3yfYbZ8Ws1W+3gFKSomXdOEZpm9+flNtYjaodmQLxSUc0y/rZkqSklLiFBJUqZDPHhcVSkgCAAAArge/bpunejXbKsg/9LL9bDZf/d99s5WZla49MRv17c9vKSSoim6IbC5JalG/p7Nv5bBaqhxWS0+/31/7jmxWnahW+aqlfZNBiks4rslzxsluz5GXzVddWg7TglVTZDJd0w1huAJCEgAAACAp/vxJ7Y7ZqPtveeOKfc0msyoEV5UkRVS8QbFnY7R47VRnSPqr0HJV5OcTpDMJx1QnqpUC/MorOS3BrY/dkaPU9CQF+JWXJJlMJg3q9ogGdnlIiSnx8vctpz0xGyVJIUFVruVUcQVEUAAAAEDSr9vny983WA1qtS/wtobhULY9+5LrzyWdVmpaogL9LoxQVa/cUGkZyTpyapezz96YTTIMh6IqN3Db1my2qFxABVktHtq0c5GqV2kof99yBa4R+cdIEgAAAMo8h+HQuu3z1aZhX1nM7r8iT5v3tIL8K+jmrg9LkhatmaqqleoqtFwV5eRkaeeBtVq/478aftOFdyplZKXpp1VT1KROVwX4hejsuWP67pd3FBocobo12kiSwkOrq16NtvpiwYsaftNTsjtyNGfRq2per6fzVr+UtHPaunupaldrpuycLP26fb627v5F4+/6xK2+Y7F7JUmZWWlKTjuvY7F7ZbF4qFJo9SL9zK5nhCQAAACUeXsObVBCYqzaNh6Qa11CUqzbM0CZ2emavfBlnU86Iw+rTRVDIjV64AtqXu/Cc0hmk1knTu/X+u0LlJaRrED/UNWt3lr9Oz3oNlvd6Jtf0pyFr2rSF/+QyWRW0zpddGuvx92OvW77j5q75G0ZMlS9SkONv+tjRVWu79bnpU+GOf989NRubdq5UMGB4Zo49qdC+WzKIkISAAAAyry6Ndroo6e35rnun38ZuRnQeYwGdB5zyX15enhp7O0fXPGYvt6BzhfH5sXPp5yeGD3jivu5VN24ejyTBAAAAAAuCEkAAAAA4IKQBAAAAAAuCEkAAAAA4IKQBAAAAAAuCEkAAAAA4IKQBAAAAAAuCEkAAAAA4IKQBAAAAAAuCEkAAAAA4IKQBAAAAAAurCVdAAAAAP6e5r33RUmXgDLi/uebFOvxGEkCAAAAABeEJAAAAABwQUgCAAAAABeEJAAAAABwQUgCAAAAABfMbldAzOKC4lLcs7gAAADgAkaSAAAAAMAFI0kACowRVRQXRlQBACWBkSQAAAAAcEFIAgAAAAAXhCQAAAAAcEFIAgAAAAAXhCQAAAAAcEFIAgAAAAAXhCQAAAAAcEFIAgAAAAAXhCQAAAAAcEFIAgAAAAAXhCQAAAAAcEFIAgAAAAAXhCQAAAAAcEFIAgAAAAAXhCQAAAAAcEFIAgAAAAAXhCQAAAAAcEFIAgAAAAAXhCQAAAAAcEFIAgAAAAAX1pIuAACAv6N5731R0iWgjLj/+SYlXQJQ5jCSBAAAAAAuCEkAAAAA4IKQBAAAAAAuCEkAAAAA4IKQBAAAAAAuCEkAAAAA4IKQBAAAAAAuCEkAAAAA4KJUh6SXX35ZLVq0kL+/vypUqKCBAwdq7969JV0WAAAAgOtYqQ5JK1eu1JgxY7R+/XotWbJE2dnZ6tGjh1JTU0u6NAAAAADXKWtJF3A5ixYtcluePn26KlSooC1btujGG28soaoAAAAAXM9KdUj6q8TERElScHDwJftkZmYqMzPTuZyUlFTkdQEAAAC4fpTq2+1cORwOjRs3Tu3atVP9+vUv2e/ll19WYGCg8yciIqIYqwQAAADwd/e3CUljxozRzp07NWfOnMv2e/LJJ5WYmOj8OXbsWDFVCAAAAOB68Le43e6hhx7SggULtGrVKlWpUuWyfW02m2w2WzFVBgAAAOB6U6pDkmEYevjhh/X9999rxYoVioqKKumSAAAAAFznSnVIGjNmjL788kv98MMP8vf3V2xsrCQpMDBQ3t7eJVwdAAAAgOtRqX4m6cMPP1RiYqI6deqk8PBw589XX31V0qUBAAAAuE6V6pEkwzBKugQAAAAAZUypHkkCAAAAgOJGSAIAAAAAF6X6djsAAACgqB3N3K6jmduV7kiSJPlZyqumV2uFeuQ9s/KxzN91Mmu3kh1nJUmBljDV8mqnIGu4s49hGDqQ8auOZ+1UtpGhctbKquvdVb6Wcs4+WY507U5frjPZh2SSSWGeNRXt3VlWk6ckKT77mI5kblWiPVY5RqZ8zOUU5dVclTyjC1QLCo6QBAAAgDLNy+ynG7zby8d8IcCcyPpDW1N/UFv/O+RvCcnVPyHnuMI9b1C0pbPMJqtiMjdpc8p3ah9wl7zM/pKkmMxNOpK5TQ18e8rHHKj96b9qc+p3au8/QhbThV/Bf09bqExHqlr4DZYhh3akLdYfaUvUyLePJOm8/aT8LSGK8mohm8lHZ3IO6fe0RbKabKrgUT3ftaDguN0OAAAAZVoFjxoK9aguX0s5+VrKqbZ3e1lNHkrMOZVn/0a+N6mqrbECrBXkZwlWfe/uMmQoPueYpAujSEcyf1MNr1YK86gpf0uoGvj2UqYjRWeyD0iSUuzxOptzWPV9uivIGq5y1sqK9u6sU9l7leFIkSTV8GqlWt7tVM5aST6WIEXamirUGqnT2fvzXQuuDiNJZVRBh5UlKTZrn/ZnrFW6I0k+5iDd4N1BoX9+i+Ew7NqfsVZx2TFKdyTKarKpvLWqant3kJfZL9e+HEaO1iXPVrIjTm397lCAtYIkyW7k6I+0X5RkP61UR4JCrdXV1G9AntsfyFivk1m7lWmkyWbyVU2v1qpiq18YHw8AACijDMOh2Ox9yjFyFGStlK9t7MqRIbs8TF6SpHRHojKNVJW3VnX28TDZFGipqPM5pxTuWUfnc07JarIp0FrR2ae8tZpMMikx55S8PGvleaxsI1O+puB814KrQ0gqowo6rHwu56S2p/2k2l7tFepRXaey9mhr6nxnf7tylGQ/oxpereVvCVWOkaHd6Sv+3Oftufa3N321bGZfJTvi3NoNGbKYrKpma+L2LclfbUv9SZlGqur79JCPOUiZRqokpoxHwRzM2KjT2fuVak+QxWRVkKWSant3kJ/l0v/4OAy7DmVu1ImsXcp0pMjXXE61vTvk+oIhw5GsvemrdTbnsOxGtnzMQWrg09P5j+HvqYt0MnuX2zYh1mpq7jfYubwi8VNlGElufWp7tVd1r5bOZcMwdDhzi45l/a50R7I8TV6qamusGl6trvpzAYCyKNkep/XJc+RQjizyVFPffvKzlM/Xthd+r/FzhqJMI02S5Gn2cetnM/v++TuLlGmkytPkvt5sMsvD5OXc/q9OZe1Vov206vl0y3ctuDqEpDKqgkcNt+Xa3u11LGu7EnNO5RmSjmRuVYg1UlFeLSRJtbzb6WzOER3N3KZ6Pt3kYbKphd8Qt23qenfRupQvle5Ikrc5wNkelx2jszlH1MS3n9YkH3bbxmrycF7453JOKsfIzFVLXHaMEnKO68aA0fI0e0uSfBRY8A8BZd65nGOq6tlYgdYwGTK0P32NNqfMVfuAkbKaPPLcZn/GWp3M2q36Pt3law7W2Zwj+i11vlr7DXOOiGY7MrQ++SuV94hQM9+b5WnyUZrjXK5v9UKskWrg09O5bJYl1/FqerVVhGcD57Llz4d5L9qdvlzxOUdUx7uj/MwhyjYylG1kXPVnAgBlla85WG3971COkaXY7H36PW2xWvndesWgdChjo2Kz96il363OZ42KQnz2Ue1MW6z6Pt3z/F2tOGspC/j0kK9h5fM5pxRpa+bWFmKNdN5Xm5fsPwOOh8nmbMt0pGpn2hI19e0v81X+53cm+5ACrWGKydysk1m7ZDF5qIJHDdXyaivLJX6xBfLiOmojSQ18empZ0kdKsp9WsLVKntuczNqt6l6tnLeaVrUEKT7niGIyN6uR9SZJ0qHMTfI2+7sFIB9L7iBvlkU2s+9la7TK85J9UuzxOpb1u9r53+Uy+sUXBgBwNcwmi3PmuUBrmJLsp3U4c6vq+3S/5DYxGZt1KGOTWvgNlr8l1Nlu+3OEKMuR5vbYQaYjVQGWCn/28VXWX0aMHIZD2UaGc/uLEnKOaWvqD6rj3UmVPesWqBZcHUJSGVaQYeVMIzWPIWOfSw4H240c7ctYrXCPOrL+GZIMw9COtMWqamuoQGtFpdkTr6rudMd5ncs5IbMsauLbX9lGuv5IW6ZsI8Ptl1KgoP4X7C99H7dDdln+MuJjllXnck46l89kH1SIR6R+S/1R53KOy2b2U1XPRoqwNXTbLiHnuJYlfiiryUvlrRGq5dXOOTp60aHMjTqYuV5eZn9V8qijarZmMpvMfx7nkLzNgYrLPqQtqd/JMKQQj6qq7dUh134AAAVjyJDDsF9y/aGMTTqUsUHN/Qa5PVckSd7mQNlMvorPOeq8yyDHyFSiPVZVbY0kSUHW8AttOacVaA2TJCXkHJUhQ4Eu03fHZx/T1tR5qu3dIde/I/mpBVeHkFSGXe2w8pU4DLu2pS6QJNXz6epsP5L1m3KMLFW3tbzUpvly8cmjhr43OUep6njbtS3tR9X17sJoEq6KYRjak75CQZZKl7yNQbrw3NDhzK0qZ60iH3OQ4nOO6nT2ARkuz8SlOxJ1LHO7Im3NVMO3lRLtsdqdvlxmk0WVPetJkkI9IlXRs5a8zQFKsydqX8YabUn9Tq39hsn0ZwiqZmuiAEsFeZq9dC7npPZlrFGGkapo707O42Q4khSbvU8NfHpdOIeMFdqWtkAt/W4pug8LAK4ze9NXK9QjSl4mf9mVpZNZe5SQc0zNfS/ccfB76kLZzH66wbuDpAu3te3PWKdGPr3lbQ5UpuPCc0YWk4esJk+ZTCZVszXRwcwN8rWUk7c5QPvTf5XN7KcKHjUlXZg0K8QaqT/Sl6iud1cZcmhX+jKFe9zgHH2Kzz6qranzVM3WVBU9ajmPY5LZ+WXYlWrB1SEklWEFGVa2mXyV5XAfNcp0pOUaDnYYdm1LW6AMR5Ja+N3iHEWSpITsYzpvP6WfE99x22ZdyiyFe0SroW+vfNVtM/nKy+zndhvfxVuNMhwpbi9pA/JrV/pSJdvj1dr/tsv2i/burJ1pS7Q6ebpMkrzNQariWU/Hs3Y6+xgyFGgJU23v9pKkAGsFJdvP6mjm786QFO5Zx9nf3xIqf0uIViVPVULOcZX3uPCwbZRXM7c+Zln0R/ovusGrvcwm64VvOWVXQ5/ezv/u65t6aF3KLKXYEy47AQUA4H+yjDT9nrpImUaqPEye8reEqrnvYIV4VJMkpTuSJZmc/Y9m/i5DF37ncVXD1lq1vNtKkqJsLWQ3srUzbYlyjEyVs1ZWc99Bbs8KNfTprd3py7Qp5ds/XyZbS9HenZ3rT2Ttkl05OpS5UYcyNzrby1mqqJX/rfmuBQVHSILT5YaVg6zhis85qkg1dbbF5xxxe4bpYkBKs59XS79bct3uE+3TWbWMds7lTEeKNqd+p0Y+fQr0Vuhy1kp/PkOV5fyGJNVxTpIpz+nGgSvZlbZUcdmH1NLvtiu+eM/T7KOmfgNkN3KUbaTLZvLTvozV8jEHOfvYTL65RmT9LOUvO2OjjyVIHiZvpTrOq7zynpEo0FpRhhxKcyTJzxIsm8lXJpndvhj43xcGyYQkAMinK92ufzGQXNQp8J4r7tNkMqmWdzvV8m53yT6eZm/ni2Pz0tC3lxrq8l8i56cWFBwvky2j9qavVkLOcaXZE5Vsj/tz+ZgqeUZLujCsvDd9tbN/NVtTnc05rJiMzUqxJ2h/+q9KtJ9WVVtjSf+7xS4p57Qa+t4kQ4YyHanKdKQ6g5e3OUD+lhDnz8Xpx33MQW6/mKbY45WUc0bZRoZylKmknDNKyjnjXB/uWUeeJi/tSFusFHu8EnKOa2/6KlXxrMetdigQwzC0K22pTmcfUAu/W/KcXOFSLCarvMz+MuTQ6ez9bjNGlrNWUqr9nFv/VMc5t1ke/yrDkaxsI11el5nIIdkeJ8nkHMEtZ610ITTZz7sc58KfL3csAABweYwklVEFHVYuZ62kRj43aV/GWu3LWCtfc5Ca+vZ3PruR4UjRmZyDkqRfk2e6HauF7y0q7xGR79o2p3zv9m6YX1O+kCT1ChovSbKaPNXcb4h2py/Tr8mz5GnyUkXPG1TLiyFlFMyu9GU6lbVHTf36y2rydN7HbTV5OgP3X+9DP59zShmOFAVYQpVhpOhAxjoZkqJszZ37jbQ10/qUOTqYsUEVPWor0R6r45m/q96ft7LmGFk6kLFOFT1qydPkq3RHovZmrJKPOUgh1gvX4Lmck0rMiVWwR4Ss8tB5+yntSV+hSh7R8jBfmFiivLWaAiwVtCNtsaK9O8uQoV3pS1XeWo3bTgEAuAaEpDKqoMPKklTRs7YqetbOs7+PJdAZYvLrUtvkZ9jYzxKc671MQEEdy9ouSdqY8o1be33vnqpiu/Ds0F+/MHAoR/sz1irdkSiLyUOh1ig19OvtDC7Shdvimvj217701TqYsV7e5kDV8e7kHKk1yaRk+1mdzNqlbCNTNpOfQjyqqZZXW5n/vFfdLItOZe/RgYx1cihH3uZAVbM1U5Ttf7e8mkwmNfUdqN3py7Qh5asL9XhE6QavG4vk8wIAoKwgJAEos/IT7P/6hUGwNUIdAkZecbsKHtVV4c93Kf2VxeShFn95R9NfBVrD1MZ/+BWP42X2UxPf/lfsB1zKwYyNOp29X6n2BFlMVgVZKqm2d4fLPtMWm7VfhzI3Ks1+Xobs8jGXU6RXM7f3tyw6/1ae297g1cH5YvKLHEaO1iXPVrIjTm397nBOmSxduM10V9oyJdpj5WnyVlVbE1V32d5h2HUoc6NOZO1SpiNFvuZyqu3dQaEeUVf7kQAAIQkAgLLsXM4xVfVsrEBrmAwZ2p++RptT5qp9wEhZL/Gcp4fJSzVsLeVrCZZZFp3JOaSdaYvlafJRqEekJKlzwP1u28Rlx2hn+s8K86iVa39701fLZvZVsiPOrT3HyNSmlLkqb62quj5dlWI/qx1pP8vDZHO+L2Z/xlqdzNqt+j7d5WsO1tmcI/otdb5a+w1zC1sAUBBM3AAAQBnW3G+wqtjqyd8SogBLqBr49FSGkawk++lLblPeI0JhnrXkZykvH0uQIm1N5W8J1fmcE84+NrOv28+Z7IMKtkbIxxLktq+47BidzTmiOt4dcx3nZNYeGbKrgU9P+VtCFO5ZR9VsTXQ4c4tLn92q7tVKoR7V5WMJUlVbI4V6RCkmc/O1fzgAyixCEgAAcMo2MiVdGC3KD8MwFJ99VKn2BJWzVsmzT6YjVXE5MariWT9X+860JWro00vmPG5uOZ9zUuUsVWQ2WZxtIdZqSnWcU7YjQ5LkkF0WWdy2M8uqczkn81U/AOSF2+0AAICkC4FnT/oKBVkqOWcvvZRsI1MrEj+WQ3aZZFJd767OGVL/6kTWLllNHm632hmGoR1pi1XV1lCB1opKsyfm2i7TSMs1nb3tz2nyM41UechLIdZqOpy5VeWsVeRjDlJ8zlGdzj4gQ0ZBTx8AnAhJAABAkrQrfamS7fFq7X/bFfta5am2/nfIbmQrPueo9qSvlLc5MM9XPpzI2qlwj2hZTP/7teNI1m/KMbJU3dbymmqO9u6snWlLtDp5ukySvM1BquJZT8ezdl7TfgGUbYQkAACgXWlLFZd9SC39bnN7wfelmEwm5/u4AqwVlOpI0KHMjblCUkLOcaU6zqmRra97e/Yxnbef0s+J77i1r0uZpXCPaDX07SWbyUdZjjS39RffZ2YzXRhR8jT7qKnfANmNHGUb6bKZ/LQvY7V8zEEFOn8AcEVIAgCgDDMMQ7vTl+l09gG19LtVPpbAq9uPDDkMe67245k7FWAJU4Al1K092qezahntnMuZjhRtTv1OjXz6KMgaLkkKslbS/ow1chh253NJ8TlH5Wsu5/ZuMkmymKyymPzlMOw6nb1fFT1uuKrzAACJkAQAQJm2K32ZTmXtUVO//rKaPJ0jNVaTpyx/TgH+e+pC2cx+usG7g6QL71YKtITJxxwoh+yKy47Ryazdquvd1W3fOUamTmfv0w15zFz312eNLLpwLB9zkHMkK9yzjg5krNPOtJ8V5dVCKfZ4HcncqjrenZzbnc85pQxHigIsocowUnQgY50MSVG25oXy+QAomwhJAACUYceytkuSNqZ849Ze37unqtjqSZLSHcmSTM51diNbu9KXKsORLIvJKl9zsBr69Fa4p/vozamsvTJ0IexcDQ+TTS38BmtX2jKtS54lD5O3ani1dr4jSZIcytH+jLVKdyTKYvJQqDVKDf165xppAoCCICQBAFCG9Qoaf8U+rfxvdVuu7d1Otb3bXaL3/0TYGroFmsvxsQTmWYu/JVStLjORRLA1Qh0CRubrGACQX7wnCQAAAABcEJIAAAAAwAUhCQAAAABcEJIAAAAAwAUhCQAAAABcEJIAAAAAwAUhCQAAAABcEJIAAAAAwAUhCQAAAABcEJIAAAAAwAUhCQAAAABcEJIAAAAAwAUhCQAAAABcEJIAAAAAwAUhCQAAAABcEJIAAAAAwAUhCQAAAABcEJIAAAAAwAUhCQAAAABcEJIAAAAAwAUhCQAAAABcEJIAAAAAwAUhCQAAAABcEJIAAAAAwAUhCQAAAABcEJIAAAAAwAUhCQAAAABcEJIAAAAAwAUhCQAAAABcEJIAAAAAwAUhCQAAAABcEJIAAAAAwMXfIiRNnjxZkZGR8vLyUqtWrbRx48aSLgkAAADAdarUh6SvvvpK48eP14QJE7R161Y1atRIPXv21JkzZ0q6NAAAAADXoVIfkt566y3de++9GjVqlOrWrauPPvpIPj4+mjp1akmXBgAAAOA6ZC3pAi4nKytLW7Zs0ZNPPulsM5vN6tatm9atW5fnNpmZmcrMzHQuJyYmSpKSkpIKpaYcI/PKnYBCUFj/zRYFrgMUF64DgOsAkArvOri4H8MwLtuvVIeks2fPym63KywszK09LCxMe/bsyXObl19+Wc8991yu9oiIiCKpESgqgYGTS7oEoMRxHQBcB4BU+NdBcnKyAgMDL7m+VIekq/Hkk09q/PjxzmWHw6GEhASVL19eJpOpBCsru5KSkhQREaFjx44pICCgpMsBSgTXAco6rgGA66A0MAxDycnJqlSp0mX7leqQFBISIovFotOnT7u1nz59WhUrVsxzG5vNJpvN5tYWFBRUVCWiAAICAvgfAso8rgOUdVwDANdBSbvcCNJFpXriBk9PTzVr1kxLly51tjkcDi1dulRt2rQpwcoAAAAAXK9K9UiSJI0fP14jRoxQ8+bN1bJlS02aNEmpqakaNWpUSZcGAAAA4DpU6kPSbbfdpri4OD3zzDOKjY1V48aNtWjRolyTOaD0stlsmjBhQq7bIIGyhOsAZR3XAMB18HdiMq40/x0AAAAAlCGl+pkkAAAAAChuhCQAAAAAcEFIAgAAAAAXhCQAAAAAcEFIwhW9/PLLatGihfz9/VWhQgUNHDhQe/fudeuTkZGhMWPGqHz58vLz89PgwYNzvQR47NixatasmWw2mxo3bpznsQzD0BtvvKHatWvLZrOpcuXKeumll4rq1IB8K67r4Nlnn5XJZMr14+vrW5SnB+RLcf57sHjxYrVu3Vr+/v4KDQ3V4MGDdfjw4SI6MyB/ivMa+Prrr9W4cWP5+PioWrVqev3114vqtJAHQhKuaOXKlRozZozWr1+vJUuWKDs7Wz169FBqaqqzz6OPPqoff/xR33zzjVauXKmTJ09q0KBBufY1evRo3XbbbZc81iOPPKJPP/1Ub7zxhvbs2aP58+erZcuWRXJeQEEU13Xw2GOP6dSpU24/devW1S233FJk5wbkV3FdBzExMRowYIC6dOmibdu2afHixTp79mye+wGKU3FdAwsXLtTtt9+uf/zjH9q5c6c++OADvf3223r//feL7NzwFwZQQGfOnDEkGStXrjQMwzDOnz9veHh4GN98842zz+7duw1Jxrp163JtP2HCBKNRo0a52nft2mVYrVZjz549RVY7UFiK6jr4q23bthmSjFWrVhVa7UBhKarr4JtvvjGsVqtht9udbfPnzzdMJpORlZVV+CcCXKWiugaGDRtmDBkyxK3t3XffNapUqWI4HI7CPQnkiZEkFFhiYqIkKTg4WJK0ZcsWZWdnq1u3bs4+derUUdWqVbVu3bp87/fHH39U9erVtWDBAkVFRSkyMlL33HOPEhISCvcEgEJQVNfBX3366aeqXbu2OnTocG0FA0WgqK6DZs2ayWw2a9q0abLb7UpMTNTMmTPVrVs3eXh4FO5JANegqK6BzMxMeXl5ubV5e3vr+PHjOnLkSCFUjishJKFAHA6Hxo0bp3bt2ql+/fqSpNjYWHl6eiooKMitb1hYmGJjY/O970OHDunIkSP65ptv9Pnnn2v69OnasmWLhgwZUpinAFyzorwOXGVkZGjWrFm6++67r7VkoNAV5XUQFRWln3/+WU899ZRsNpuCgoJ0/Phxff3114V5CsA1KcproGfPnvruu++0dOlSORwO7du3T2+++aYk6dSpU4V2Drg0QhIKZMyYMdq5c6fmzJlT6Pt2OBzKzMzU559/rg4dOqhTp0767LPPtHz58lwPRQIlqSivA1fff/+9kpOTNWLEiCI9DnA1ivI6iI2N1b333qsRI0Zo06ZNWrlypTw9PTVkyBAZhlHoxwOuRlFeA/fee68eeugh9e3bV56enmrdurWGDh0qSTKb+fW9OPApI98eeughLViwQMuXL1eVKlWc7RUrVlRWVpbOnz/v1v/06dOqWLFivvcfHh4uq9Wq2rVrO9uio6MlSUePHr224oFCUtTXgatPP/1Uffv2VVhY2LWUDBS6or4OJk+erMDAQL322mtq0qSJbrzxRn3xxRdaunSpNmzYUFinAVy1or4GTCaTXn31VaWkpOjIkSOKjY11TmRVvXr1QjkHXB4hCVdkGIYeeughff/991q2bJmioqLc1jdr1kweHh5aunSps23v3r06evSo2rRpk+/jtGvXTjk5OTp48KCzbd++fZKkatWqXeNZANemuK6Di2JiYrR8+XJutUOpUlzXQVpaWq5vyy0Wi6QLdx0AJaW4/y2wWCyqXLmyPD09NXv2bLVp00ahoaHXfB64MmtJF4DSb8yYMfryyy/1ww8/yN/f33lPbWBgoLy9vRUYGKi7775b48ePV3BwsAICAvTwww+rTZs2at26tXM/Bw4cUEpKimJjY5Wenq5t27ZJkurWrStPT09169ZNTZs21ejRozVp0iQ5HA6NGTNG3bt3dxtdAkpCcV0HF02dOlXh4eHq3bt3sZ4ncDnFdR306dNHb7/9tp5//nkNGzZMycnJeuqpp1StWjU1adKkJE4dkFR818DZs2f17bffqlOnTsrIyNC0adOcU4qjmJTo3Hr4W5CU58+0adOcfdLT040HH3zQKFeunOHj42PcfPPNxqlTp9z207Fjxzz3ExMT4+xz4sQJY9CgQYafn58RFhZmjBw50oiPjy+mMwUurTivA7vdblSpUsV46qmniunsgPwpzutg9uzZRpMmTQxfX18jNDTU6N+/v7F79+5iOlMgb8V1DcTFxRmtW7c2fH19DR8fH6Nr167G+vXri/FMYTIMnoAEAAAAgIt4JgkAAAAAXBCSAAAAAMAFIQkAAAAAXBCSAAAAAMAFIQkAAAAAXBCSAAAAAMAFIQkAAAAAXBCSAAAAAMAFIQkAAAAAXBCSAAB/K4ZhqFu3burZs2eudR988IGCgoJ0/PjxEqgMAHC9ICQBAP5WTCaTpk2bpg0bNmjKlCnO9piYGD3++ON67733VKVKlUI9ZnZ2dqHuDwBQuhGSAAB/OxEREXrnnXf02GOPKSYmRoZh6O6771aPHj3UpEkT9e7dW35+fgoLC9Odd96ps2fPOrddtGiR2rdvr6CgIJUvX159+/bVwYMHnesPHz4sk8mkr776Sh07dpSXl5dmzZpVEqcJACghJsMwjJIuAgCAqzFw4EAlJiZq0KBBeuGFF/THH3+oXr16uueee3TXXXcpPT1dTzzxhHJycrRs2TJJ0ty5c2UymdSwYUOlpKTomWee0eHDh7Vt2zaZzWYdPnxYUVFRioyM1JtvvqkmTZrIy8tL4eHhJXy2AIDiQkgCAPxtnTlzRvXq1VNCQoLmzp2rnTt3avXq1Vq8eLGzz/HjxxUREaG9e/eqdu3aufZx9uxZhYaGaseOHapfv74zJE2aNEmPPPJIcZ4OAKCU4HY7AMDfVoUKFXT//fcrOjpaAwcO1Pbt27V8+XL5+fk5f+rUqSNJzlvq9u/fr2HDhql69eoKCAhQZGSkJOno0aNu+27evHmxngsAoPSwlnQBAABcC6vVKqv1wj9nKSkp6tevn1599dVc/S7eLtevXz9Vq1ZNn3zyiSpVqiSHw6H69esrKyvLrb+vr2/RFw8AKJUISQCA60bTpk01d+5cRUZGOoOTq/j4eO3du1effPKJOnToIElas2ZNcZcJACjluN0OAHDdGDNmjBISEjRs2DBt2rRJBw8e1OLFizVq1CjZ7XaVK1dO5cuX18cff6wDBw5o2bJlGj9+fEmXDQAoZQhJAIDrRqVKlbR27VrZ7Xb16NFDDRo00Lhx4xQUFCSz2Syz2aw5c+Zoy5Ytql+/vh599FG9/vrrJV02AKCUYXY7AAAAAHDBSBIAAAAAuCAkAQAAAIALQhIAAAAAuCAkAQAAAIALQhIAAAAAuCAkAQAAAIALQhIAAAAAuCAkAQAAAIALQhIAAAAAuCAkAQAAAIALQhIAAAAAuPh/pwSQ5zEcNj4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data:image/png;base64,iVBORw0KGgoAAAANSUhEUgAABNEAAAI/CAYAAABZMk+2AAAAOXRFWHRTb2Z0d2FyZQBNYXRwbG90bGliIHZlcnNpb24zLjcuMSwgaHR0cHM6Ly9tYXRwbG90bGliLm9yZy/bCgiHAAAACXBIWXMAAA9hAAAPYQGoP6dpAAEAAElEQVR4nOzdeXxM5/v/8fcISWwJIUQqltp3GqRpUGpJibWqqJJaqpQW+RT1qV1LV6WlVFtba2+LFkXs1L61+FhKtVEk1JJYk0ju3x/9Zb5GwkSSMQmv5+NxHsw599z3dc5MJleuOec+FmOMEQAAAAAAAIC7yubsAAAAAAAAAIDMjiIaAAAAAAAAYAdFNAAAAAAAAMAOimgAAAAAAACAHRTRAAAAAAAAADsoogEAAAAAAAB2UEQDAAAAAAAA7KCIBgAAAAAAANhBEQ0AAAAAAACwgyIagDSrX7++6tevn6F9jhw5UhaLJUP7TI0///xTFotFH3300QMf+15KlCihl19+OVVtHfF6AAAAPGgzZ86UxWLR7t27nR2KVVKuOHPmzFS1t1gsGjlypENjAvDgUUQDMqmk5CFpcXd3V9myZdW3b19FRUU5O7x0uX79ukaOHKkNGzY4OxSnOXHihF599VU9/vjjcnd3l4eHh4KCgjRx4kTduHHjrs/73//+p5EjR+rPP/98cMECAIBMLelLyH/++SfF7ZUrV+aLtnvYsGGDnnvuOfn4+MjV1VWFChVSixYt9MMPP9zzeStWrKBQBjxisjs7AAD3Nnr0aJUsWVI3b97Uli1bNGXKFK1YsUIHDx5Urly5nB1emly/fl2jRo2SpGQJ3dChQ/XWW285IaoHZ/ny5WrXrp3c3NzUpUsXVa5cWXFxcdqyZYsGDhyoQ4cOadq0aZKko0ePKlu2//u+43//+59GjRql+vXrq0SJEjb9rl69+kHuBgAAQJY3YsQIjR49WmXKlNGrr76q4sWL68KFC1qxYoXatm2rOXPm6MUXX1Tx4sV148YN5ciRw/rcFStWaPLkySkW0m7cuKHs2flzG3jY8FMNZHJNmzZVzZo1JUk9evRQgQIFNH78eC1dulQdO3Z0cnQZL3v27A91wnHy5El16NBBxYsX17p161SkSBHrtj59+uj48eNavny5dZ2bm1uq+3Z1dc3QWAEAANLi5s2bcnV1tfkiMDP67rvvNHr0aD3//POaO3euTYFs4MCBWrVqleLj4yXJemVIat1PWwBZR+b+VAOQzDPPPCPp32KMJN26dUtjxoxRqVKl5ObmphIlSui///2vYmNjbZ5XokQJNW/eXKtXr1b16tXl7u6uihUrJjtN/W5zkiVdXnqvywjj4uI0fPhw+fv7y9PTU7lz51bdunW1fv16a5s///xT3t7ekqRRo0ZZL1dN+gYvpfHvdx+3bNmi2rVry93dXY8//rhmz559jyOa3CeffKLixYsrZ86cevrpp3Xw4EHrthkzZshisWjfvn3Jnjd27Fi5uLjo9OnTd+37gw8+0NWrV/X111/bFNCSlC5dWv369bPZp6Q50WbOnKl27dpJkho0aGA9dkmXxaY0J1psbKxGjBih0qVLy83NTX5+fho0aFCyYxceHq46deooX758ypMnj8qVK6f//ve/9zxOAAAg6/rss89UqVIl5cqVS/nz51fNmjU1d+5cmzanT59Wt27dVLhwYbm5ualSpUqaPn26TZsNGzbIYrFo/vz5Gjp0qB577DHlypVLMTExio+P16hRo1SmTBm5u7urQIECqlOnjsLDw1MV4/Xr1/Xqq6+qQIEC8vDwUJcuXXTp0iXr9tDQUBUsWNBa6LpdkyZNVK5cuXv2P2zYMHl5eWn69Ok2BbQkwcHBat68uaTkc6K9/PLLmjx5siTZTMGSJKU50VJzPKXUvTYAnOPhPd0DeEidOHFCklSgQAFJ/56dNmvWLD3//PP6z3/+ox07dmjcuHE6fPiwFi9ebPPc33//Xe3bt1evXr0UGhqqGTNmqF27dlq5cqUaN26c7thiYmL01VdfqWPHjnrllVd05coVff311woODtbOnTtVvXp1eXt7a8qUKerdu7fatGmj5557TpJUtWrVu/Z7P/t4/PhxPf/88+revbtCQ0M1ffp0vfzyy/L391elSpXs7sPs2bN15coV9enTRzdv3tTEiRP1zDPP6MCBAypcuLCef/559enTR3PmzFGNGjVsnjtnzhzVr19fjz322F37/+mnn/T444/rqaeeshvLnerVq6c33nhDn376qf773/+qQoUKkmT9906JiYlq2bKltmzZop49e6pChQo6cOCAPvnkEx07dkxLliyRJB06dEjNmzdX1apVNXr0aLm5uen48eP65Zdf7jtGAACQ+X355Zd644039Pzzz6tfv366efOmfvvtN+3YsUMvvviiJCkqKkpPPvmkLBaL+vbtK29vb/3888/q3r27YmJi1L9/f5s+x4wZI1dXV7355puKjY2Vq6urRo4cqXHjxqlHjx6qXbu2YmJitHv3bu3duzdVuWffvn2VL18+jRw5UkePHtWUKVP0119/WQt3nTt31uzZs7Vq1SprsUuSIiMjtW7dOo0YMeKuff/+++86cuSIunXrprx58973MXz11Vd15swZhYeH65tvvrHbPrXHMzWvDQAnMgAypRkzZhhJZs2aNeb8+fPm1KlTZv78+aZAgQImZ86c5u+//zb79+83kkyPHj1snvvmm28aSWbdunXWdcWLFzeSzPfff29dFx0dbYoUKWJq1KhhXTdixAiT0kdDUjwnT560rnv66afN008/bX1869YtExsba/O8S5cumcKFC5tu3bpZ150/f95IMiNGjEg2zp3jp2UfN23aZF137tw54+bmZv7zn/8kG+t2J0+eNJKsxzbJjh07jCQzYMAA67qOHTsaX19fk5CQYF23d+9eI8nMmDHjrmNER0cbSaZVq1b3jOV2xYsXN6GhodbHixYtMpLM+vXrk7W98/X45ptvTLZs2czmzZtt2k2dOtVIMr/88osxxphPPvnESDLnz59PdVwAACDzSMqf7va7vFKlSjY5QqtWrUylSpXu2Wf37t1NkSJFzD///GOzvkOHDsbT09Ncv37dGGPM+vXrjSTz+OOPW9clqVatmgkJCbnv/UnKO/39/U1cXJx1/QcffGAkmaVLlxpjjElISDBFixY17du3t3n++PHjjcViMX/88cddx1i6dKmRZD755JNUxZSUK96e6/Xp0yfFvNkYkyzXTe3xTM1rA8B5uJwTyOQaNWokb29v+fn5qUOHDsqTJ48WL16sxx57TCtWrJAkhYWF2TznP//5jyTZzK0lSb6+vmrTpo31cdJp8fv27VNkZGS6Y3VxcbHOy5WYmKiLFy/q1q1bqlmzpvbu3ZumPu93HytWrKi6detaH3t7e6tcuXL6448/UjVe69atbc4kq127tgICAqxxSFKXLl105swZm8tU58yZo5w5c6pt27Z37TsmJkaS0vRtZ1osWrRIFSpUUPny5fXPP/9Yl6RLgpPiz5cvnyRp6dKlSkxMfCCxAQAA58mXL5/+/vtv7dq1K8Xtxhh9//33atGihYwxNnlEcHCwoqOjk+V2oaGhypkzZ7JxDh06pN9//z1Ncfbs2dPmMsvevXsre/bs1rwsW7Zs6tSpk3788UdduXLF2m7OnDl66qmnVLJkybv2/SDzsvs5nvZeGwDO9dAU0TZt2qQWLVrI19dXFovFepnS/TDG6KOPPlLZsmXl5uamxx57TO+++27GBwvch8mTJys8PFzr16/X//73P/3xxx8KDg6WJP3111/Kli2bSpcubfMcHx8f5cuXT3/99ZfN+tKlSyebb6xs2bKSdM+5zu7HrFmzVLVqVeu8F97e3lq+fLmio6PT1N/97mOxYsWS9ZE/f36b+TPupUyZMsnWlS1b1ub4NG7cWEWKFNGcOXMk/VswnDdvnlq1anXPRMzDw0OSbJI8R/r999916NAheXt72yxJr/m5c+ckSe3bt1dQUJB69OihwoULq0OHDlq4cCEFNQAAHiK354CDBw9Wnjx5VLt2bZUpU0Z9+vSxmcbh/Pnzunz5sqZNm5Ysj+jatauk/8sjkqRUsBo9erQuX76ssmXLqkqVKho4cKB+++23VMd8Z16WJ08eFSlSxCYv69Kli27cuGGd4uPo0aPas2ePOnfufM++H2Redj/H095rA8C5Hpo50a5du6Zq1aqpW7du1jmW7le/fv20evVqffTRR6pSpYouXryoixcvZnCkwP2pXbu29e6cd5PSjQDS6m59JSQk2H3ut99+q5dfflmtW7fWwIEDVahQIbm4uGjcuHHWudwyOq47ubi4pLjeGJOu8e8c48UXX9SXX36pzz//XL/88ovOnDmjl1566Z7P8/DwkK+vr82NChwpMTFRVapU0fjx41Pc7ufnJ0nKmTOnNm3apPXr12v58uVauXKlFixYoGeeeUarV6++6zEFAACZQ9KdIG/cuJHi9uvXr9vcLbJChQo6evSoli1bppUrV+r777/X559/ruHDh2vUqFHWL9JeeuklhYaGptjnnfPZ3nkWmvTvfK4nTpzQ0qVLtXr1an311Vf65JNPNHXqVPXo0SNN+3qnihUryt/fX99++626dOmib7/9Vq6urnrhhRfu+bzy5ctLkg4cOJAhcdzL/RxPe68NAOd6aIpoTZs2VdOmTe+6PTY2Vm+//bbmzZuny5cvq3Llynr//fetd7I7fPiwpkyZooMHD1rv4nKv03+BzKB48eJKTEzU77//bjO5fFRUlC5fvqzixYvbtD9+/LiMMTYFqWPHjkn69y6Q0r9nbUnS5cuXrZf5SUp2xldKvvvuOz3++OP64YcfbMa4c1LX+yn63e8+pldKlxscO3bMenySdOnSRR9//LF++ukn/fzzz/L29raeIXgvzZs317Rp07Rt2zYFBgbed3z3c+xKlSqlX3/9VQ0bNrT7vGzZsqlhw4Zq2LChxo8fr7Fjx+rtt9/W+vXr1ahRo/uOEwAAPDhJ+dDRo0etX5IluX79uk6dOqUmTZrYrM+dO7fat2+v9u3bKy4uTs8995zeffddDRkyRN7e3sqbN68SEhLSnQd4eXmpa9eu6tq1q65evap69epp5MiRqSqi/f7772rQoIH18dWrV3X27Fk1a9bMpl2XLl0UFhams2fPau7cuQoJCbHmtHdTtmxZlStXTkuXLtXEiROVJ0+e+9631OZl93s87/Xa3F4MBfDgPTSXc9rTt29fbdu2TfPnz9dvv/2mdu3a6dlnn7X+wZx0x7xly5apZMmSKlGihHr06MGZaMjUkhKICRMm2KxPOvMoJCTEZv2ZM2ds7mYZExOj2bNnq3r16vLx8ZH0b+FF+vcS6STXrl3TrFmz7MaTdMbS7Wd97dixQ9u2bbNplytXLkn/Fursud99TK8lS5bo9OnT1sc7d+7Ujh07khXpq1atqqpVq+qrr77S999/rw4dOih7dvvfSwwaNEi5c+dWjx49FBUVlWz7iRMnNHHixLs+P3fu3JJSd+xeeOEFnT59Wl9++WWybTdu3NC1a9ckKcXPuerVq0v69wsIAACQuTVs2FCurq6aMmVKsukYpk2bplu3btnkMhcuXLBp4+rqqooVK8oYo/j4eLm4uKht27b6/vvvUzyD/vz586mK685x8uTJo9KlS6c6v5g2bZri4+Otj6dMmZJsXySpY8eOslgs6tevn/744w+7VwckGTVqlC5cuKAePXro1q1bybavXr1ay5Ytu+vzU5uX3c/xtPfaAHCuh+ZMtHuJiIjQjBkzFBERIV9fX0nSm2++qZUrV2rGjBkaO3as/vjjD/31119atGiRZs+erYSEBA0YMEDPP/+81q1b5+Q9AFJWrVo1hYaGatq0abp8+bKefvpp7dy5U7NmzVLr1q1tvrmT/v3GrXv37tq1a5cKFy6s6dOnKyoqSjNmzLC2adKkiYoVK6bu3btr4MCBcnFx0fTp0+Xt7a2IiIh7xtO8eXP98MMPatOmjUJCQnTy5ElNnTpVFStW1NWrV63tcubMqYoVK2rBggUqW7asvLy8VLlyZVWuXDnd+5hepUuXVp06ddS7d2/FxsZqwoQJKlCggAYNGpSsbZcuXfTmm29KUqqTtVKlSmnu3Llq3769KlSooC5duqhy5cqKi4vT1q1btWjRIr388st3fX716tXl4uKi999/X9HR0XJzc9MzzzyjQoUKJWvbuXNnLVy4UL169dL69esVFBSkhIQEHTlyRAsXLtSqVatUs2ZNjR49Wps2bVJISIiKFy+uc+fO6fPPP1fRokVVp06d1B04AADgNIUKFdLw4cM1dOhQ1atXTy1btlSuXLm0detWzZs3T02aNFGLFi2s7Zs0aSIfHx8FBQWpcOHCOnz4sCZNmqSQkBDr/K7vvfee1q9fr4CAAL3yyiuqWLGiLl68qL1792rNmjWpOtmgYsWKql+/vvz9/eXl5aXdu3fru+++U9++fVO1X3FxcWrYsKFeeOEFHT16VJ9//rnq1Kmjli1b2rTz9vbWs88+q0WLFilfvnyp/pK1ffv2OnDggN59913t27dPHTt2VPHixXXhwgWtXLlSa9eu1dy5c+/6fH9/f0nSG2+8oeDgYLm4uKhDhw4ptk3t8UzNawPAiZx1W1BHkmQWL15sfbxs2TIjyeTOndtmyZ49u3nhhReMMca88sorRpI5evSo9Xl79uwxksyRI0ce9C4A1lt779q1657t4uPjzahRo0zJkiVNjhw5jJ+fnxkyZIi5efOmTbvixYubkJAQs2rVKlO1alXj5uZmypcvbxYtWpSszz179piAgADj6upqihUrZsaPH2+N5+TJk9Z2Tz/9tM3t0hMTE83YsWNN8eLFjZubm6lRo4ZZtmyZCQ0NNcWLF7cZY+vWrcbf39+4urra3AI86Rbt6dnHO90ZZ0qSblv+4Ycfmo8//tj4+fkZNzc3U7duXfPrr7+m+JyzZ88aFxcXU7Zs2Xv2nZJjx46ZV155xZQoUcK4urqavHnzmqCgIPPZZ5/Z7Ffx4sVNaGiozXO//PJL8/jjjxsXFxcjyaxfv/6u+xkXF2fef/99U6lSJePm5mby589v/P39zahRo0x0dLQxxpi1a9eaVq1aGV9fX+Pq6mp8fX1Nx44dzbFjx+57vwAAgPN8++235sknnzS5c+e25nqjRo1KljN98cUXpl69eqZAgQLGzc3NlCpVygwcONCaGySJiooyffr0MX5+fiZHjhzGx8fHNGzY0EybNs3aZv369UZSijnlO++8Y2rXrm3y5ctncubMacqXL2/effddExcXd8/9SMo7N27caHr27Gny589v8uTJYzp16mQuXLiQ4nMWLlxoJJmePXum9nBZJeVChQoVMtmzZzfe3t6mRYsWZunSpdY2SbnijBkzrOtu3bplXn/9dePt7W0sFotNDnt7fpskNcczta8NAOewGJOBs21nEhaLRYsXL1br1q0lSQsWLFCnTp106NChZBNk58mTRz4+PhoxYoTGjh1rc4rsjRs3lCtXLq1evVqNGzd+kLsAZLgSJUqocuXK9zwlHffnn3/+UZEiRTR8+HANGzbM2eEAAAA8spYuXarWrVtr06ZNqlu3rrPDAfCQeiQu56xRo4YSEhJ07ty5u36gBgUF6datWzpx4oR1TqikCdczeuJyAA+HmTNnKiEhwe4t1AEAAOBYX375pR5//HGmogDgUA9NEe3q1as6fvy49fHJkye1f/9+eXl5qWzZsurUqZP1bno1atTQ+fPntXbtWlWtWlUhISFq1KiRnnjiCXXr1k0TJkxQYmKi+vTpo8aNG6ts2bJO3DMAmc26dev0v//9T++++65at26d7M6dAAAAeDCSbhy3fPlyTZw48b7uZA4A9+uhuZxzw4YNKU4wHhoaqpkzZyo+Pl7vvPOOZs+erdOnT6tgwYJ68sknNWrUKFWpUkXSv3cufP3117V69Wrlzp1bTZs21ccffywvL68HvTtAhuNyzoxTv359bd26VUFBQfr222/12GOPOTskAACAR5LFYlGePHnUvn17TZ06NVV3SweAtHpoimgAAAAAAACAo2RzdgAAAAAAAABAZkcRDQAAAAAAALAjS18wnpiYqDNnzihv3rxMIAkAAFLNGKMrV67I19dX2bLxnWJmRJ4HAADSwpF5XpYuop05c0Z+fn7ODgMAAGRRp06dUtGiRZ0dBlJAngcAANLDEXleli6i5c2bV9K/B8bDw8PJ0QAAgKwiJiZGfn5+1lwCmQ95HgAASAtH5nlZuoiWdGq/h4cHyRUAALhvXCaYeZHnAQCA9HBEnsckIAAAAAAAAIAdFNEAAAAAAAAAOyiiAQAAAAAAAHZQRAMAAAAAAADsoIgGAAAAAAAA2EERDQAAAAAAALCDIhoAAAAAAABgB0U0AAAAAAAAwA6KaAAAAAAAAIAdFNEAAAAAAAAAOyiiAQAAAAAAAHZQRAMAAAAAAADsoIgGAAAAAAAA2EERDQAAAAAAALCDIhoAAEAWMGXKFFWtWlUeHh7y8PBQYGCgfv75Z+v2mzdvqk+fPipQoIDy5Mmjtm3bKioqyqaPiIgIhYSEKFeuXCpUqJAGDhyoW7du2bTZsGGDnnjiCbm5ual06dKaOXNmslgmT56sEiVKyN3dXQEBAdq5c6fN9tTEAgAAkNVkd3YAAHA/ltfo6JB+Q/bNc0i/AJBRihYtqvfee09lypSRMUazZs1Sq1attG/fPlWqVEkDBgzQ8uXLtWjRInl6eqpv37567rnn9Msvv0iSEhISFBISIh8fH23dulVnz55Vly5dlCNHDo0dO1aSdPLkSYWEhKhXr16aM2eO1q5dqx49eqhIkSIKDg6WJC1YsEBhYWGaOnWqAgICNGHCBAUHB+vo0aMqVKiQJNmNBQBS4qg8TyLXA5AxLMYY4+wg0iomJkaenp6Kjo6Wh4eHs8MB8ABQRAOQER6WHMLLy0sffvihnn/+eXl7e2vu3Ll6/vnnJUlHjhxRhQoVtG3bNj355JP6+eef1bx5c505c0aFCxeWJE2dOlWDBw/W+fPn5erqqsGDB2v58uU6ePCgdYwOHTro8uXLWrlypSQpICBAtWrV0qRJkyRJiYmJ8vPz0+uvv6633npL0dHRdmNJSWxsrGJjY62PY2Ji5Ofnl+VfIwCpRxENQEZwZJ7H5ZwAAABZTEJCgubPn69r164pMDBQe/bsUXx8vBo1amRtU758eRUrVkzbtm2TJG3btk1VqlSxFtAkKTg4WDExMTp06JC1ze19JLVJ6iMuLk579uyxaZMtWzY1atTI2iY1saRk3Lhx8vT0tC5+fn5pPTwAAAAOQRENAAAgizhw4IDy5MkjNzc39erVS4sXL1bFihUVGRkpV1dX5cuXz6Z94cKFFRkZKUmKjIy0KaAlbU/adq82MTExunHjhv755x8lJCSk2Ob2PuzFkpIhQ4YoOjraupw6dSp1BwUAAOABYU40AACALKJcuXLav3+/oqOj9d133yk0NFQbN250dlgZws3NTW5ubs4OAwAA4K4oogEAAGQRrq6uKl26tCTJ399fu3bt0sSJE9W+fXvFxcXp8uXLNmeARUVFycfHR5Lk4+OT7C6aSXfMvL3NnXfRjIqKkoeHh3LmzCkXFxe5uLik2Ob2PuzFAgAAkBVxOScAAEAWlZiYqNjYWPn7+ytHjhxau3atddvRo0cVERGhwMBASVJgYKAOHDigc+fOWduEh4fLw8NDFStWtLa5vY+kNkl9uLq6yt/f36ZNYmKi1q5da22TmlgAAACyIs5EAwAAyAKGDBmipk2bqlixYrpy5Yrmzp2rDRs2aNWqVfL09FT37t0VFhYmLy8veXh46PXXX1dgYKD1bphNmjRRxYoV1blzZ33wwQeKjIzU0KFD1adPH+tllL169dKkSZM0aNAgdevWTevWrdPChQu1fPlyaxxhYWEKDQ1VzZo1Vbt2bU2YMEHXrl1T165dJSlVsQAAAGRFFNEAAACygHPnzqlLly46e/asPD09VbVqVa1atUqNGzeWJH3yySfKli2b2rZtq9jYWAUHB+vzzz+3Pt/FxUXLli1T7969FRgYqNy5cys0NFSjR4+2tilZsqSWL1+uAQMGaOLEiSpatKi++uorBQcHW9u0b99e58+f1/DhwxUZGanq1atr5cqVNjcbsBcLAABAVmQxxhhnB5FWMTEx8vT0VHR0tDw8PJwdDoAHYHmNjg7pN2TfPIf0CyBzIofI/HiNgEePo/I8iVwPeJQ4ModgTjQAAAAAAADADopoAAAAAAAAgB0U0QAAAAAAAAA7KKIBAAAAAAAAdji1iJaQkKBhw4apZMmSypkzp0qVKqUxY8YoC9/rAAAAAAAAAA+h7M4c/P3339eUKVM0a9YsVapUSbt371bXrl3l6empN954w5mhAQAAAAAAAFZOLaJt3bpVrVq1UkhIiCSpRIkSmjdvnnbu3OnMsAAAAAAAAAAbTr2c86mnntLatWt17NgxSdKvv/6qLVu2qGnTpim2j42NVUxMjM0CAAAAAAAAOJpTz0R76623FBMTo/Lly8vFxUUJCQl699131alTpxTbjxs3TqNGjXrAUQIAAAAAAOBR59Qz0RYuXKg5c+Zo7ty52rt3r2bNmqWPPvpIs2bNSrH9kCFDFB0dbV1OnTr1gCMGAAAAAADAo8ipZ6INHDhQb731ljp06CBJqlKliv766y+NGzdOoaGhydq7ubnJzc3tQYcJAAAAAACAR5xTz0S7fv26smWzDcHFxUWJiYlOiggAAAAAAABIzqlnorVo0ULvvvuuihUrpkqVKmnfvn0aP368unXr5sywAAAAAAAAABtOLaJ99tlnGjZsmF577TWdO3dOvr6+evXVVzV8+HBnhgUAAAAAAADYcGoRLW/evJowYYImTJjgzDAAAAAAAACAe3LqnGgAAAAAAABAVkARDQAAAAAAALCDIhoAAAAAAABgB0U0AAAAAAAAwA6KaAAAAAAAAIAdFNEAAAAAAAAAOyiiAQAAAAAAAHZQRAMAAAAAAADsoIgGAAAAAAAA2EERDQAAAAAAALCDIhoAAAAAAABgB0U0AAAAAAAAwA6KaAAAAAAAAIAdFNEAAAAAAAAAOyiiAQAAAAAAAHZQRAMAAAAAAADsoIgGAAAAAAAA2EERDQAAAAAAALCDIhoAAAAAAABgB0U0AAAAAAAAwA6KaAAAAAAAAIAdFNEAAAAAAAAAOyiiAQAAAAAAAHZQRAMAAAAAAADsoIgGAAAAAAAA2EERDQAAAAAAALCDIhoAAAAAAABgB0U0AAAAAAAAwA6KaAAAAAAAAIAdFNEAAAAAAAAAOyiiAQAAAAAAAHZQRAMAAAAAAADscGoRrUSJErJYLMmWPn36ODMsAAAAAAAAwEZ2Zw6+a9cuJSQkWB8fPHhQjRs3Vrt27ZwYFQAAAAAAAGDLqWeieXt7y8fHx7osW7ZMpUqV0tNPP+3MsAAAADKdcePGqVatWsqbN68KFSqk1q1b6+jRozZt6tevn+wM/169etm0iYiIUEhIiHLlyqVChQpp4MCBunXrlk2bDRs26IknnpCbm5tKly6tmTNnJotn8uTJKlGihNzd3RUQEKCdO3fabL9586b69OmjAgUKKE+ePGrbtq2ioqIy5mAAAAA4QaaZEy0uLk7ffvutunXrJovFkmKb2NhYxcTE2CwAAACPgo0bN6pPnz7avn27wsPDFR8fryZNmujatWs27V555RWdPXvWunzwwQfWbQkJCQoJCVFcXJy2bt2qWbNmaebMmRo+fLi1zcmTJxUSEqIGDRpo//796t+/v3r06KFVq1ZZ2yxYsEBhYWEaMWKE9u7dq2rVqik4OFjnzp2zthkwYIB++uknLVq0SBs3btSZM2f03HPPOfAIAQAAOJbFGGOcHYQkLVy4UC+++KIiIiLk6+ubYpuRI0dq1KhRydZHR0fLw8PD0SECyASW1+jokH5D9s1zSL8AMqeYmBh5enpm6Rzi/PnzKlSokDZu3Kh69epJ+vdMtOrVq2vChAkpPufnn39W8+bNdebMGRUuXFiSNHXqVA0ePFjnz5+Xq6urBg8erOXLl+vgwYPW53Xo0EGXL1/WypUrJUkBAQGqVauWJk2aJElKTEyUn5+fXn/9db311luKjo6Wt7e35s6dq+eff16SdOTIEVWoUEHbtm3Tk08+aXf/HobXCMD9cVSeJ5HrAY8SR+YQmeZMtK+//lpNmza9awFNkoYMGaLo6GjrcurUqQcYIQAAQOYRHR0tSfLy8rJZP2fOHBUsWFCVK1fWkCFDdP36deu2bdu2qUqVKtYCmiQFBwcrJiZGhw4dsrZp1KiRTZ/BwcHatm2bpH+vHtizZ49Nm2zZsqlRo0bWNnv27FF8fLxNm/Lly6tYsWLWNnfiigMAAJDZOfXGAkn++usvrVmzRj/88MM927m5ucnNze0BRQUAAJA5JSYmqn///goKClLlypWt61988UUVL15cvr6++u233zR48GAdPXrUmmNFRkbaFNAkWR9HRkbes01MTIxu3LihS5cuKSEhIcU2R44csfbh6uqqfPnyJWuTNM6dxo0bl+IVBwAAAJlFpiiizZgxQ4UKFVJISIizQwEAAMj0+vTpo4MHD2rLli0263v27Gn9f5UqVVSkSBE1bNhQJ06cUKlSpR50mPdlyJAhCgsLsz6OiYmRn5+fEyMCAACw5fTLORMTEzVjxgyFhoYqe/ZMUdMDAADItPr27atly5Zp/fr1Klq06D3bBgQESJKOHz8uSfLx8Ul2h8ykxz4+Pvds4+HhoZw5c6pgwYJycXFJsc3tfcTFxeny5ct3bXMnNzc3eXh42CwAAACZidOLaGvWrFFERIS6devm7FAAAAAyLWOM+vbtq8WLF2vdunUqWbKk3efs379fklSkSBFJUmBgoA4cOGBzF83w8HB5eHioYsWK1jZr16616Sc8PFyBgYGSJFdXV/n7+9u0SUxM1Nq1a61t/P39lSNHDps2R48eVUREhLUNAABAVuP0U7+aNGmiTHKDUAAAgEyrT58+mjt3rpYuXaq8efNa5xbz9PRUzpw5deLECc2dO1fNmjVTgQIF9Ntvv2nAgAGqV6+eqlatKunfvKtixYrq3LmzPvjgA0VGRmro0KHq06ePdd7ZXr16adKkSRo0aJC6deumdevWaeHChVq+fLk1lrCwMIWGhqpmzZqqXbu2JkyYoGvXrqlr167WmLp3766wsDB5eXnJw8NDr7/+ugIDA1N1Z04AAIDMyOlFNAAAANg3ZcoUSVL9+vVt1s+YMUMvv/yyXF1dtWbNGmtBy8/PT23bttXQoUOtbV1cXLRs2TL17t1bgYGByp07t0JDQzV69Ghrm5IlS2r58uUaMGCAJk6cqKJFi+qrr75ScHCwtU379u11/vx5DR8+XJGRkapevbpWrlxpc7OBTz75RNmyZVPbtm0VGxur4OBgff755w46OgAAAI5nMVn4NLCYmBh5enoqOjqaeTOAR8TyGh0d0m/IvnkO6RdA5kQOkfnxGgGPHkfleRK5HvAocWQO4fQ50QAAAAAAAIDMjiIaAAAAAAAAYAdFNAAAAAAAAMAOimgAAAAAAACAHRTRAAAAAAAAADsoogEAAAAAAAB2UEQDAAAAAAAA7KCIBgAAAAAAANhBEQ0AAAAAAACwgyIaAAAAAAAAYAdFNAAAAAAAAMAOimgAAAAAAACAHRTRAAAAAAAAADsoogEAAAAAAAB2UEQDAAAAAAAA7KCIBgAAAAAAANhBEQ0AAAAAAACwgyIaAAAAAAAAYAdFNAAAAAAAAMAOimgAAAAAAACAHRTRAAAAAAAAADsoogEAAAAAAAB2UEQDAAAAAAAA7KCIBgAAAAAAANhBEQ0AAAAAAACwgyIaAAAAAAAAYAdFNAAAAAAAAMAOimgAAAAAAACAHRTRAAAAAAAAADsoogEAAAAAAAB2UEQDAAAAAAAA7HB6Ee306dN66aWXVKBAAeXMmVNVqlTR7t27nR0WAAAAAAAAYJXdmYNfunRJQUFBatCggX7++Wd5e3vr999/V/78+Z0ZFgAAAAAAAGDDqUW0999/X35+fpoxY4Z1XcmSJZ0YEQAAAAAAAJCcUy/n/PHHH1WzZk21a9dOhQoVUo0aNfTll1/etX1sbKxiYmJsFgAAAAAAAMDRnFpE++OPPzRlyhSVKVNGq1atUu/evfXGG29o1qxZKbYfN26cPD09rYufn98DjhgAAAAAAACPIqcW0RITE/XEE09o7NixqlGjhnr27KlXXnlFU6dOTbH9kCFDFB0dbV1OnTr1gCMGAAAAAADAo8ipRbQiRYqoYsWKNusqVKigiIiIFNu7ubnJw8PDZgEAAAAAAAAczalFtKCgIB09etRm3bFjx1S8eHEnRQQAAAAAAAAk59Qi2oABA7R9+3aNHTtWx48f19y5czVt2jT16dPHmWEBAAAAAAAANpxaRKtVq5YWL16sefPmqXLlyhozZowmTJigTp06OTMsAAAAAAAAwEZ2ZwfQvHlzNW/e3NlhAAAAAAAAAHfl1DPRAAAAAAAAgKyAIhoAAAAAAABgB0U0AAAAAAAAwA6KaAAAAAAAAIAdFNEAAAAAAAAAOyiiAQAAAAAAAHZQRAMAAAAAAADsoIgGAAAAAAAA2EERDQAAIAsYN26catWqpbx586pQoUJq3bq1jh49atPm5s2b6tOnjwoUKKA8efKobdu2ioqKsmkTERGhkJAQ5cqVS4UKFdLAgQN169YtmzYbNmzQE088ITc3N5UuXVozZ85MFs/kyZNVokQJubu7KyAgQDt37rzvWAAAALISimgAAABZwMaNG9WnTx9t375d4eHhio+PV5MmTXTt2jVrmwEDBuinn37SokWLtHHjRp05c0bPPfecdXtCQoJCQkIUFxenrVu3atasWZo5c6aGDx9ubXPy5EmFhISoQYMG2r9/v/r3768ePXpo1apV1jYLFixQWFiYRowYob1796patWoKDg7WuXPnUh0LAABAVmMxxhhnB5FWMTEx8vT0VHR0tDw8PJwdDoAHYHmNjg7pN2TfPIf0CyBzehhyiPPnz6tQoULauHGj6tWrp+joaHl7e2vu3Ll6/vnnJUlHjhxRhQoVtG3bNj355JP6+eef1bx5c505c0aFCxeWJE2dOlWDBw/W+fPn5erqqsGDB2v58uU6ePCgdawOHTro8uXLWrlypSQpICBAtWrV0qRJkyRJiYmJ8vPz0+uvv6633norVbHY8zC8RgDuj6PyPIlcD3iUODKH4Ew0AACALCg6OlqS5OXlJUnas2eP4uPj1ahRI2ub8uXLq1ixYtq2bZskadu2bapSpYq1gCZJwcHBiomJ0aFDh6xtbu8jqU1SH3FxcdqzZ49Nm2zZsqlRo0bWNqmJ5U6xsbGKiYmxWQAAADITimgAAABZTGJiovr376+goCBVrlxZkhQZGSlXV1fly5fPpm3hwoUVGRlpbXN7AS1pe9K2e7WJiYnRjRs39M8//yghISHFNrf3YS+WO40bN06enp7Wxc/PL5VHAwAA4MGgiAYAAJDF9OnTRwcPHtT8+fOdHUqGGTJkiKKjo63LqVOnnB0SAACAjezODgAAAACp17dvXy1btkybNm1S0aJFret9fHwUFxeny5cv25wBFhUVJR8fH2ubO++imXTHzNvb3HkXzaioKHl4eChnzpxycXGRi4tLim1u78NeLHdyc3OTm5vbfRwJAACAB4sz0QAAALIAY4z69u2rxYsXa926dSpZsqTNdn9/f+XIkUNr1661rjt69KgiIiIUGBgoSQoMDNSBAwds7qIZHh4uDw8PVaxY0drm9j6S2iT14erqKn9/f5s2iYmJWrt2rbVNamIBAADIajgTDQAAIAvo06eP5s6dq6VLlypv3rzWucU8PT2VM2dOeXp6qnv37goLC5OXl5c8PDz0+uuvKzAw0Ho3zCZNmqhixYrq3LmzPvjgA0VGRmro0KHq06eP9SywXr16adKkSRo0aJC6deumdevWaeHChVq+fLk1lrCwMIWGhqpmzZqqXbu2JkyYoGvXrqlr167WmOzFAgAAkNVQRAMAAMgCpkyZIkmqX7++zfoZM2bo5ZdfliR98sknypYtm9q2bavY2FgFBwfr888/t7Z1cXHRsmXL1Lt3bwUGBip37twKDQ3V6NGjrW1Kliyp5cuXa8CAAZo4caKKFi2qr776SsHBwdY27du31/nz5zV8+HBFRkaqevXqWrlypc3NBuzFAgAAkNVYjDHG2UGkVUxMjDw9PRUdHS0PDw9nhwPgAVheo6ND+g3ZN88h/QLInMghMj9eI+DR46g8TyLXAx4ljswhmBMNAAAAAAAAsIMiGgAAAAAAAGAHRTQAAAAAAADADopoAAAAAAAAgB0U0QAAAAAAAAA7KKIBAAAAAAAAdlBEAwAAAAAAAOygiAYAAAAAAADYQRENAAAAAAAAsIMiGgAAAAAAAGAHRTQAAAAAAADAjjQV0aKiotS5c2f5+voqe/bscnFxsVkAAAAAAACAh0n2tDzp5ZdfVkREhIYNG6YiRYrIYrFkdFwAAAAAAABAppGmItqWLVu0efNmVa9ePYPDAQAAAAAAADKfNF3O6efnJ2NMugcfOXKkLBaLzVK+fPl09wsAAAAAAABkpDQV0SZMmKC33npLf/75Z7oDqFSpks6ePWtdtmzZku4+AQAAAAAAgIyUpss527dvr+vXr6tUqVLKlSuXcuTIYbP94sWLqQ8ge3b5+Pikqm1sbKxiY2Otj2NiYlI9DgAAAAAAAJBWaSqiTZgwIcMC+P333+Xr6yt3d3cFBgZq3LhxKlasWIptx40bp1GjRmXY2AAAAAAAAEBqpKmIFhoamiGDBwQEaObMmSpXrpzOnj2rUaNGqW7dujp48KDy5s2brP2QIUMUFhZmfRwTEyM/P78MiQUAAAAAAAC4mzQV0SQpISFBS5Ys0eHDhyX9O7dZy5Yt5eLikuo+mjZtav1/1apVFRAQoOLFi2vhwoXq3r17svZubm5yc3NLa8gAAAAAAABAmqSpiHb8+HE1a9ZMp0+fVrly5ST9e6mln5+fli9frlKlSqUpmHz58qls2bI6fvx4mp4PAAAAAAAAOEKa7s75xhtvqFSpUjp16pT27t2rvXv3KiIiQiVLltQbb7yR5mCuXr2qEydOqEiRImnuAwAAAAAAAMhoaToTbePGjdq+fbu8vLys6woUKKD33ntPQUFBqe7nzTffVIsWLVS8eHGdOXNGI0aMkIuLizp27JiWsAAAAAAAAACHSFMRzc3NTVeuXEm2/urVq3J1dU11P3///bc6duyoCxcuyNvbW3Xq1NH27dvl7e2dlrAAAAAAAAAAh0hTEa158+bq2bOnvv76a9WuXVuStGPHDvXq1UstW7ZMdT/z589Py/AAAAAAAADAA5WmOdE+/fRTlSpVSoGBgXJ3d5e7u7uCgoJUunRpTZw4MaNjBAAAAAAAAJwqTWei5cuXT0uXLtXvv/+uI0eOSJIqVKig0qVLZ2hwAAAAAAAAQGaQpiJakjJlyqhMmTIZFQsAAAAAAACQKaW6iBYWFqYxY8Yod+7cCgsLu2fb8ePHpzswAACAh8WsWbNUsGBBhYSESJIGDRqkadOmqWLFipo3b56KFy/u5AgBAABgT6qLaPv27VN8fLz1/wAAAEidsWPHasqUKZKkbdu2afLkyfrkk0+0bNkyDRgwQD/88IOTIwQAAIA9qS6irV+/PsX/AwAA4N5OnTplnTt2yZIlatu2rXr27KmgoCDVr1/fucEBAAAgVdJ0d85u3brpypUrydZfu3ZN3bp1S3dQAAAAD5M8efLowoULkqTVq1ercePGkiR3d3fduHHDmaEBAAAgldJURJs1a1aKCd+NGzc0e/bsdAcFAADwMGncuLF69OihHj166NixY2rWrJkk6dChQypRooRzgwMAAECq3FcRLSYmRtHR0TLG6MqVK4qJibEuly5d0ooVK1SoUCFHxQoAAJAlTZ48WU899ZTOnz+v77//XgUKFJAk7dmzRx07dnRydAAAAEiNVM+JJkn58uWTxWKRxWJR2bJlk223WCwaNWpUhgUHAACQ1d26dUuffvqpBg8erKJFi9psI28CAADIOu6riLZ+/XoZY/TMM8/o+++/l5eXl3Wbq6urihcvLl9f3wwPEgAAIKvKnj27PvjgA3Xp0sXZoQAAACAd7quI9vTTT0uSTp48KT8/P2XLlqYp1QAAAB4pDRs21MaNG5n/DJnCmW/ecVjfvp2HOqxvAACc7b6KaEmKFy8uSbp+/boiIiIUFxdns71q1arpjwwAAOAh0bRpU7311ls6cOCA/P39lTt3bpvtLVu2dFJkAAAASK00FdHOnz+vrl276ueff05xe0JCQrqCAgAAeJi89tprkqTx48cn22axWMidAAAAsoA0XY/Zv39/Xb58WTt27FDOnDm1cuVKzZo1S2XKlNGPP/6Y0TECAABkaYmJiXddKKABAABkDWk6E23dunVaunSpatasqWzZsql48eJq3LixPDw8NG7cOIWEhGR0nAAAAA+Fmzdvyt3d3dlhAAAA4D6l6Uy0a9euqVChQpKk/Pnz6/z585KkKlWqaO/evRkXHQAAwEMgISFBY8aM0WOPPaY8efLojz/+kCQNGzZMX3/9tZOjAwAAQGqkqYhWrlw5HT16VJJUrVo1ffHFFzp9+rSmTp2qIkWKZGiAAAAAWd27776rmTNn6oMPPpCrq6t1feXKlfXVV185MTIAAACkVpqKaP369dPZs2clSSNGjNDPP/+sYsWK6dNPP9XYsWMzNEAAAICsbvbs2Zo2bZo6deokFxcX6/pq1arpyJEjTowMAAAAqZWmOdFeeukl6//9/f31119/6ciRIypWrJgKFiyYYcEBAAA8DE6fPq3SpUsnW5+YmKj4+HgnRAQAAID7laYz0e6UK1cuPfHEExTQAAAAUlCxYkVt3rw52frvvvtONWrUcEJEAAAAuF+pPhMtLCws1Z2OHz8+TcEAAAA8jIYPH67Q0FCdPn1aiYmJ+uGHH3T06FHNnj1by5Ytc3Z4AAAASIVUF9H27duXqnYWiyXNwQAAADyMWrVqpZ9++kmjR49W7ty5NXz4cD3xxBP66aef1LhxY2eHBwAAgFRIdRFt/fr1jowDAADgoVa3bl2Fh4c7OwwAAACkUYbMiQYAAIC7O3XqlP7++2/r4507d6p///6aNm2aE6MCAADA/UhTEa1BgwZ65pln7roAAADg/7z44ovWs/ojIyPVqFEj7dy5U2+//bZGjx6dqj42bdqkFi1ayNfXVxaLRUuWLLHZ/vLLL8tisdgszz77rE2bixcvqlOnTvLw8FC+fPnUvXt3Xb161abNb7/9prp168rd3V1+fn764IMPksWyaNEilS9fXu7u7qpSpYpWrFhhs90Yo+HDh6tIkSLKmTOnGjVqpN9//z1V+wkAAJBZpamIVr16dVWrVs26VKxYUXFxcdq7d6+qVKmS0TECAABkaQcPHlTt2rUlSQsXLlSVKlW0detWzZkzRzNnzkxVH9euXVO1atU0efLku7Z59tlndfbsWesyb948m+2dOnXSoUOHFB4ermXLlmnTpk3q2bOndXtMTIyaNGmi4sWLa8+ePfrwww81cuRImzPmtm7dqo4dO6p79+7at2+fWrdurdatW+vgwYPWNh988IE+/fRTTZ06VTt27FDu3LkVHBysmzdvpmpfAQAAMqNUz4l2u08++STF9SNHjkz2bSYAAMCjLj4+Xm5ubpKkNWvWqGXLlpKk8uXL6+zZs6nqo2nTpmratOk927i5ucnHxyfFbYcPH9bKlSu1a9cu1axZU5L02WefqVmzZvroo4/k6+urOXPmKC4uTtOnT5erq6sqVaqk/fv3a/z48dZi28SJE/Xss89q4MCBkqQxY8YoPDxckyZN0tSpU2WM0YQJEzR06FC1atVKkjR79mwVLlxYS5YsUYcOHVKMLzY2VrGxsdbHMTExqTouAAAAD0qGzon20ksvafr06RnZJQAAQJZXqVIlTZ06VZs3b1Z4eLj1MsszZ86oQIECGTbOhg0bVKhQIZUrV069e/fWhQsXrNu2bdumfPnyWQtoktSoUSNly5ZNO3bssLapV6+eXF1drW2Cg4N19OhRXbp0ydqmUaNGNuMGBwdr27ZtkqSTJ09aL1lN4unpqYCAAGublIwbN06enp7Wxc/PLx1HAgAAIONlaBFt27Ztcnd3z8guAQAAsrz3339fX3zxhZ5++ml17NhR1apVkyT9+OOP1ss80+vZZ5/V7NmztXbtWr3//vvauHGjmjZtqoSEBEn/zsVWqFAhm+dkz55dXl5eioyMtLYpXLiwTZukx/ba3L799uel1CYlQ4YMUXR0tHU5derUfe0/AACAo6Xpcs7nnnvO5rExRmfPntXu3bs1bNiwDAkMAADgYVG/fn39888/iomJUf78+a3re/bsqVy5cmXIGLdfJlmlShVVrVpVpUqV0oYNG9SwYcMMGcOR3NzcrJe8AgAAZEZpKqJ5enraPM6WLZvKlSun0aNHq0mTJhkSGAAAQFaXP39+WSyWZOs9PT1VtmxZvfnmm2rcuLFDxn788cdVsGBBHT9+XA0bNpSPj4/OnTtn0+bWrVu6ePGidR41Hx8fRUVF2bRJemyvze3bk9YVKVLEpk316tUzbgcBAAAesDQV0WbMmJHRcei9997TkCFD1K9fP02YMCHD+wcAAHjQ7pbTXL58WXv27FHz5s313XffqUWLFhk+9t9//60LFy5YC1mBgYHWcf39/SVJ69atU2JiogICAqxt3n77bcXHxytHjhySpPDwcJUrV856Bl1gYKDWrl2r/v37W8cKDw9XYGCgJKlkyZLy8fHR2rVrrUWzmJgY7dixQ717987w/QQAAHhQ0lRES7J7924dPnxYklSxYkVrQna/du3apS+++EJVq1ZNTzgAAACZSmho6D23V69eXePGjUtVEe3q1as6fvy49fHJkye1f/9+eXl5ycvLS6NGjVLbtm3l4+OjEydOaNCgQSpdurSCg4MlSRUqVNCzzz6rV155RVOnTlV8fLz69u2rDh06yNfXV5L04osvatSoUerevbsGDx6sgwcPauLEiTZ3Zu/Xr5+efvppffzxxwoJCdH8+fO1e/duTZs2TZJksVjUv39/vfPOOypTpoxKliypYcOGydfXV61bt77fQwgAAJBppOnGAn///bfq1q2r2rVrq1+/furXr59q1aqlOnXq6O+//76vvq5evapOnTrpyy+/tJkjBAAA4GHXvHlzHTlyJFVtd+/erRo1aqhGjRqSpLCwMNWoUUPDhw+Xi4uLfvvtN7Vs2VJly5ZV9+7d5e/vr82bN9vMMzZnzhyVL19eDRs2VLNmzVSnTh1r8Uv69zLT1atX6+TJk/L399d//vMfDR8+XD179rS2eeqppzR37lxNmzZN1apV03fffaclS5aocuXK1jaDBg3S66+/rp49e6pWrVq6evWqVq5cyQ2oAABAlpamM9F69Oih+Ph4HT58WOXKlZMkHT16VF27dlWPHj20cuXKVPfVp08fhYSEqFGjRnrnnXfu2TY2NlaxsbHWxzExMWkJHwAAIFOIjY2Vq6trqtrWr19fxpi7bl+1apXdPry8vDR37tx7tqlatao2b958zzbt2rVTu3bt7rrdYrFo9OjRGj16tN2YAAAAsoo0FdE2btyorVu3WgtoklSuXDl99tlnqlu3bqr7mT9/vvbu3atdu3alqv24ceM0atSo+44XAAAgM/r666+ZbB/I4o71bu+QfstOWeCQfgEAaZemIpqfn5/i4+OTrU9ISLDOqWHPqVOn1K9fP4WHh6f61P4hQ4YoLCzM+jgmJkZ+fn6pCxoAAOABuz1vuV10dLT27t2rY8eOadOmTQ84KgAAAKRFmopoH374oV5//XVNnjxZNWvWlPTvPB39+vXTRx99lKo+9uzZo3PnzumJJ56wrktISNCmTZs0adIkxcbGysXFxeY5bm5uNvN6AAAAZGb79u1Lcb2Hh4caN26sH374QSVLlnzAUQEAACAt0lREe/nll3X9+nUFBAQoe/Z/u7h165ayZ8+ubt26qVu3bta2Fy9eTLGPhg0b6sCBAzbrunbtqvLly2vw4MHJCmgAAABZzfr1650dAgAAADJImopoEyZMSPfAefPmtbmLkyTlzp1bBQoUSLYeAAAAAAAAcKY0FdFCQ0MzOg4AAAAAAAAg00pTEU36d/6yJUuW6PDhw5KkSpUqqWXLlum6DHPDhg1pfi4AAAAAAADgKGkqoh0/flzNmjXT6dOnVa5cOUnSuHHj5Ofnp+XLl6tUqVIZGiQAAAAAAADgTNnS8qQ33nhDpUqV0qlTp7R3717t3btXERERKlmypN54442MjhEAAAAAAABwqjSdibZx40Zt375dXl5e1nUFChTQe++9p6CgoAwLDgAAAAAAAMgM0nQmmpubm65cuZJs/dWrV+Xq6pruoAAAAAAAAIDMJE1FtObNm6tnz57asWOHjDEyxmj79u3q1auXWrZsmdExAgAAAAAAAE6VpiLap59+qtKlS+upp56Su7u73N3dFRQUpNKlS2vixIkZHSMAAAAAAADgVPc1J1piYqI+/PBD/fjjj4qLi1Pr1q0VGhoqi8WiChUqqHTp0o6KEwAAAAAAAHCa+yqivfvuuxo5cqQaNWqknDlzasWKFfL09NT06dMdFR8AAAAAAADgdPd1Oefs2bP1+eefa9WqVVqyZIl++uknzZkzR4mJiY6KDwAAAAAAAHC6+yqiRUREqFmzZtbHjRo1ksVi0ZkzZzI8MAAAAAAAACCzuK8i2q1bt+Tu7m6zLkeOHIqPj8/QoAAAAAAAAIDM5L7mRDPG6OWXX5abm5t13c2bN9WrVy/lzp3buu6HH37IuAgBAAAAAAAAJ7uvIlpoaGiydS+99FKGBQMAAAAAAABkRvdVRJsxY4aj4gAAAAAAAMBDzjt/KYf0e/7SCYf0e7v7mhMNAAAAAAAAeBRRRAMAAAAAAADsoIgGAAAAAAAA2EERDQAAAAAAALCDIhoAAAAAAABgB0U0AAAAAAAAwA6KaAAAAAAAAIAdFNEAAAAAAAAAOyiiAQAAAAAAAHZQRAMAAAAAAADsoIgGAAAAAAAA2EERDQAAAAAAALCDIhoAAAAAAABgB0U0AAAAAAAAwA6KaAAAAAAAAIAdFNEAAAAAAAAAOyiiAQAAAAAAAHZQRAMAAAAAAADsoIgGAAAAAAAA2OHUItqUKVNUtWpVeXh4yMPDQ4GBgfr555+dGRIAAAAAAACQjFOLaEWLFtV7772nPXv2aPfu3XrmmWfUqlUrHTp0yJlhAQAAAAAAADayO3PwFi1a2Dx+9913NWXKFG3fvl2VKlVyUlQAAAAAAACALacW0W6XkJCgRYsW6dq1awoMDEyxTWxsrGJjY62PY2JiHlR4AAAAAAAAeIQ5/cYCBw4cUJ48eeTm5qZevXpp8eLFqlixYoptx40bJ09PT+vi5+f3gKMFAAAAAADAo8jpRbRy5cpp//792rFjh3r37q3Q0FD973//S7HtkCFDFB0dbV1OnTr1gKMFAAAAAADAo8jpl3O6urqqdOnSkiR/f3/t2rVLEydO1BdffJGsrZubm9zc3B50iAAAAAAAAHjEOf1MtDslJibazHsGAAAAAAAAOJtTz0QbMmSImjZtqmLFiunKlSuaO3euNmzYoFWrVjkzLAAAAAAAAMCGU89EO3funLp06aJy5cqpYcOG2rVrl1atWqXGjRs7MywAAIBMZ9OmTWrRooV8fX1lsVi0ZMkSm+3GGA0fPlxFihRRzpw51ahRI/3+++82bS5evKhOnTrJw8ND+fLlU/fu3XX16lWbNr/99pvq1q0rd3d3+fn56YMPPkgWy6JFi1S+fHm5u7urSpUqWrFixX3HAgAAkNU4tYj29ddf688//1RsbKzOnTunNWvWUEADAABIwbVr11StWjVNnjw5xe0ffPCBPv30U02dOlU7duxQ7ty5FRwcrJs3b1rbdOrUSYcOHVJ4eLiWLVumTZs2qWfPntbtMTExatKkiYoXL649e/boww8/1MiRIzVt2jRrm61bt6pjx47q3r279u3bp9atW6t169Y6ePDgfcUCAACQ1Tj9xgIAAACwr2nTpmratGmK24wxmjBhgoYOHapWrVpJkmbPnq3ChQtryZIl6tChgw4fPqyVK1dq165dqlmzpiTps88+U7NmzfTRRx/J19dXc+bMUVxcnKZPny5XV1dVqlRJ+/fv1/jx463FtokTJ+rZZ5/VwIEDJUljxoxReHi4Jk2apKlTp6YqFgAAgKwo091YAAAAAPfn5MmTioyMVKNGjazrPD09FRAQoG3btkmStm3bpnz58lkLaJLUqFEjZcuWTTt27LC2qVevnlxdXa1tgoODdfToUV26dMna5vZxktokjZOaWFISGxurmJgYmwUAACAzoYgGAACQxUVGRkqSChcubLO+cOHC1m2RkZEqVKiQzfbs2bPLy8vLpk1Kfdw+xt3a3L7dXiwpGTdunDw9Pa2Ln5+fnb0GAAB4sCiiAQAAwOmGDBmi6Oho63Lq1ClnhwQAAGCDIhoAAEAW5+PjI0mKioqyWR8VFWXd5uPjo3Pnztlsv3Xrli5evGjTJqU+bh/jbm1u324vlpS4ubnJw8PDZgEAAMhMKKIBAABkcSVLlpSPj4/Wrl1rXRcTE6MdO3YoMDBQkhQYGKjLly9rz5491jbr1q1TYmKiAgICrG02bdqk+Ph4a5vw8HCVK1dO+fPnt7a5fZykNknjpCYWAACArIgiGgAAQBZw9epV7d+/X/v375f07wT++/fvV0REhCwWi/r376933nlHP/74ow4cOKAuXbrI19dXrVu3liRVqFBBzz77rF555RXt3LlTv/zyi/r27asOHTrI19dXkvTiiy/K1dVV3bt316FDh7RgwQJNnDhRYWFh1jj69eunlStX6uOPP9aRI0c0cuRI7d69W3379pWkVMUCAACQFWV3dgAAAACwb/fu3WrQoIH1cVJhKzQ0VDNnztSgQYN07do19ezZU5cvX1adOnW0cuVKubu7W58zZ84c9e3bVw0bNlS2bNnUtm1bffrpp9btnp6eWr16tfr06SN/f38VLFhQw4cPV8+ePa1tnnrqKc2dO1dDhw7Vf//7X5UpU0ZLlixR5cqVrW1SEwsAAEBWYzHGGGcHkVYxMTHy9PRUdHQ082YAj4jlNTo6pN+QffMc0i+AzIkcIvPjNXKcM9+847C+fTsPdVjfmdWx3u0d0m/ZKQsc0m9m5qg8TyLXAzIT7/ylHNLv+UsnJDk2h+ByTgAAAAAAAMAOimgAAAAAAACAHRTRAAAAAAAAADsoogEAAAAAAAB2UEQDAAAAAAAA7KCIBgAAAAAAANhBEQ0AAAAAAACwgyIaAAAAAAAAYAdFNAAAAAAAAMAOimgAAAAAAACAHRTRAAAAAAAAADsoogEAAAAAAAB2UEQDAAAAAAAA7KCIBgAAAAAAANhBEQ0AAAAAAACwgyIaAAAAAAAAYAdFNAAAAAAAAMCO7M4OAAAAAHjUnVvxhUP6LdTsVYf0CwDAo4gz0QAAAAAAAAA7KKIBAAAAAAAAdlBEAwAAAAAAAOygiAYAAAAAAADYQRENAAAAAAAAsIMiGgAAAAAAAGCHU4to48aNU61atZQ3b14VKlRIrVu31tGjR50ZEgAAAAAAAJCMU4toGzduVJ8+fbR9+3aFh4crPj5eTZo00bVr15wZFgAAAAAAAGAjuzMHX7lypc3jmTNnqlChQtqzZ4/q1auXrH1sbKxiY2Otj2NiYhweIwAAAAAAAJCp5kSLjo6WJHl5eaW4fdy4cfL09LQufn5+DzI8AAAAAAAAPKIyTREtMTFR/fv3V1BQkCpXrpximyFDhig6Otq6nDp16gFHCQAAAAAAgEeRUy/nvF2fPn108OBBbdmy5a5t3Nzc5Obm9gCjenSd+eYdh/Xt23mow/oGAAAAAABwhExRROvbt6+WLVumTZs2qWjRos4OBwAAAAAAZFIdyrdyWN/zjyx1WN/I+pxaRDPG6PXXX9fixYu1YcMGlSxZ0pnhAAAAAAAAAClyahGtT58+mjt3rpYuXaq8efMqMjJSkuTp6amcOXM6MzQAAAAAAADAyqk3FpgyZYqio6NVv359FSlSxLosWLDAmWEBAAAAAAAANpx+OScAAAAAAACQ2Tn1TDQAAAAAAAAgK6CIBgAAAAAAANhBEQ0AAAAAAACwgyIaAAAAAAAAYAdFNAAAAAAAAMAOimgAAAAAAACAHRTRAAAAAAAAADsoogEAAAAAAAB2UEQDAAAAAAAA7KCIBgAAAAAAANiR3dkBAI+CY73bO6TfslMWOKRfAAAAAABgizPRAAAAAAAAADsoogEAAAAAAAB2UEQDAAAAAAAA7KCIBgAAAAAAANhBEQ0AAOAhMXLkSFksFpulfPny1u03b95Unz59VKBAAeXJk0dt27ZVVFSUTR8REREKCQlRrly5VKhQIQ0cOFC3bt2yabNhwwY98cQTcnNzU+nSpTVz5sxksUyePFklSpSQu7u7AgICtHPnTofsMwAAwINCEQ0AAOAhUqlSJZ09e9a6bNmyxbptwIAB+umnn7Ro0SJt3LhRZ86c0XPPPWfdnpCQoJCQEMXFxWnr1q2aNWuWZs6cqeHDh1vbnDx5UiEhIWrQoIH279+v/v37q0ePHlq1apW1zYIFCxQWFqYRI0Zo7969qlatmoKDg3Xu3LkHcxAAAAAcgCIaAADAQyR79uzy8fGxLgULFpQkRUdH6+uvv9b48eP1zDPPyN/fXzNmzNDWrVu1fft2SdLq1av1v//9T99++62qV6+upk2basyYMZo8ebLi4uIkSVOnTlXJkiX18ccfq0KFCurbt6+ef/55ffLJJ9YYxo8fr1deeUVdu3ZVxYoVNXXqVOXKlUvTp09/8AcEAAAgg1BEAwAAeIj8/vvv8vX11eOPP65OnTopIiJCkrRnzx7Fx8erUaNG1rbly5dXsWLFtG3bNknStm3bVKVKFRUuXNjaJjg4WDExMTp06JC1ze19JLVJ6iMuLk579uyxaZMtWzY1atTI2iYlsbGxiomJsVkAAAAyE4poAAAAD4mAgADNnDlTK1eu1JQpU3Ty5EnVrVtXV65cUWRkpFxdXZUvXz6b5xQuXFiRkZGSpMjISJsCWtL2pG33ahMTE6MbN27on3/+UUJCQoptkvpIybhx4+Tp6Wld/Pz80nQMAAAAHCW7swMAAABAxmjatKn1/1WrVlVAQICKFy+uhQsXKmfOnE6MzL4hQ4YoLCzM+jgmJoZCGgAAyFQoogEPoYPt2jmk38qLFjmkXwCAY+TLl09ly5bV8ePH1bhxY8XFxeny5cs2Z6NFRUXJx8dHkuTj45PsLppJd++8vc2dd/SMioqSh4eHcubMKRcXF7m4uKTYJqmPlLi5ucnNzS3N+woAAOBoXM4JAADwkLp69apOnDihIkWKyN/fXzly5NDatWut248ePaqIiAgFBgZKkgIDA3XgwAGbu2iGh4fLw8NDFStWtLa5vY+kNkl9uLq6yt/f36ZNYmKi1q5da20DAACQFVFEAwAAeEi8+eab2rhxo/78809t3bpVbdq0kYuLizp27ChPT091795dYWFhWr9+vfbs2aOuXbsqMDBQTz75pCSpSZMmqlixojp37qxff/1Vq1at0tChQ9WnTx/rWWK9evXSH3/8oUGDBunIkSP6/PPPtXDhQg0YMMAaR1hYmL788kvNmjVLhw8fVu/evXXt2jV17drVKccFAAAgI3A5JwAAwEPi77//VseOHXXhwgV5e3urTp062r59u7y9vSVJn3zyibJly6a2bdsqNjZWwcHB+vzzz63Pd3Fx0bJly9S7d28FBgYqd+7cCg0N1ejRo61tSpYsqeXLl2vAgAGaOHGiihYtqq+++krBwcHWNu3bt9f58+c1fPhwRUZGqnr16lq5cmWymw0AAABkJRTRAAAAHhLz58+/53Z3d3dNnjxZkydPvmub4sWLa8WKFffsp379+tq3b9892/Tt21d9+/a9ZxsAAICshMs5AQAAAAAAADsoogEAAAAAAAB2cDknAABZUEDxOg7pd8dfWxzSLwAAAJDVcSYaAAAAAAAAYAdFNAAAAAAAAMAOimgAAAAAAACAHU4tom3atEktWrSQr6+vLBaLlixZ4sxwAAAAAAAAgBQ5tYh27do1VatWTZMnT3ZmGAAAAAAAAMA9OfXunE2bNlXTpk2dGQIAAAAAAABgl1OLaPcrNjZWsbGx1scxMTFOjAbAo+DbSi85pN+XDn3rkH4BAAAAAI6RpW4sMG7cOHl6eloXPz8/Z4cEAAAAAACAR0CWKqINGTJE0dHR1uXUqVPODgkAAAAAAACPgCx1Oaebm5vc3NycHQYc4NSEMIf069d/vEP6BRxlYuXODum338FvHNJvZtahfCuH9T3/yFKH9Q0AAAAgc8pSZ6IBAAAAAAAAzuDUM9GuXr2q48ePWx+fPHlS+/fvl5eXl4oVK+bEyAAAAAAAAID/49Qi2u7du9WgQQPr47Cwfy/pCw0N1cyZM50UFQAAAAAAAGDLqUW0+vXryxjjzBAAAAAAAAAAu5gTDQAAAAAAALAjS92d056Y33c6pF+PMrUd0i8AAAAAAACyBs5EAwAAAAAAAOx4qM5EAwAAAAAAyMoCitdxSL87/trikH4fJRTR8Eg6Oby7Q/otOfprh/QLAAAAAACci8s5AQAAAAAAADs4Ey0dLu5Y6pB+vQJaOaRfAAAAAABwf54t3cQh/a48vtoh/cJxKKIBAJABSK4Ax+Iu7AAAwNm4nBMAAAAAAACwgzPRAACAXWWLVHdIv8fO7ndIvwAAAEBGo4gGAAAAwGFOTQhzWN9+/cc7rG8AAO7E5ZwAAAAAAACAHRTRAAAAAAAAADu4nBMAHmHDK7/okH5HH5ybbF2fSi84ZCxJmnxoocP6BgAAAACJM9EAAAAAAAAAuzgTDQAAAACyiIPt2jmk38qLFjmkXwB4mHAmGgAAAAAAAGAHRTQAAAAAAADADi7nBAAAmY53/lIO6ff8pRMO6RcPn4s7ljqkX6+AVg7pFwAAOB5nogEAAAAAAAB2UEQDAAAAAAAA7OByTgAAAAAPjZPDuzuk35Kjv3ZIv3Cebyu95JB+Xzr0rUP6BeB8FNEApMsvDV5wWN9B6xc6rG8AAAAAAO4Hl3MCAAAAAAAAdlBEAwAAAAAAAOzgck4AAAAAQIocNXUH03YAyIooomUh51Z84ZB+CzV71SH9AgAAAAAAPCy4nBMAAAAAAACwgzPRAAAAAABAuvSp5JhLfycf4tJfZB4U0QAAAAAAcLCJlTs7pN9+B79xSL8AkqOIBgAAAAAA8IgqW6S6Q/o9dna/Q/p1JuZEAwAAAAAAAOzgTDQAAAAAAB4ywyu/6JB+Rx+c65B+gawgU5yJNnnyZJUoUULu7u4KCAjQzp07nR0SAAAAMgB5HgAAeFg4vYi2YMEChYWFacSIEdq7d6+qVaum4OBgnTt3ztmhAQAAIB3I8wAAwMPE6UW08ePH65VXXlHXrl1VsWJFTZ06Vbly5dL06dOdHRoAAADSgTwPAAA8TJw6J1pcXJz27NmjIUOGWNdly5ZNjRo10rZt25K1j42NVWxsrPVxdHS0JCkmJubff69edUyg/7//ZKuvXXfIcNnvMt6V6zccMp57CuNduXHTIWNJ//d62Yx3MzaFlo4ZS5KuxMY90PGuxsU/2PHiH9x41245Zqy7jXc94cEeyxsPeLybCQ/2vRn7APcvzkFj3W28+Ac83q3EWw9sLElKeODjJTzQ8RJNokPHS/rXGOOQcUCedzfkeQ9gPPK8DB3PUbneg8zz7jYeeV7GjueoXI8870GMR56XasaJTp8+bSSZrVu32qwfOHCgqV27drL2I0aMMJJYWFhYWFhYWDJkOXXq1INKex455HksLCwsLCwszlwckedlqbtzDhkyRGFhYdbHiYmJunjxogoUKCCLxZLqfmJiYuTn56dTp07Jw8PDEaE+MuM9zPvGeFl7vId53xgv647FeJlnPGOMrly5Il9fXwdGh/tBnsd4D/O+MV7WHYvxGC+zjsV4d+fIPM+pRbSCBQvKxcVFUVFRNuujoqLk4+OTrL2bm5vc3Nxs1uXLly/N43t4eDyQF/5RGO9h3jfGy9rjPcz7xnhZdyzGyxzjeXp6OigaSOR5jJc1xmK8rD3ew7xvjJe1x3uY9y2rjOeoPM+pNxZwdXWVv7+/1q5da12XmJiotWvXKjAw0ImRAQAAID3I8wAAwMPG6ZdzhoWFKTQ0VDVr1lTt2rU1YcIEXbt2TV27dnV2aAAAAEgH8jwAAPAwcXoRrX379jp//ryGDx+uyMhIVa9eXStXrlThwoUdNqabm5tGjBiR7JIBxsvcYzEe42XWsRgva4/3MO8b48HZyPMYL7OOxXhZe7yHed8YL2uP9zDv26MwXmpYjOHe7gAAAAAAAMC9OHVONAAAAAAAACAroIgGAAAAAAAA2EERDQAAAAAAALCDIhqAR96VK1ecOv6lS5ckSUxRiczGUe/JxMREh/QLAEBKnJnrkechsyLPSxuKaE50/vx53bp1SwkJCc4O5aEQHx8vSU49ng/7B8bDaOnSpWrcuLFiY2OdFkO/fv107do1WSyWDPtltnv3bq1evVoS70vcv82bN+v69euyWCwO6T9bNuenH8YY/f3330pISOAPGzgEeV7GIs9DWjk71yPPQ2ZDnpc+zt+7TCrpw8gYYz3od/4/vd566y0tXrxYLi4u6e7rftyefCT9//Z9y6ofxJMnT9bu3bsf6PG8832Q9IHxoP8ou/01u/01TVqf1V7Tn3/+WWvWrNHNmzcdPlaZMmX0zz//aO7cuZIefHJ++vRphYeHa/To0ZKUYb/MRowYoQ4dOigiIkLZsmVzWpHAkZ+hKbn9szul/2e1nwVnadOmjT766COH9b1o0SJJzv1WfsGCBWrVqpUmT57ssCQSmRd5XtZDnifr2EmxZdXfbQ8yz5Ocm+uR52Us8ryMQZ6XPhbD169OYYxRz5499fPPP2vLli0qUaKEzbakbyocldjHxcXJ1dVVkhQbGys3NzdJ0o0bN5QzZ07dvHlT7u7uDhnbUYKCguTi4qLw8HDr/twuMTHR+ksmI4/r3r17deDAAR0+fFiPP/64nn/+eXl5eWVY/4+iJk2aKCYmRmXLllWtWrVUr149VatWzWHjffzxx5o4caLWrFmjsmXLOmycu1m8eLG6deumKVOmqEOHDtb3alrFxMQof/78KlSokIKDgzVz5syMCzYVHPnZlRq3bt1S9uzZ7/r/+Ph45ciRI93jOHs/HWn27NkaNWqUFixYoJo1a6b7PZnkr7/+UsmSJVW1alX98ssvyp07dwZEe/+uX7+umjVrasiQIWrTpo3y5MnjlDjw8CLPy3jkeQ+PB53nSc7N9cjzMhZ5XvqR56UPRbQ73Lp1S6tXr1b+/PkVHx+v48ePq2jRorpx44YuXryowoUL68KFCzp8+LC6deum0qVLp3ms2NhYNWnSRF5eXvrmm2+UK1euZG/eU6dOyc/PL727ZTV8+HBJkouLi7Zu3arixYvLxcVFJ06cUIUKFXTmzBkdPnxYdevW1ZQpU9I9XkJCgrJly3bXD6DFixcrMTFRbdu2TfdYJ0+eVHBwsLp3767BgwcrISHBod9WXrlyRV999ZVGjhypmzdvysfHR//884/i4uLUsWNHvf322ypXrpzDP4C/++47JSQkyM3NTfv27ZOPj4+yZ8+uP//8U48//riioqJ0/PhxBQYG6pVXXrHb373ijY6O1uLFi9WuXTuHfij+8ssv2rx5s7Zu3apz584pV65cKleunAIDAxUUFKRSpUpl6HiJiYlq166djh07pjVr1qhw4cLWbykd/Y130vF+5513tHz5cv3www8qUqRIuvp87733tGTJEn300Udq1KiRvvvuOzVv3tymTWJioqZNm6YePXpYk4+McuvWLZ08eVJRUVGKiIiwfgMcGRmp0qVL66+//tKtW7fk4uKiSpUq6YknnsiQccPDw3XgwAHFxsZq//79Kl68uOLj462fb5GRkYqKilL27Nk1depUFS1aNE37dubMGeXPn1+5c+fW0aNH9dhjj0n6v8QhKipKFy5cUO3atdO0Hzdv3tT58+fl5+enc+fOKS4uTkWLFlVERIRy5MihggULateuXapSpYry5s2bpjHuJTExURaLRaGhoTp//rx++umnDHuPvPbaa9q+fbuyZcumRo0a6b333suQfu/XhAkTNG/ePG3fvv2un3ehoaEaOXKkSpYs+YCjgyOR52Vsnic9uFyPPI88Lz2cleuR55Hn3Yk8z/EcnucZ2Pjss89M9uzZTbFixUz9+vVNSEiIKVq0qKlXr56xWCymQIEC5qmnnjLFihUz27dvT/M4N2/eNMYYs3v3blO9enUzZ84cY4wxv//+u9m8ebMJCwszjRo1MjVr1syQ/TLGmD///NNYLBZToUIFM2zYMPP++++bl19+2UyaNMlYLBYTGBhoBg8ebMLCwszXX3+drrFu3Lhh8zgxMdHcunUrWZuKFSuaCRMmpGssY4yJjY01xhgzZcoUU7p0abNjxw5jjDHx8fHmxo0bZvXq1ebjjz82bdq0SfdYScaOHWsCAgLMe++9Z65evWoOHjxoFi1aZF599VVTpEgR06ZNm2T7nNGSXtPChQubNm3amM6dO5uqVauarl27GovFYh577DHz7LPPmqCgIDNmzJh79nXp0iWbx4mJiSYxMdFm3ZQpU0ypUqUyejfu6urVq2bZsmVmyJAh5plnnjHPPPOMee6558zAgQPNmjVr0tX3nft2+vRp8+yzz5pBgwYla+uo1zEhIcH6/5iYGFO/fn3Tvn17c/369XT1W7JkSTN58mRjjDGdOnUydevWNXFxcSYhIcG6399//72xWCzpGuduxo8fbywWi+ncubNp2bKlyZ8/v2nZsqWpWbOmsVgspn79+qZChQrGYrGYXbt2Zdi4ZcuWNRaLxQwaNMiMGTPGtGjRwkycONHUqFHD5MuXz/Tr18/07NnTdOjQIc1jPPnkk6ZXr17G19fX1KhRwzRp0sQULlzYPPbYY6ZatWomZ86cxsvLy7z22mtp6v+rr74yrVq1MiEhIaZw4cKmWbNmxt/f3+TLl8/UqlXL+Pr6mvz585tixYqZgwcPpnk/UuOPP/4wJUuWtNmXlD4X7ke+fPlMeHi4mT59usmVK5fZvXt3sjYzZswwAwcOTPMYqVG3bl0zevTou26/ePGiadasmZk/f75D48CDR56XMXmeMQ821yPPI89LC2fneuR55Hl3Is97OPI8imh3mD17tmnSpInZuXOnSUhIsH6gvv322yYwMNDcunXLREREmMjIyHSPdePGDXPt2jXz5JNPmjx58pgnn3zSVKtWzeTOnds0bdrUvPbaa2bTpk3pHseY/0ts3n//fTN48GBz6NAh67Y//vjD5MqVK0P2KcmwYcNMrVq1zKRJk8zff/9tsy3pA37r1q3GYrGYy5cvZ9i4xhhTq1YtU6tWLfP222+bdu3amXz58plSpUqZsmXLmo8//jjDxilcuLCZN29esvVxcXFm9uzZxt3d3YwbNy7DxkvJ33//bV566SUzadIkc+XKFev6gwcPmty5c5szZ86YmJgYExcXd89+zpw5Y9q0aWPGjx9vtm7daq5evWqzPTEx0cTFxZmgoCDTp08fh+yLPUePHjXdu3c3pUuXNhaLxfznP/9JV39xcXHmwoULZu7cuWbgwIGmRo0axmKxmDx58pgCBQqYtm3bmpUrV2ZQ9Hf3559/ms2bN5s333zTNGzY0FgsFvPEE0+Yd9991xw9etQmAUuNo0ePmhw5cpiLFy8aY4w5cuSI8fHxMdOnTzfG/F9CFxISYl5//fWM3Zn/b/z48aZkyZJmxIgRJj4+3hjz7x9AY8aMMVWqVDEHDx40V65csW7LKN9884154YUXzJdffmmzvkqVKubDDz9MV1JgjDH79u0zFovF9OrVy/z5559m9erVZvXq1SYiIsJYLBbzySefmIMHD5p58+aZo0ePpmmM9u3bm5w5c5rVq1ebPXv2mFmzZpmoqCjTtWtXU7ZsWbN+/XqzevVqM3v27HTtS0ruPD5RUVHmiy++MHny5DHvvPNOss/y+7V+/Xrj6elpHadhw4amdevW1j/Ek96blSpVMkOHDk3XWPdy7do107RpUzNy5EhjTPL9TvLCCy+Yjz76yGFxwDnI8zKOs3I98jzyvNTKDLkeeV7GIc9LH/I8W+nJ8yii3eHq1atm1KhRJleuXGbYsGHWhKNy5cpm+PDhGTLGmjVrzNChQ039+vWNn5+fCQoKMjlz5jQuLi5m+vTp5sqVK9ZvMDPaqVOnTGhoqClQoIB55513jDHGDBo0yDz55JPWD7r7/TBPyRdffGE6duxoatasaSpUqGDat29v5s+fb/NLu2/fviYwMDDdY50+fdps2bLFjBs3zrRp08bUrl3bWCwWY7FYTGhoqFm2bJn59ddf0z3O7Xbu3Gl8fX3NtWvXrMfrzsp9586dTdu2ba3fnjrKli1bTOXKlc0TTzxhli9fbowxZsiQIaZ27dqp/lbtl19+MU899ZSpVauWqVevnunZs6f56quvzIEDB6z79+eff5ps2bKZ33//3WH7EhMTYw4fPmxmzpxpZsyYYZ5//nnTtGlTU6FCBVO0aFHz1FNPmcKFC5ugoCBz4MCBdI314YcfGldXV1OlShVTt25d8+mnn5rNmzebPXv2mE8//dQ8++yzxtvb23h6epp//vkng/bw/5w6dcrUrl3blCpVyuTPn9+0aNHCDB482KxevdoMHDjQ+Pr6mly5cpmqVauavXv3prrf3r17m+bNmxtj/u9nefjw4cbLy8ucOHHCGGPM5cuXTY4cOcyRI0cyfL+SzJw50zRr1sx88cUX1nVVq1Y1o0aNsmmX3oTnTl9++aUpU6aMCQ0NNdHR0eb06dMme/bs1m/z0vr5lpiYaBISEsy0adPMk08+aaZOnWrdtnTpUuPj42PzB05aHT161LRp08Y899xzJiIiwrq+WrVqZuzYsenu356ff/7ZjBkzxvj7+5ty5coZb29vU6dOHVOuXDmTLVs2ExQUZKZNm5amb9Fbt25tunfvbn38yy+/mKJFi5qlS5da1/3xxx8me/bsGf7lSpKk91vv3r1NQEBAsm1J20+dOmU8PT3TnCQj8yLPy5g8z5gHl+uR55HnpZUzcz3yvH+R59kiz3s48jyKaHexdetWExwcbMaOHWtOnTplXF1dMyyZfvrpp0316tXNO++8Y7777jtz4cIFc+DAAfPkk09aq85Jp+Q6ypw5c0xwcLCZP3++KVKkiEOq3adPnzYrV64048aNM61btzaVKlUy1apVM6+99ppZunSpKVy4sPn222/TPU5wcLDJmTOnqVevnunRo4dZtmyZmTFjhgkKCrL55ZGRH+JLly41tWrVMidPnrxrm8WLF5snnnjCYYnynQYNGmRatmxpTp06ZUqUKGGmTZt2333s3LnTDBs2zDRo0MB6CvObb75pfvjhB/PGG2+YMmXKOCDy/1OjRg3j6elpihcvbkqXLm169+5tevfubebMmWNWrFhh9uzZYxISEqzfvqXHjBkzzLp161L81iU+Pt6cOXPGrF69Ok3HMTVWrFhhunbtalatWpXsEgtj/v0MCA8PN61atbrn++xOefLkMQsXLjTG/N97/vr166Z27drmxRdfNMb8ezlTyZIl070PKUn63IqPjzdTpkwxRYsWNUOHDjU7d+40bm5u5tChQxmeUN1px44dpkmTJua9994zPXr0MM8880yG9j9//nxTvnx5061bN2OMMY0aNTKvvPKKdXt6P7vPnTtnunTpYqpUqWK2bNli/vrrL5M9e3brmSWO+t1w9uxZ4+3tbZ566ikzZswY89NPP5krV66Y69evmwsXLpiffvrJegnRnUlyatx+WUfSH36vvvqqqVixovVneujQoaZWrVoZt1N3sWzZMpMjRw7Tq1cvc/jwYZs/gs+dO2eGDBliqlSp4vA44DzkeRnjQeR65Hn/Is+7f87M9cjzHIc8L23I8/6VEXkeRbQ73Lp1yyQkJJiEhATz008/mcqVKxuLxWL94UyqUqdVbGxssm/LkvocO3asKV68uDl8+HC69uFuEhISTGxsrElISDA3b940n332mcmdO7dxdXU1v/zyi7VNeu3ZsyfZumPHjpnvvvvODBkyxDRp0sT4+fmZnDlzpnusxMREs2jRIhMdHW1iYmKs669cuWJatmxpatWqZaKjo9M9zp3OnTtn8uXLZz788MNk226/NKRevXoZPvadkn5R/f3339YPvpw5c1q/SbT3mv76669m2bJlNutiY2PNihUrTJ8+fUxgYKD1W9/PPvvMMTth/p2rI+mb5ZCQEPP999+bP//80yFjXbx40URFRdmsS0hIMHFxccl+8TvqF1mZMmXM//73P+vjjEo4fvvtN5u+kuJfv369KVy4sNm1a5epW7eu3blTMsrWrVtN3bp1Tb58+cxTTz31QMY0xpgNGzaYqlWrGovFYgYPHmyMSf88D7e/F3bu3GmeeeYZ06VLF+Pm5pbhn9vx8fFm0KBBJjg42AQEBJgWLVpkaP8piYiIML/99ts928TFxZkTJ04kuxTInu3bt5sKFSokWx8VFWV8fX3NgAEDjDHGFC1a1HzzzTf31XdaDRo0yLi6uhp/f38zcuRI880335gFCxaYRo0amerVq5sffvjhgcSBB4s8L2N+pz2oXI88jzwvrZyd65HnORZ53v0jz8u4PI8imh0nT540bdq0MVWrVk0xYbhfL730kpk7d6718e0/6Ldu3TLBwcGmevXqGT5vxd0SjP3795vGjRubF154wZw5cybd49y4ccOULVvW1KpVywwePDjZZII3btwwv/76q5kyZUqK80zcr0mTJlknlzXGdlLQyMhIU6pUKdO5c+cMnyw0MTHRhIWFmfz585t58+YlO+V1165dpnTp0hmyj3eTkJBgrl69mmzfZs6caSpVqmS9jMOeevXqmXbt2lkf3/mh+c8//5hvv/3WdO3aNd0Tod7L9evXTWJiopk3b551YtJixYqZN954w6xdu9acOXMmw+ZWePfdd02JEiXMyy+/bObPn5/sG8Jbt25l+DwOt9u8ebNxdXXNkNPCUyMxMdHEx8ebzp07m8cff9xkz57dIX90xMfHmz179pivv/7aTJkyxfrz/9tvv5mWLVuaoKAgs3nz5gwf15h/P8vu/Ay7efOm6d+/v2nQoEGGTFB8p61bt5rAwEBjsVhsTlVPi//973+mV69e5vTp09Z1165dMyNGjDAWi8U0b948w76Zv5uePXuav/76yxjzf5N4O/JMmSTz5s0zxYoVM9OnTzfZs2d3+Hi379OPP/5onnnmGZM9e3bj7u5ucufObapVq2Z27drl8G/SkTmQ592/B5nrkeeR56WVM3M98ryMR56XfuR5GZfnUUT7/+Lj483mzZutb6zbnTx50rRt29YUKlTITJgwIV0H3GKxpPjhktTnhQsXTJkyZcwHH3yQ5jHutGzZMlOyZEkTFhZmVqxYkewXxubNm42/v7/JkydPuq+dv3Tpkpk2bZoZMGCA9frqhg0bmo8//jjZqcoZ8UNrsVhSvKtG0vHctm2b8fPzM4sXL073WHc6efKkeeaZZ4zFYjEBAQHm3XffNVOmTDGvvPKKKVOmjGnfvn2Gj5nkr7/+MoMHDzb9+vWzHsekf2NjY81XX31lChYsaOrWrWs3ab7zzin//e9/zZYtW4wxGT+Pwb00bNjQ5lueqKgoM3r0aFOiRAljsVhMrVq1zIgRI2wmS06rlStXmiFDhpiWLVuaJ554wgQFBZn+/fub8PDwB/LLpG3btjZ3wkk6MyIj3H5npjsT70OHDhkXFxdTp06dDBnrTp9//rkpX768sVgsxs3NzdSoUcP6eXfkyBHTunVr4+vrm+HfQH300UemdevWNpdiJe37iRMnTGhoqLFYLNY7Wd2v+Ph4s2PHDvPOO+8km/vm5s2bpl+/fiYgICBdCda3335r3NzcTHBwsNm/f7/NttWrV5uAgADz2muvmfPnz6d5jHvZsGGDsVgsNpNT3/kNfnqkNOl10kTWiYmJpk2bNsZisZgePXpk2Jh3k5iYaA4ePGjzx+LFixfN8uXLza+//mp97zyIzwI8OOR5GZPnGfNgcz3yPPK8tHJmrkeeR553J/K8hyvPo4j2/40dO9Y899xz1uRq3rx5ZtWqVTa3737xxRdNly5d0jzG7NmzTenSpa2P7zzlNOkF/fLLL83atWvTPM6dXn31Veup0w0aNDANGzY0I0aMsPmFGhMTY3Otd3pduXLF7Ny500yZMsW8/PLLxt/f31SoUME8//zz1kl102vdunXG29vb+vjORCDpeHbt2tVmcsj0unz5snX+i9jYWDNjxgzz7LPPmoIFC5ps2bKZSpUqmVGjRjn026eXX37ZdO7c2axevdoYk/KHwKpVq0zdunXv2c/MmTNt3pORkZHG3d3dZlLZlG5Zn9HWr19vcubMaeLi4kx8fHyy8X799VfTu3dvY7FYkt2RJz2OHTtmvvnmG9O/f39Tv359U6tWLdOwYUPzwQcfZPgkxbfz8PAwrVq1siaxt7t161aak9rbn3e3BGvbtm3WiWczWuHChc3IkSPN+fPnzY4dO0ypUqVMs2bNbL5Z69q1a4b+4fHjjz+agIAA6/wgdzNs2DDrz8v9mjlzpmndunWyO/gk/dydOnXK+jl79uzZNI1hzL9nNjz99NMmf/78ZuDAgeb48ePGmH8Tk/nz55scOXLYTNiakZ577jmbvr/88ktTrFgxmz/G4+Pj0zUR7L3e19u2bTOFChVK8WciI61evdoEBgYaDw8P4+rqagIDA83EiROT/ZxwFtrDhzwvY/M8Yxyf65HnkedlBGfkeuR55HkpIc97ePI8izHG6BH3448/6sMPP9Tbb7+tZ599VpcuXVLZsmVVokQJPfbYYwoICFBISIiqVq2qyMhI+fj4pGmchg0bKkeOHPrqq69UpEgRubi4WLclvQwWiyVD9ul2K1eu1BtvvCFJatOmjS5fvqwDBw7oxo0bKlasmBo2bKg2bdrIz88v3WMZY5Ltw/nz53Xw4EHt2rVLe/bs0YYNGzRq1Cj16tUrXWO1b99eN2/e1NKlS+8Zx40bN+Tu7p4hx3b37t16//33lS1bNi1YsECSlJCQoMuXLyshIUE3b95U7ty5VaBAgXSPdTdXr15VsWLFtHHjRlWpUsVmW2JiorJly6bvv/9e1apVk5eXl7y8vO7aV506dVSuXDl9/fXXkqSPP/5YS5Ys0ebNm1N8LR2ldevWKlSokKZNm6Zbt24pe/bsMsYoISFBLi4uNnEkrUurpGN0p2PHjmnu3Lk6cuSIvv/+ez3++OM6evRomse5m0WLFql9+/Z69tln9ccff8jLy0uNGzdWu3btVLlyZWu7+z3+U6dO1eHDh3X06FFVq1ZNf/zxh27cuCEfHx+dPn1asbGxypMnj65du6a1a9dm+H7NnTtXw4YN04kTJ6zrlixZom7duikiIkJ58uSRJJ07d05xcXEqWrRohoz7zDPPKDAwUO+++67N+qTjd+zYMc2bN0//+c9/rDHcr8qVK+v1119X586dlStXrmSvzenTp5U3b1798ssvatq0abr258yZM5o2bZoWLFigChUq6OOPP1bJkiUlSQcOHJCkZD/3GcHNzU2bNm1SQECApH9/XwUGBuqdd96x7u/UqVN18+ZN9e/f/776Pn36tFxdXZUvXz79/vvv8vLykru7u06ePGn9fXr27Fl5eXmpRIkSGbxn/+eLL77QZ599pscee0wNGjSQm5ub1q1bp/DwcBUqVEhTp05Vs2bNHDY+nIc8L+PyPOnB5XrkeeR5aeXMXI88jzzvXsjzSmTwnv2fB5rnpasE95CoX7++GTlypPXx2LFjTfny5c2nn35qunTpYmrUqGHq1q2brm9poqOjjcViMRUrVjRNmzY1AwcONN99953NrW0dKSIiwnTr1s0MHDjQnDp1yhw7dsx88sknpkOHDiYwMNA8/vjj93VnmNRIqcL7119/me+//z5DbmubN29eU6FCBTNkyBCzePFic/z48WSnkmb02QSNGzc2b7/9tjl27JgxxjmX+3z++eemSpUq93w/durUybz99tv33P/r16+bIkWKmKCgINOvXz/z448/mhIlSiT7NvdB7GPu3LmTXYpx++nqSRPBGpP+1/Tq1avm5MmT5sCBA2bSpEnm448/Nh06dDCtWrUyAQEBxmKxGA8PD/Pmm2+ma5y7CQwMNIMGDTJ//fWXmTlzpnnttdfMU089ZcqVK2eCg4PNpEmTUryL1L1cu3bNuLi4mLCwMPPll1+afv36mQ8//NBMnjzZWCwW8/zzz5sBAwaYF1980WF3aGvQoIEJDQ01xvzfe2bGjBnWSUYd8S33tWvXTMGCBa0TZqdk06ZNplmzZmm+PGTLli2mQIECKZ5xkPRefOONN8ykSZPS1H9KEhMTzapVq0ytWrVMrly5zMCBA1O8BC2jzJ8/35QoUcL6+NKlSyZPnjzWY5a0nwULFrzvMwT++OMPU7VqVVOmTBnz+OOPmxYtWpj8+fObatWqmaJFixo3NzdTsmRJ4+npmer5fdLi6tWrpkKFCuaTTz6xrrt165aJjo424eHhpmrVqqZOnTop3kENWR95nmPyPGMcm+uR55HnpZUzcz3yvIxDnpcxyPMyPs975ItoMTExxsPDw3o7VmP+/ZCYMWOGMebf0xqnTZtm6tSpY7Zt25bmcd555x1To0YNs2bNGvPqq6+aJ5980tSsWdM899xzZvTo0SY8PNxcuHAhvbuTzK1bt6wfart27TJBQUGmQoUKZuPGjcYYY86cOWN+/PFHM378+AwfO0l675SSklmzZhlvb28zZMgQU7FiRVOsWDHrrerXrFljM2ljRjl69KjJly9fir/4ko7xf//7X+uxdZSBAweal156yVy7du2ubWbOnGlatmxpt681a9aYN99809SpU8dUqVLF5MqVy/Tv39/89NNP6Tpd+X58//33xmKxmBw5chh/f38zderUZJOh3p5opcecOXNM9erVTf78+Y2Pj48JCgoylStXNq+88orp16+fmTFjhtmzZ485cOCAzSU+GeXy5cvGYrHY/KKMjo4227dvN5MmTTKdO3c2tWvXNt7e3vd1acrly5dNz549jbe3t/nxxx9ttrm6uprt27dbHzsiWb5586bx9PQ0FSpUMG+88YaZO3euOX/+vKldu7YZO3aszdgZ+Vmwb98+U6tWrXteFnX+/HlTo0YNu3cjupv//ve/pkWLFiYuLu6ux+7zzz83Xbp0SdMExdevXzejR482H374oRkzZoxZsWKFOXHihDl58qT59ddfzYQJE0xQUJDp1KmTwy7PaNq0qfUSmuvXr5sPP/ww2R22du7cadzd3e+778WLF5vChQubVatWmb/++sv88ssv5tKlS2bOnDkmZ86cZuvWrWbNmjVm2bJlDr006qOPPjI1a9a0XqJ15/tw7969xmKxOPzzGw8eeZ7j8zxjMj7XI88jz0srZ+Z65HnkeXciz3s487xHvoi2bt064+/vbw4ePGhdd/78eXP16lXrwY+KijIVK1Y0Bw4cSPM4vr6+Zvr06dbHUVFRZsaMGaZDhw7G39/fBAUFmXbt2tm0cZSPP/7YdO3a1aFzPt3tev+M+mCtWbOmef/9962Pw8PDTZcuXUzJkiVN6dKlzQsvvGAmTpxodu7cmSHjGWPM8OHDTcOGDe/ZplevXmbYsGEO/Vbv22+/Nd7e3jZ3V0pMTLQZs1WrVvf17drly5fN4sWLzSuvvGJq1aplateubTp06GDeeecdm7tiOUJAQIDp37+/+eWXX0zXrl2Nt7e3cXV1NSEhIckShfRKuoV78+bNzfvvv58hd2K7H6tXrzYNGjQwxvw7z8qdPw+RkZFmzZo1ZujQoTaTp6bWN998Y4KDg82cOXOMMcZMmTLFlC9f3sTGxjp8vpPjx4+bMWPGmCeeeMIULVrUPPnkkyZHjhxm2rRpJiIiwiHjX7lyxZQpU8b85z//sa5LSEiwSXK+//574+vrm+YxJk+ebAICAu6ZOA0bNsy88MILaer/u+++MxaLxTRp0sQMGTLElClTxlSsWNE899xzpm7dusbDw8Nky5bNWCwWs2/fvjTuxb3t3LnT9OzZ0xQsWNDkzp3bWCwWExoaavNHTvfu3dN0+/ULFy6Y/v37m4IFC5pp06ZZJ3kdOnSoCQwMzLB9sKd06dJmypQpxhjbPzCSfgavXLliGjRoYCZMmPDAYsKDQZ7nOI7M9cjzyPPSypm5HnlexiLPyxjkeRmf5z3yRbQ///zTFClSxPz00082628/+PPmzTNFihRJ8xgRERHG29vbXLp0KcUK/ZEjR8z48eNNQECAmTZtWprHudPWrVvNwoULzfr16837779vJk+ebL777jvz2muvGXd3d5M3b15z6dKlDEl27pZMJCQkZHiikXTJRNJkjLe7fv26+eabb0zLli1Njhw5zOjRozNs3AEDBpj27dtbk5qUjtv48eNN27ZtM2zMlPz2228mb968pnv37ileJvLLL7+YvHnzpuqXc0qvT0REhJkyZYpp166dKVq0qPXb+v/H3lkHRLG9ffwZGkRCQhQQg0aQLgFFFGxQwRbj2u21vcbVaxd2K8a1EzvAwFZQxAIRUVBAREJFmu/7h+/OjwUMdmdBvfP5y13W88zszpz5zJxznkcSZGdnQ1paGi9fvgTwJbHmq1ev8O+//6Jdu3ZQVFSEtrY2unbtyn5GHB48eIBp06bBxMQEpqamaNu2LRYtWoRLly5Vemq9KCQnJ5cbhSk9i0BUBL9hTk4Oli9fDgUFBUycOBF6enqYN2+eWG2Lws2bNzFu3DiYmpqiQYMG6NixIxYsWCA0UsoVEydOhIaGBo4cOVLub3FxcfDw8MC4ceNEbj88PBwMw2DPnj3se6XPmezsbDRo0IAV2soSFxeHIUOGoGbNmpg2bRry8/ORmpqKK1eu4O7du7h48SKWLl2KhQsXirwPP0pOTg6OHTuGfv36QVFREZqamhg4cCDCwsJQq1YtsRKhHz58GK1bt8bq1asBAHp6euz1TtJJ/F+8eFFuZgAgPGKen5+P9u3bCy0D4Pk94D2PG88Dqs71eM/jPU8cqtP1eM/jPa+ibeQ97/fzvP/8Q7SioiI4OjqiSZMmuHv3brlOLiUlBZ6envjzzz9FjvH27VvcuHFD6L2vVcIpW1ZXHAwMDMAwDOzt7fHnn3/C09MTHh4eGD58OJo3b46JEycC4G7a74kTJ/DPP/9g4MCBWL58OVJTUzlptyxPnz7FypUrhd6r6AKVmJjI6Tbs2bMH6urq5UYqBHFLSkpgb29fbtu4RPBbrVu3DpqammjZsiVWrlyJixcvIikpCcHBwXBwcECvXr0q3XZFx2NkZCQ+fPgg9nZ/jeXLl6Nx48YV/i03NxdPnjzBihUrYGxszOloM/Cl2k/37t1Rr149mJiYoFevXti4cSNu3bolkc5e0JfMmTMHZ86cqXApCheiBQBRUVFo2bIlGIbBkydPxG7vR/han3b06FH06NEDcnJyWLVqFedx09PT0aFDBygqKqJFixZYuHAhbt68iX///ReNGzdGq1atkJSUJHL7eXl58PPzg4aGBnbs2CHUX2ZlZWH06NEwMjISez9CQ0Ph7e2NHj16CC07qy7evn2L9evXw9nZGQzDQE5OTqR2BAKTn5+PTZs2QV9fHzY2NtDU1ER6ejrnSz8qIiwsDDVr1oSysvJXZz6kpaVBRUWFzYPE8/vAex63y7uqwvV4z+M9jyuq0vV4z+M971vwnic5qsPz/vMP0YAvUxzr1q0LOzs7LFu2DOHh4YiNjUVSUhLatWsHe3t7iSaGlURp6aSkJNjb28PJyQk2NjYYPXo0kpOThT4jkARxD+znz59j2LBhkJeXR61atWBmZoYaNWpAVlYW/fv3l8j67m8JYVFRkUSm2cfExEBbWxs+Pj6IiIgQyqNQUlKCgwcPQlVVVaIyIuDTp09YvXo1K9B16tSBnJwc5OTk8Oeff4p1vJZdMiBJEhMT2anL3zoOuVpDX1xcXO5cy87OxubNm+Hj4wNlZWWRxPRHiI2NRfv27WFtbY0mTZqge/fuCAoKwrVr14RKg4uD4LcrKSnB9evX4ejoCDMzM5w+fVri0/xLU9H3nJGRwXkuBMEx8/z5c0ycOJG9aDMMAzU1NXTp0gVxcXFix0lLS0OXLl0gJSUFDQ0NdO/eHX379oWOjg7s7Oxw6NAhsWMAwJMnTzBq1CjY29tLPH9RZXjy5Alnwvfw4UO4ubnBxMREIknOKyI3NxcvXrzA7t272ZkP6urqGDhwIHvTtnfvXqGkuzy/F7zniX8DU9Wux3se73miUl2ux3se73nfg/c8yVAdnscA/19z+z+KoATyuXPn6O+//6bbt2+TiooK1ahRg1JSUqhJkya0cuVK8vDwqO5NrRTFxcX08OFDevDgAd27d48iIyMpNTWVTExMqE2bNuTn58dZ6eHu3bvTx48fadCgQeTn50fx8fH0+PFjOnv2LB08eJDatm1LO3bsqNJS2pJi+/btNGbMGNLT0yM/Pz+ysrKiGjVq0JUrVygkJIQCAgLKlWCWNFevXqVr165R7dq1ydbWlqytras0/q9KcXExMQwjVAL9+fPn9PHjR7KxsZFY3Pfv39Phw4cpJCSEnj9/TjVr1iRHR0eys7MjW1tbsrCwIDk5OU5ipaam0tSpUyksLIxOnz4tVFq9qqjoe5YUSUlJ9PDhQ1JTUyN1dXVq2LAhycvLi9WmoN9KTU2lixcv0sWLF+nx48f07t076tKlC/Xr14/MzMxEavv27dukoKBATZo0ISLh69GUKVOoTp06NGnSJHJzcyMZGRmx9uNbfKtvTk9Pp7t371KrVq3E3gbB/j158oSGDh1Kb9++pTlz5lCXLl0kun+lycvLo4SEBDp79izt27ePIiIiyMjIiJ49e0Zz586ladOmVcl28FQdvOdxw3/F9XjP+72oDtfjPU9y8J4nGrznce95//mHaGV59OgRnTt3jlJTU8nLy4tsbGyodu3aIrcn+HqrUyiys7Pp6dOnFBkZSbdu3aLHjx9TUVER6evr09SpU8nNzU3ktrOyskhHR4ciIiLKddzFxcW0Y8cOGjp0KO3YsYN69Ogh7q78FNy4cYMWLFhAFy5coJKSEpKWliZlZWVavHgxBQQEkLKyssS3AQAVFxdX2CEVFxeTtLT0V//v6dOnycDAgMzMzKrkgvctfhbZLi4uJikpKYluS2FhIcnKygq9l5KSQvv27aP9+/dTbm4uFRQU0LZt28jFxUXseIIL2Zs3b2jatGm0bt06qlGjhtjtVgS+zGqutuNJsK9VwadPn0hGRoYUFBTEOn4jIiKoVatWVK9ePXr9+jU1bNiQjI2NSUFBgRo1akRERAcOHKCcnBw6evSoRMT448ePVLNmTaH3yu7TrFmz6MSJE3Tv3j1OY2dlZdHQoUMpKiqKYmJiOG37R/nw4QPFxMTQ0aNHKTw8nM6ePVvu++D5/eA9r/L811yP9zzu+Fk8j0jyrsd7nuTgPU80eM+TnOfxD9H+H0mfnCUlJQTgmxc9rqnoxH/79i09fPiQIiMj6fTp0zRnzhxq1qyZyDE2b95MW7dupVu3brEX9bJC2bJlS7K0tKRly5ZV+8WcS7Kzs+nOnTvEMAy5urqSkpKSRON9rSMvKSkhhmF+uJM3Njam58+fU/Pmzal3797UunVrqlu3Lteb+1Px6tUrMjAwqNZtyM/Pp8LCQsrMzKS7d++StLQ03bp1i6SkpCg8PJyuX79OCgoKlJqaSioqKj/cbnUK6t69e8nY2Jjs7OyEtoeoem4oJRmby+8ZAOXk5NDevXtJVlaWCgoK6MmTJ/Ts2TNSVFSkpKQkevXqFX38+JFkZGQoJSWFczF+8uQJLV68mNq0aUNWVlZUv359UlRUFPpMbm4u2dvbU8+ePemvv/7iLLbgu8zKyqI7d+6Qt7c3Z22LQlFREX348IFq1apVrdvBI1l4zxOd/6rr8Z73a1Hdrsd7nuThPe/H4T3vf0jC8/iHaBXwvRGeH+Xq1at05coVGjhwIOno6Ai1X1XTXgVU1DFwcbHZsGED7du3j06dOvXVk3/ZsmV0/vx5OnfunFixPn78SO/evaOGDRsKvV+VoxNEX+9kf6bRtm9RUFBAV69epa1bt9LJkyeJYRhq06YN9enTh5o2bUpqamoS34a8vDxSUFAQek9S39+xY8do27ZtdPz4cc7O7crSv39/ys3NpfDwcJKVlSUpKSkqKCgge3t7Ki4uptatW5Oenh5pa2uTq6vrD7WZkJBACgoKVKdOHQlv/ddxd3en69evk4mJCfXp04cGDBgg1NdVVvx/NgTHZFUKY1ZWFsnKylKNGjXo+fPnlJWVRfb29pzHOX36NA0fPpwYhqF69eqRu7s7ubi4kIWFBenr65O0tDTdu3eP7O3tKSMjo9L9gmAWhbS0dLX2l7/6McgjGXjPqxxV5Xq853HDf83ziKrf9XjP+/nPi4rgPY/3PJERP60az9dYuXIldHV1Ub9+fXTo0AF79uwpV5VJUslRv5a8s6SkhNMKGQ8ePADDMPj333/LtStIOOnj4yNW1SsBQUFBCAgIwMWLF8v9TRBb0tU/ylIViVmLiopw8eJFREZGVhhfnG3IzMzEzp074enpCRkZGejr62PEiBESrxozevRobN++XaIxBOzYsQP6+voSL2v+NU6dOgWGYSAlJYWFCxfi3LlzSE1NRV5enlhJYNu2bQtfX9/vfk6S50RGRgauXbuGSZMmQVdXF1JSUvDw8EBwcDA+f/4ssbgA8O7dO+Tn5yM7O5vTandVRdnEzlWZELg0t2/fxogRI2BsbIz69eujffv2WLp0Ka5du4a+ffvCxcWl0m2WrRRWXFxcrtpddVBVibR5/jv8FzwPqDrX4z2P9zxRqU7X4z1PMvCexw2850mG//RDtNKdTkX/FrdTSk9Px40bN7BmzRr4+/ujYcOGaNiwIQIDA3HhwgWx2v4aVX2CFhUVoXfv3tDR0cHhw4fLdaiHDx+GpqYmnj9/Lnas+vXrY+vWrcjJyWHf27NnD8aMGYOgoCC8fftW7Bhfo7o6PgDYt28f2rRpgyNHjgi9X9kLyqdPn7Bw4cKvlsJOTEzEsmXLoKOjg2HDhom8vT+CtLS0kMCFhoYiPT293Oe46AxLSkrQoEEDBAUFffUzV69excuXL8WOVRGJiYmYMWMGrKysICcnhw4dOmDDhg1ITk7+ah/0I1y/fh36+vo4cOAAAGHRrsrjVXDRnDlzJoyMjNCrVy+oq6tDSUkJHTt2RGhoKKfxEhIS0K9fP9SrVw/q6upo2rQp5syZw1nJagAoKCjAzZs3ceTIEezZswdhYWGcVdaqDJIU44pk5/jx4+jWrRvq1asHU1NTMAyD/fv3V6rdN2/egGEY6Ovr46+//ipXdr6oqKhKjs/c3FyMGzcOR44cKXdtqMrKdDzVC+953MWsCtfjPY/3PFGpTtfjPY/3PFHhPU90qtvz/tMP0aqK4uJiJCYmIjw8HHPmzEGXLl1gaGgIe3t7zJo1i9On6ytWrEBISAhevXpVZU/tY2Ji0KxZMzAMAxsbG0ydOhUzZ86Ep6cnjI2NMWXKFLFj7N69G8bGxqxY5efnY+PGjZCXl4ednR0UFRVhaWlZrrw711T1CCgA2NvbY8aMGUKd+549e+Dp6Qlzc3Ns2rTph9qZP38+GIZhv7OlS5fizZs3FX62dFl3rtm1axcMDAzY1+/fv4eRkVG5TpgLBJ14UFAQLCwsypXkTkxMxNixYyEvL49bt25xHr/stoSGhqJnz55QVVVFjRo10KVLF4SEhFQolt9CcBxOnToVpqamFf6Oqamp2LVrFz58+MDJ9pelqKhIaMaDmZkZ1q5dCwCIj49HcHAwbG1tORX106dPo1mzZjA0NMSIESOwYMECtGnTBgoKCtDV1cWePXvEjhETE4OuXbuiVq1aYBgGDMNAR0cH/v7+uHz5Mgd78XNRUZn6rKwsBAcHo0+fPpVuLycnBxcuXMC0adNgZGQEhmHQpEkTrFu3Dnl5eVxt9ne5du0azM3N4ebmBj8/P/z999+4dOmS0M05wM9O4+GG393zAMm7Hu95vOeJys/ierzniQ/vedzDe55kPO8/9xAtPT0dGRkZuHTpEu7cuYOkpCScOnUKERERiIyMxKFDh3D37l0cO3as3I8gCoKnwCUlJXj79i2io6MxYcIEtGvXDgzDQFlZWewYAjIzM6GjowM1NTW4u7tj/vz5uHr1Kt6+fSuRA6j0Cfnp0ycEBwejffv2qFu3LpSVleHt7Y2DBw9y8jS6c+fOmDhxIvv66NGjaN68OSZMmAAAiI2NhYGBAc6cOSN2LAHv3r3Drl27EBgYiI0bN7LCUZWC9fz5c9SoUUNIGnfu3Al1dXX4+/ujX79+qFmzJg4fPvzdtkJCQtC4cWP07NkT48ePh5GREWRlZdGqVSvs27dPYhfhsjg4OGDmzJns6wULFsDOzk7oM3fv3oWzszNnMV++fAk9PT0cP34cwJfRvREjRqBWrVowNzfHhg0bOItVmujoaNy+fRuZmZlC5+CHDx+wZ88etGzZEoqKipCTk0NCQoJIMZo0aQI/Pz/cuHEDZ8+exdChQ+Hp6Qk1NTVYW1tztCff5tGjR1BVVUVKSorQ+58+feJU1G1tbTF+/HhkZWUB+N+o7IMHD9C6dWvo6emJPRPCzc0N7dq1Q3BwMF6/fo3bt29j1KhR0NDQgJqaGk6dOgVA9H4gNja23LWlqmdAfO16UFhYyP4tLS1NrL4uNzcXCQkJOH78OHr16gU9PT1IS0ujU6dOOH/+PADJ96XPnj3D5s2b0bNnT7i6usLFxQU9evTAsmXLEBERUS03yzySh/c8bqkq1+M9j/c8cakO1+M9j/e8svCe99/wvP/cQzRTU1NYWlpiwIABqFevHurVq4eAgAAwDANDQ0O4uLiAYRhYWlqKHOPTp08ICQnB4sWLMW3aNNja2sLOzg6amprQ0dGBo6MjzM3NMWjQILaj55Lbt29jwIABqF27NrS0tNC+fXts2LABd+/erfRIyNd49eoV1q5diytXrgAQnnJeVFSE9PR0zp5GFxcXY/z48ejRowcKCgoAfLlADxw4kB3V+vTpE3x8fLBo0SJOYgJAt27doK+vDxsbGzAMg4CAAKG/f/z4EeHh4Xj//j1nMcuybt06tGrViu3woqKi4O7ujnHjxgH4cpFu27YtRowYwX4332Lnzp0wMTHBiBEj8OTJExw7dgwdO3aEkpIStLS00KFDB4ktawSA7OxsMAwjlLPC1NQUa9asAfC/zrZ///7o2LGjWLESExMxevRoxMTEAPiSn6Njx47w8vKCqqoqXFxcsGvXLk5uor5G8+bNwTAMOnTogO3btyM2NhafPn0S+kxSUhK2bt1aqXY/f/6MzMxMnDx5Ev3794e8vDyUlJSgqamJ9u3bY+zYsbh27RpSU1O53B2WpUuX4vDhw2x/MmnSJDZvh6RE4fnz51BSUsK7d+/KxSguLsbLly+hra2N6dOnixxj9+7dMDQ0LCeJwJebVy8vLzg7O7NyJwoqKirYtWuXyP+fS7423f3Nmzdo3LgxHj16xEmcoqIihIWFYeHChZCXl2dzK1UlERERWLNmDTp27IgOHTqgdevW6NatGx4+fFil28EjeXjP48bzgKpzPd7zeM8Tlep2Pd7zuIP3PO7hPU9ynvefeoiWnZ0NY2NjuLi44OjRowCAx48fIzMzEwYGBpg0aRIePXqE7Ozsr05//hGmTp3KTqd2dXVFUFAQ1q1bh5s3b+LBgwfsicv1qGFF0/pDQkLQvXt3qKurw9nZGYMGDWKfDotDnz590KNHD7x69QoAMGHCBAwZMkSkKcs/wqlTp6Cnp4dhw4ahXbt2qFmzJuLi4ti/f/r0Cdra2rh58yYn8S5dugRdXV1ERkbixYsXCAwMhIyMDBYsWIDx48dDX18fVlZWkJaWxubNmzmJWREnT56EiYkJwsPDAQD+/v5o3bq1UL6L+fPno3379j/cZkREBHx8fDB58mRWZl6/fo2NGzfCzs5OYtPtgS95PxiGwZAhQ7B//35cvHgRtWrVYkexiouLkZ+fD1VVVVy6dEmsWJcuXYKmpibk5ORgY2ODnj17gmEY9OjRQ6htSY+SHD9+HK1atYK0tDS0tbXRv39/sXLl7NixA66urtDU1ESDBg3g5eWF/v37o27dukhMTJT48rSMjAy4urrCyckJbdq0wdy5c6Gqqsrm7BDAdYLRzZs3w9PT85s3bH/99Rc6d+4scrJbHx8fTJ06FcD/JLG4uJi9cQkNDYW6urrI/czTp0+hqKgoJGd9+vSR6DlXFoEYZ2dnC70vWLYBAJs2bUKNGjUq3XZycjKeP3+OyMhILFq0CAsXLkSHDh3QvHlzWFpaQl5eHpaWljAzMyt3k8EVZc9nwY1TVlYWYmNjceDAAdjZ2bFLOCR5M8lT9fCex53nAVXrerzn8Z4nCj+D6/Gexw2853ED73lV43n/mYdogi88NTUVI0eOxPDhw9mn92/evIGsrCwrCeIycOBAaGpqwtvbG2PGjMG///6L1NTUcp2eJDt0gcDFx8cjOjoaCxYsYA+m4OBgsdrev38/HB0d2YPy3bt3kJeXR9OmTeHo6Ig2bdpgwoQJnJ48OTk5WLhwIZo1a4bAwECEhISwfysoKMDmzZtRr149zuJ16NABw4cPZ19v2rQJDMNg4MCBmDZtGk6dOoVdu3bh+vXrEp2im52djaZNm8LBwQHu7u5QVFTE7du3hT7j4OCAJUuWfLOdssdaZGQkbG1t4eTkhKioKPZ9SV+Y79y5g/Hjx8PX1xeurq6oX78+DAwMcPr0afaCI7iAiUtJSQnevXuHS5cuYejQobCwsADDMHB2dsaFCxcknkum7Heem5uLdevWwcrKCgzDoHXr1njx4kWl2+3ZsydmzpyJCxcusPlTUlJS4Orqik6dOnGy7d8jKioKmzZtQv/+/dG0aVNoaWnB19cXQUFBnI1qleXChQuoV68eO6JUXFzM5uoQfNcrVqyAq6urSO0XFhaiY8eOWLZs2Vc/k5ubC29vb3ZEvbIMHToUbdu2ZV+HhoZCS0sLHz9+ZN/Ly8vDzZs3JXJ9EIixs7Mz2rRpg5kzZ+Lq1atCfVhJSQnc3NwwevToSrcvmOHToEEDtGrVCo6Ojhg1ahTGjx+PQ4cOITIyktPEwF8jPDwcy5YtQ58+fdC9e3doa2vDyMgIampqMDQ0hL+/Pzp27MjmduH5PeA9jzvPA6re9XjP4z1PFKrT9XjP4xbe88SH97yq87z/zEM0AKxMPXjwgE2E+vjxY4wdOxbu7u6cPlG/ffs2JkyYgObNm6NJkyZo1aoVJk6ciIMHDyIxMZGzOALCwsKwd+9eDBs2DN7e3nB1dUXNmjXRqFEjqKiowM3NDYMHD8awYcPEXrvu5uYmlOvgn3/+gZubG549e4bt27eje/fuMDIyYqdWc0lGRkY5ATh27BhatGjxXcGoDAzDCFVJatq0KUaNGvVDU+m5Jj4+HiNHjsTIkSNx/fp19v2SkhKcO3cOWlpa35x2XFRUhLy8PDx+/Bh5eXl49+4dEhIS8OHDB7Rp0wYeHh4SrXhVEUlJSdi3bx9Gjx4NT09PdrRr0aJFsLS0xIgRIziNl5eXh5cvX+Lw4cPo1KkTatSoAXV1dbRv315iU+EFF8eKqtTcuXMHTZo0EekCVprS50JERARq1aqFGTNmCMWXJILqRosWLUJAQABcXFzQrFkzdO3aFSdPnuQ0VkZGBnR0dNCnT58Kj9eioiLY29tjwYIFIseYOHEijIyM2FGtkpKSciOVmpqaQudhZVBXV2dzbQBfcgANGTKEjQUAy5Ytg4mJicj78D2io6OxefNm9O/fHx4eHnB2doa/vz8rxvHx8ZCTk0NsbGyl2r127RoYhkGjRo3g5+dX5dP4BVy9ehUMw0BXVxfNmzfH0KFDceTIERw9ehRpaWl4/fo1+5tWZzU+HsnAex43ngdUn+vxnsd7nqhUtevxnsd7Xll4z5M8P4vn/Wceot26dYvNLyBg2rRpaNq0KafrdtPS0oRef/78GceOHcOQIUPg7OwMBwcH+Pn5Yc6cOZyOBglGH3v16oXp06dj1apVCA0NxeXLl5Gbm1tuSqeofPz4Ebq6uuy0cwCYN28e9u3bx75++fIlfHx8sHfvXk5iFhUVVfhdCd6bMGECZs+eLdb69dLcv38f+vr6aNy4MTp37owVK1ZAUVFRKCdGQUGBxEVr8eLFFYqwYL8PHz4MT0/P716gBwwYABsbG/j4+KBWrVpwcnKCi4sLVFRU0KhRI6GLiaSp6Hd8/PgxNmzYgH79+sHd3R2ysrIijdyVpaSkpMIR8tzcXMTGxmL16tVwdnaW2HRjoHxFnNIJPVesWAE3N7dKzYx4+fJlhblZBG0eOHAAjRo1wp07d8Tc8oopKSnBkydPcPr06XJ/e//+PU6ePInp06cLLaXiAsFvtGfPHqirq6N169bYtm0b7t27h5ycHCQmJmLYsGEwNTUVq6+7ePEi1NTUMGDAgHJLlYqKirB+/Xro6uqK1PaVK1fAMIxQYmdVVVVcvXoVwP/kytbWVixB/FEEYrxw4UIEBATA1dUVzZo1g7GxMQwNDSvd3vv377F7926MGjUK7du3h729Pdq2bYtZs2YhPDy8yhJ1nzhxAkpKSmAYBh07dsSOHTvYJWF8Jc7fG97zuPE8oOpdj/c8YXjP+3Gq2/V4z+MG3vO4h/c8yfKfeYjWqlUr9OrVC8D/1nDn5ORg9uzZqF+/PiZPnszJBcbf3x/Tp0/HqVOnyiUtTElJQXBwMNq0aYPx48eLHUtAYmIivL29oaOjA3V1dSxevLjCyiVcTGl+/PgxbG1tcfDgwXJ/EyQvzMzMhL6+PiIiIsSOJ/it8vLy2ItUaYn6+PEj55KTnZ2NCxcuYPny5QgICIC5uTlUVFQwYMAAnDp1qkpmLwQHB0NBQYF9XZFkCaayfu/iLC0tDYZh0LlzZ4SFheH06dOIjY3Fq1evcOfOHXbEvCo7nooSXRYUFOD+/fucXJQvXLiA3r17IzAwEEFBQULTqKuCkydPlluDX3akMioqCg0bNqyU2DVt2hTDhg3D/v378fTp03LHRUlJCXx8fNCzZ0/xduAr7N27Fz179mTzw9y+fRsbNmwo19clJSVxep6MHj0aGRkZyM3NRVBQEHR0dNjRMF1dXdSoUQP29vZiJfAWXPzXr18PdXV1NGrUCAMHDsTevXtx5swZtGvXDg4ODli3bp1I7R84cACKiopQUVFBz549MXbsWFhYWAh95tmzZ+UEjGsKCgrK/TYZGRk4ceIEZsyYAVtbW7ET4t6/fx/r169H37594e7uzlZLWrBgQYXJfCXBpUuX0K5dO8jKykJFRQUBAQE4ePAgXrx4wWklMZ6fB97zuPE8oGpdj/e8L/CeV3mq0/V4z+M9ryy85/23PO8/8xBNXl6eXcNdepQAADZu3AhDQ0P06tULHz58EPlJanp6Ojp16gRnZ2c4OzujZ8+eWLp0KcLDw8udLFyPiKSnpyMyMhKzZs2CoaEhGIaBubk5goKCOEv+KvheLC0tMWbMGKG/lf4+g4ODUbt2bbHjPXz4EO3bt0eLFi0wePBgtGjRAvb29ujbty+sra3h4uKC9u3bQ15enrOS52V/+6SkJBw/fhyzZs1CmzZtYGZmBmdnZwwdOlSiCaldXFwwa9Ys9vWiRYvYm4PKcvPmTUyZMgU6OjpQVVVF165dsW/fPk5HrX+EwsLCCs8tQc6D4uJiHDlyRORkoQJOnz4NKysrWFlZoUGDBpCXl8eqVavYnAqRkZGIj4/n9Nwoi4ODA+Tl5eHu7o4tW7ZUuE/Tp0+Hh4fHD7eZk5ODP//8Ew4ODtDT04OHhwd7I/fy5Uv2ghkTEyOUkJhLrKyssHHjRjZHR9u2baGqqgpLS0v06dMH+/bt4/zmY/v27VBWVi73/sGDBzFkyBCMHTsWW7duRXJyMifx8vLy8O+//6Jdu3aoX78+FBQUICUlBTs7O5w4cULkm9TPnz8jPj4ewcHB8PLygpaWFmRkZDB69Gjcu3cPwJfk0c7Ozpzsh6jk5OSIfKNVVlry8/MRHh6OefPmoWvXrjAzM6v08oHKUFxcXOG2b9u2DU5OTmwej8DAQLx7905i28FTPfCexw1V6Xq8581iX/OeVzmq2/V4z+MO3vOqFt7zuIEBAPrNOXz4MPXp04eSk5NJTU2Nfb+oqIhkZGSIiOjSpUvUqVMnOnjwILVq1UqkOFeuXKFmzZrR8+fP6dSpUxQWFkavX7+mmjVrkpmZGdnZ2ZG9vT1ZWVmRtLQ0F7tWIbm5uXTr1i3av38/HT9+nLKyssjU1JQ2b95MdnZ2Yre/dOlSmjJlCs2cOZN69OhBBgYGJCcnR0REt27doilTplDTpk1p3rx5YsUZP348HTp0iEaNGkXy8vKkra1Nnz9/pvPnz1NoaCgNHz6cpKSkSF1dnYYMGULy8vJi79v8+fPp3bt3FBQUJPR+UVERxcfH0/379+nu3bt04cIF2rt3L1lYWIgdsywfPnwgNTU1ev78OTVs2JCIiCwsLGjYsGE0cuRIAkAMw9DGjRvJwsKC3NzcfqhdwXe3detWCgsLIwUFBfLz86OePXuSi4sL1ahRg/N9qYiSkhICUO4cuH79Orm7u1N2djbVrFlT5Pbd3d3J3t6egoKCKD8/nxwdHenz588UGBhIu3btoho1atCDBw/I1taWIiIixN2dcpSUlNCjR4/o8ePHdOrUKbp8+TJ9/vyZmjdvToGBgeTk5EQbN26k48eP099//00dO3asdIwbN27Qv//+S6GhoVRYWEiWlpbUvHlzsrGxIScnJ1JSUuJ8v/bt20ezZ8+mhw8fkoyMDGVkZJCuri6tXLmS3r17R/fu3aPz58/ToUOHyMfHh7O4zs7O1LFjR5o2bRrl5+cTwzBsf0P05fuWkpJizwtRePPmDd27d49at25NsrKybLsPHz6kjx8/kra2Nqmrq5OWlpZYcQR8/vyZnj9/TufPn6e9e/dSVFQUmZqa0tOnT2n37t3Uo0cPsdqviAsXLlBMTAx9/vyZGjZsSE+fPiVZWVmqXbs2PXr0iNTV1SkrK4scHByoe/fulW5//fr1FBoaSlFRUWRiYkLt2rWj3r17k6qqKhERZWRkUHR0NDVv3pzjPfuC4Hf59OkTpaWlUWxsLNWuXZtsbW3Zz2RkZND69evpwIED9ODBA4lsB0/1wHset55HVDWux3se73miUp2ux3se73nfg/c87vnpPE+ij+h+Ery8vKCgoAAbGxv07t0bR44cqfAp85UrV0SOkZ6eDoZhypWwvXPnDmbMmAFPT084ODjA3t4ehw8fFjlORRQWFuLZs2d49uwZbt68KTSN8vXr1zh06BBatmyJ+/fvcxLv48eP6Nq1K6SkpODk5ITp06djxYoVmD9/PurUqQM/Pz9OEphGRUWhbdu2GDx4sNA+9e7dW2gaM5drsPX09LB69Wr29enTp/HmzRuhz3z69AmPHz/mLGZZFi5cKFR55vHjx1BTUxMagSkqKgLDMD9cQrvsU/u3b99i/fr1bJUVQZJSSWFjY4MZM2aUW5JQerbA8OHDRa64IyAzMxMMwwjlrDEyMkL9+vWxb98+HDhwAFFRUXj9+nWFS2G4JisrC9HR0Vi1ahV8fHygrKwMOTk5WFhYYMOGDT/cTkFBAe7cuVMuF09JSQmOHj0Kf39/NGrUCLVq1cLWrVu53g0AQJs2bYTysuzbtw9dunRhX0dHR8PX1xdz587lLObHjx/BMAwuX74s9H5xcTHy8/PZ0VBx+oCYmBj07t0bLVq0YNteunQprl27VuEyCq7JzMzE9evX8eeff8Lb25vz9gHgyJEjYBgG8+bNQ8eOHdGsWTMMHjyYzRXVtm1b2NnZwcTEpNLXwbdv3+KPP/6AsrIyXFxcEBgYCFdXVygoKEBLSwubNm2qkqVRxcXFuHr1KlxcXKCgoAANDQ3UqVMHTZs2xfr165GZmSnxbeCpPnjP49bzgKpxPd7zvsB7XuX4mVyP9zzx4D2PG3jPq3rP++0fomVkZIBhGOzYsQPz5s1D+/btYW5uDltbW4wZMwbXrl3jJM6cOXPg5OQE4EtHWLYCVH5+Ps6ePYu+fftyOs0xPj4ePXv2hLa2NhiGgYaGBpo1a4alS5cKJaaURInnQ4cOwdPTE3JycqhZsybq1KmDgQMHslOAuSAhIQGdOnWCr68voqOjAQA1atTAiRMnOIsh4PHjx5CXlxea/q6hocFWnxF0EJJcxw4AJiYmsLe3R3x8PABg8uTJ8PX1FdqG48ePQ1NTk5N4T58+lViFSuBL5ztgwAA0adIENWvWhIuLCzZt2iSUmyY7Oxva2tpiJygOCgqClpYWHj9+jKKiIjx79gyqqqrlBFnSfPz4Efn5+Xj9+jWboyMnJwevXr3Cw4cPKy11W7duhaKiIgYNGoR9+/bh0aNH5RIsZ2RkYNmyZRKZRp2fn49WrVph5cqVAL5IRl5eXrmbycDAQEyZMoWzuGvXrgXDMPD29saQIUNw4MCBctOzvza1+0cZMmQIhg0bxu7Lzp07wTAMZGVl4eTkhCVLluDBgwdi7cePkJGRUWEyYS44e/YsVFRU0KNHD+Tm5rL9yPnz56Gjo8PeuOXl5VW67UmTJsHT05NNQP7p0ye8ffsWoaGhaNu2LbS0tKrk+zt48CAcHR3RqlUrHD9+HFu3bsXo0aNha2sLbW1tLFy4EABfkfN3hPe8/8WXBJJ2Pd7zeM+rLD+D6/Gexw2853ED73lV73m//UO0uXPnomnTpgC+jIbExcXh4MGDmDBhAjw9PWFiYoJmzZph6tSpIh1YAurXr1/hiENhYaHEfsxXr16hRYsWsLa2xsqVKxEaGopZs2bBzMwMDMOga9eunD7QAipOSpqTk4M7d+5ITOBSU1PRvXt3WFlZITAwEHXq1MGHDx84T5A6ZMgQtGvXjn194cIF6OrqCiUqzcjIgLW1tcQ6wYKCAixevBhNmjQBwzCwtLSElJQUtm3bJvQ5Hx8fDB8+/JttJSQkIDc3FzExMbh37x7S09Nx8+ZN3Lt3D0lJSbhw4QIuXryI169fS2RfSvPx40c8ffoUu3fvRmBgIOrVqwc1NTX4+vri1KlTOHHiBBQVFcWOM27cOCgoKMDZ2RnTpk2Dj48PWrZsWe5mR1LJdQsKCrB//354e3tDUVER9evXR9u2bbFixYpyIvKjCCpPLV26FM7OzqhZsyasrKwwceJEnD59Gs+fP6+SqluBgYFo1arVV/+emZmJWrVqCVVzE5dGjRphwIABmDZtGry9veHo6Ahvb29MnjwZoaGhYvXZAmrWrCl0k21lZYX58+fj/v37GDRoEBiGgb+/f7ljiEuSk5PRvXt3id7kxMXFoXfv3hg/fjx7TWrevDlGjBgBQPRzQlNT86uJfpOSkmBhYYFOnTqJttGVoHHjxpg7d265PFQJCQkYNGgQ5OXlsX//folvB0/Vw3set54HVL3r8Z7He15lqE7X4z2P9zxR4D1PfH42z/vtH6JpaWlh+fLl5d7Pzc1FVFQUgoOD0bdvX3Tu3FnkGM+fPwfDMJg8eTJu3LiB9PT0cgdqSUkJ5yfn6NGj4ePjU+F0+n///Rc1a9bEP//8w0ms0qN2gqfZHz9+ZKdtZ2Vl4fnz5xItb7to0SKoqamhb9++EmlfRUVFaIqrn58fhgwZAuB/03vXrFnDSdGEb1FUVITMzExcuXIF48aNg62tLaSlpdG8eXPs3bsXaWlpUFJSQkxMzFfbePbsGVRUVKClpYWOHTvC3Nwcqqqq8PX1BcMwqFOnDpuAcd68eRLdn7JkZGQgIiICa9euRbt27VCnTh0wDIOAgABO2o+Li8OMGTNgbW0NRUVFmJubY/bs2Th9+jRevXol0RGKqVOnwsjICN7e3li2bBmGDRuG+vXrQ1paGm3btuWkYs2zZ88wadIkGBsbQ1lZGd7e3ggKCsLZs2clOnq+Zs0ayMrKYt26deUuYJ8/f0ZQUBD09fU5ixcTEyMk3HFxcQgODsagQYPQvHlzODk5oUuXLvjrr79ETjYbEhICQ0NDVk7z8vLQqVMnoXPr8OHDaNeunchyHBERgdTU1G8ed2vXroWUlJRI7f8oJSUlCAsLg6WlJWxtbXH8+HHIycmJNUsnKioKjRo1QkpKylf7/g0bNsDNzU2iMwTi4+OhoqLC3vSWlJSU+77d3d3Rv39/9u88vw+853HjeUD1ux7vebzn/SjV5Xq85/GeVxbe8/6bnvdbP0QrLi4Wyg9RXFxcYeWY9+/fi3ziAMCwYcOgqakJPT09yMjIwN3dHatWrUJ0dLREO7u6desKTXcX7F/p3AMmJiacbEPbtm3RqFEjtG3bFm3btoWGhgZ8fX1hbGyMunXrwtXVFerq6ujdu7fYscoi2J/Pnz9j8eLFUFBQQGBgIBISEjiL8eTJEzAMA0dHR2zatAkZGRnQ1NRklxYIxLhJkyZYsmQJZ3G/R35+PpKSknDkyBEEBARAXV0dDMN89yIWEhICMzMzbNu2DTExMUhPT0dGRgZ27NgBFRUVhIaG4sqVK3j27FmVlAGuiKKiIqSkpCA8PBwzZsxAXFycWO1VdPNy8+ZNDBo0CEZGRmjQoAF8fX2xcOFCiYykx8XFQVNTk10WUprDhw+jVq1a6NKlS6W+b0Ff9bUL89WrV2Fubg6GYaCtrS2xaqMCevXqhdq1a6NPnz7YuXMnm79jzJgxsLW1FcozIy4jRoxgKxiV7rMFVbeCgoLQq1cv2NjYiCytq1evhru7O5uDRDAaDPzvOz958iRMTU1Faj8xMREMw8DBwQELFy5EREQEMjMzy+1P06ZNMW7cOJFifI/Zs2cLLSvJy8vD+PHjoaenB0tLS7HafvjwISwsLHD69GkAYKuileb27dvQ19eXaD+zd+9eODs7l8slI9gm4MtSGU9PzyqvVscjWXjP487zgOpzPd7zeM/7UarT9XjP4z2vLLzn/Xc977d+iHb8+HFs3LgRDx8+LDcdtLi4mLNRClVVVURGRgIAwsPD0b17dygqKqJmzZro3Lkz9u7di2fPnnHamcfHx6NJkya4ffv2Vz9z7949ODg4ICIiQqxYN27cgIqKClauXIlTp07h/PnzuHr1KoKDg8EwDIKCgrB+/Xrs3buXkwvk97h27RosLCy+O829Mnz+/BkhISHo378/atWqBSkpKTAMg6NHj7In5+vXr8EwjNC0/6okPz8f8fHxWLduHS5duvTNzxYXF2PJkiUwMzPDypUr2WSL48ePr1S5bUlRugPOysridJr6kydPcP36daH3BGXVW7dujQ4dOnAWqzTjxo0TWiZSVFQkJHu7du2CtLR0pc/H/Px8PH/+HCdPnsSRI0cwdOhQ9O3bF3Z2drC3t4enpydkZGQktl/A/25w4uPjMWzYMCgpKUFWVha6urqQlpaGqqoqgoODOSlbL+Dy5ctsvhjBDI+yffbHjx/F6t/u3r0LeXl53LhxA4DwVHfBMdqnTx+xRs+jo6MxePBgqKioQEFBAa1bt2ZvenJycvDkyRNISUlJJPlxdnY26tevj3bt2gnlUHn58iVGjRoFDQ0NzJs3r9yIc2WwtLREmzZtKhQb4EuuH3d3d5Hb/xFiY2NRp04dHDt2DIDwzYjg3ytXroSNjY1Et4On6uE9jxvPA34u1+M9j/e871Edrsd7Hu95FcF73n/T837rh2h+fn6oV68eWrVqhcmTJ+PIkSPsyVoacdbMnz9/HkpKSsjPzy/3ZHb//v3w8PCAnJwcpKSkynX24pCZmQlHR0eMHDkSwJcDqGzixSdPnkBVVVXsC9eHDx8wdepUWFlZ4cCBA2x7J06cQJ06dcRquyK+NgWzuLiYfQK+YMECbNy4kbOYZ8+eZf/98uVL7N+/H127doWioiLU1dUxatQodO/enZOqQuKQlZVVqZHZY8eOoVmzZuxyj7p16yI4OFgyGycCBQUFsLW1rXApTmXIy8vD6dOn0bhxY6ipqUFLSwu1atVCz549y92ASCp3n4+PzzdHrz9+/IjWrVtj/fr1P9zmzZs3UbNmTdjZ2cHKygq6urpo3749fH19ERQUhODgYISHh7Mj0FVFfn4+9u/fj9mzZ+PAgQNsFTOupk8nJiZi//79ePHiRYWVk0rPxBCH9+/fw8nJCc2bN69wGnpoaChq164t8lT4Xr16CVULOnXqFNq2bQsZGRloampiwIAB6NKli9gjhV+juLgYFy5cgImJCRo1aoTQ0FCh32jFihUwMzPDpEmTKv19Cto5f/48VFVV0alTJxw/fhwvXrxgrxGbN2+GqakpKz2S4tOnT/D29oa9vb3Qzb1gGzMyMmBvb49FixZJdDt4qh7e87jxPKBqXY/3vK/De97XqW7X4z2P97yy8J733/W83/ohGvClnPmIESNgbW0Nc3NzdOjQAfPmzcOZM2c4WbceFBSE2bNnA/jf+tyyU40/fPiA5cuXcz7NcdKkSahTpw7CwsIq/Pu4ceM4HY0STJNcs2YNAKBVq1YYNWoUAMmtPa6o3RcvXmDs2LGcjRRevXoVDMNg6dKl7HtFRUXs6MHy5cvZEuFHjhzhJGZF/Mh3OGTIkO/mCimbl+XQoUMwNjZGgwYNoKysjNTUVFZUJcnRo0dx6tSpb/5OT58+hbS09DfzfvwIS5YsQePGjdG9e3esW7cO8+fPR58+faCnp4eGDRuyv5ukcmQUFxdj/PjxcHd3Z5cSlY5VUFAAALCzs6vUTcHff/8NhmEgIyODFStWCN0oVcV6/4KCAly9ehXLly/H1q1b2WUvkmbmzJlgGAZNmzbFrFmzcPHiRSQnJ5f7/bgQrGPHjkFNTQ2ampoYNWoUrl+/jps3b2L27NkwNzdHr169RGr33LlzUFNTQ0FBAfv7CygoKMCmTZvYfDVBQUFi78e3eP/+Pbp16wZra+tysxuWLFnyzUTC3yMvLw/Lly+Hmpoa5OXlYWdnBy8vLzRq1AgaGhrs9VFSCPJjhIWFQV1dHbVr18akSZNw7949xMbG4vDhw/Dz84OtrW21zS7hkSy853E766iqXY/3PGF4z/s61el6vOdxC+953MJ7XtV73m/7EK3sSfjp0yccOXIEAwYMQOPGjeHt7Y2+fftizZo1YnVSZU+a0uTn5wtd5LjqDNPS0pCbm4uUlBR4eXlBXl4enTt3xo4dO/DmzRtERkaiT58+sLW1FRp5E5XS3+WGDRtQp04dNnHpnTt3OO3kL1y4gPj4+G9W2JkyZQq0tbU5i5mdnY1p06ZBQ0MD48ePr1CCMzMzcefOHc5iluXOnTvYuHEj4uLivjpVOjMzE9ra2ti+fXul209KSoKvry8cHR05EZkfQXCMGBoaYurUqbh//36582X27NkwMjISO5ampib27dsn9NtlZ2fj3LlzsLe3R926dSVSErw0hw4dgpqa2lcrw0RFRUFeXr5cyfJv8ebNGxw+fBj9+vVDjRo1oKamhl69euHy5ctCn5OUaC1ZsgQWFhaQlZVlS5CXvinNyMhAXl4ep7MvBNy7dw+jRo2Cnp4eNDQ04O3tjZUrV+LWrVtfnVL+o3z8+FGo8tqdO3fQu3dv1K5dm13iU7t2bUyZMkXk/CPt27fHoEGDAPyvD63o5jstLU2ixS4EfWdsbCw6dOgAOTk5LFy4UCiHUmWlo6ioCE+fPhU6nz9+/IgNGzagXbt2cHNzw5gxY9gcGpLExsaGTXoeHR2NPn36QENDgy1fr6ysjFatWiEqKkri28JTtfCex53nAVXnerzn8Z4nKtXterzncQvvedzAe171eN5v+xCtNILOLC0tDXFxcViyZAmUlZXFrhRz7do19OzZEyEhId/8HNcdX//+/XHq1CkAXyq4DB06FMbGxmwyUiUlJZiYmHx3u0Tl0aNH8PDwgKmpKRITEzlr9/79+1BWVkb79u2xaNEiXLp0qdwo8ufPn2FiYsLJtPCy7Ny5EwYGBujXr1+lLoBcMHXqVDAMA11dXQwcOBAnT57E69evhaajnzhxAvLy8t9s586dO1i2bFmF6+7v3bsHDw8PqKmpYfXq1d+8MeCKuLg4/P333zA0NISUlBTs7e0RFBTETgU2MzMTO4Hv3r17hQSt7IUqOzsbOjo62Lp1q1hxvkd2djZ69uwJhmHQtWtXHD16FPn5+SgqKsLOnTvRoUMHdO3a9Yfb+/z5s1Cy5WfPnmHNmjVwc3ODjIwM9PT0MHXqVDx9+lRSuwRtbW2sXbsWJSUlWLFiBRiGwYIFC/D333+jc+fOaNKkCeTk5NjqZlxQ0ej5qVOn0KtXL9SqVQtmZmYYNWoUNm7cKHIy7YkTJ2L8+PFC7+Xm5uLu3bsIDQ3FmTNn8OzZM7H6bnl5eTaHEvDlOlD6JrF07g9JyXFF0vbPP//A1NQUK1euFLndI0eOoGPHjti5cyeA8iPFXIwc/wg7d+5EvXr1APwv2XR6ejquXbuGw4cPY+fOnbhy5YpYuUB4fg14z+MeSbge73m854nKz+B6vOdxA+953MF7XvV53m/5EO3Fixc4f/48pk6din79+qF169bQ1NSEqakp5OTk4OLiAn9/fwQEBAhVdaosfn5+6Nu3Lx48eCAUOyQkBOvXr8eTJ0842Bth3r9/D4Zh2CeyAqKiorBt2zbs3r2bvTCLS3FxMSIjI3Ht2jW2wxOcNDdv3oS1tTV0dXWxf/9+sS/Ugs7lyJEj6NOnDwwMDGBsbIwePXpg/fr1uHPnDrKysnDjxg1ISUlxOl2zdMe2c+dOaGlpoVmzZuzvKshDImlycnKwZs0aNG7cGAzDwMTEBFOmTMG1a9eQnp6OTp06oXPnzt9sY/bs2TA1NUWLFi0wZMgQ7N+/H+/evRP6zIgRI2Bvby/JXanwYnHz5k0MGTIEmpqaUFRUhK2tLScJfCdOnIhu3bqV+50EeVUKCwsxZMgQ/PHHH2LF+RaCuOnp6Rg3bhwaNWoELS0tqKqqQkdHB0pKShg2bBhevHjxw21OnDix3Kh4SUkJm2T177//RsOGDaGmpsbpvgjYuXMnGjZsyL6OiYkBwzAwMzPDvHnzMHnyZOzbtw+HDh3ibOS37HlWWg4yMzMRGRkJa2trMAwDDQ0NkeMoKysLVdfat28fnj17JnJ7ZTl48CA7yjl48OBySXErqm4kKUrHEQjI0qVLwTAM+vbtK9LNsaOjI2bOnCk0envu3DkMGTIEU6ZMkci171vbAVTNsheenwfe87jxPKDqXI/3PN7zxKG6XY/3PN7zSsN7Hu95DADQb4aTkxPdvXuXPDw8SFNTk8zNzcnCwoJUVFTI2dmZcnJySE9PT6wYGRkZpK+vT3fv3iVzc3MiIrp//z717NmTEhISqHbt2mRjY0Pr1q2junXrcrFbREQ0Z84cCg0NpfDwcMrPzycpKSmSlZXlrP3S7N69m7Zu3UpGRka0cePGcn8vLi6mYcOG0aVLlygiIoJUVVU5i/3x40c6ePAg7du3j548eUJaWlrk7u5O9+7dIzk5Obp48SIncQSHP8Mw7HtPnjyhYcOGkaysLK1atYr9fSXFs2fPSFVVlWrXrs2+9/LlS1q/fj3t2rWL0tLSyNramu7du0fh4eHk5ub21bZSU1Pp+vXrdPPmTXr8+DFlZmaSiooKWVtbk6enJ3l6ehIRUURExDfbEZcOHTpQQEAA+fj4CO0XEVFubi6FhobSxo0bqVatWrRz506xYh05coT+/PNPevDgQbljsLi4mKSlpSkwMJDk5ORoy5YtYsWqiLi4ONq0aRN5e3tTq1atiIjoxo0bdPXqVfrw4QMpKCiQlZUV+fr6/nCb79+/Jy0tLXr58iXVq1ePiIhevXpFBgYG7GdKSkooOzub3r17R8bGxtzuFBG5ubmRjY0NrV69moiIlixZQgcOHKATJ06Qjo4O5/GIiAoLC+nBgweUlJRE4eHhVFhYSNeuXaOCggLKyMigkpIScnFxobS0NPL396fx48dXOsbFixfJ39+f3r17R9LS0gSANDU16fz582RnZ0cAiGEYSkhIoAYNGoi0H46OjmRra0tNmjShrVu30v3796lBgwYUGBhIAwYMEPv68z2io6Np+/btpKysTPLy8vTq1StSV1cnIqK0tDRq0KABHT16lB48eEDXr18nFxeXH247JiaGnJ2d6cmTJ+y17ejRozRw4ECqX78+vXnzhvLz8+n8+fPk4OAgkf0j+nKNUFVVpbCwMLZfK4vg/Of5/eA9jzuqy/V4z+M9rzJUp+vxnscdvOdxA+95X6hWz6u+53eSobCwEP7+/lBSUoKqqirmzp2Le/fulfucuGuT16xZI1TB5/Xr1/D394eHhweys7Nx8eJFqKioYMOGDWLFKYuFhQXGjBkj9F5JSQny8vI4nzJqYWGB4OBgNsmloF3BKMLHjx+RkpLC6ZT7ikYDX758iXnz5rFJXyW5fEFAQkICnJycoKuri8OHD5db384lzZo1Y3OalJSUlBvpvX37Nnr06IEmTZp8s52yx/SzZ8+wdetWDB48GJ6ennBycoKfnx8WL14s0f1JS0tDixYtoKKiwuZ2OHv2LLKzs8t9loulBnFxcdDQ0EDv3r2Rmppa7u+vX7+GhoYGrl69Knassnz69Ant2rXD8OHDK8zfUPZY/tFz859//oGzszP7+v79+9DU1BSqAARAYstRcnNzwTAMatWqhaFDh+L69eswMzPD2rVry32Wy9H71atXg2EYmJqaokePHvD398eSJUuwatUq3LhxAwkJCexvLGo/16FDBwwbNox9vX37dhgbGwudE8+fP0etWrVEKuUumEWSlJQE4MtvdPPmTUycOBENGzZkE+muWrVKYpVihw4dClNTU1hbW8PCwgLt2rWDjY0NXFxc0LlzZ7i4uKBjx44YMWJEpdueM2cO2rZty75+8OABWrVqhcDAQABf+qEmTZpgxYoVnO1PRaxcuRIMw6BGjRrw8vLC9u3bOUkiz/Pzw3setyPyVe16vOfxnicK1eV6vOfxnlcW3vN4zwN+0+WcAPDq1SssWrQIJiYmkJKSQuPGjbFw4UI8e/aMk+R+S5cuhZ+fH/t66tSpcHNzw4ULF9j3Ro8ejf79+4sdS4Bgmm2tWrVgYGCAcePGsSWHBRQXF3Ny4QwLC4O2tvY31xh36NABR48eFTvW16hItLjMwXbr1i1s3boV58+fx44dO7B27VqEhIRg9erV2L59O7Zv3w5FRUVoaWlJ7CL29OlTMAwj1P62bdvw7t27Sh+n06ZNw7Jly3D37l2h90tKSnD37l2sWLECnTt3Fis/zI+Ql5cH4Mu07C1btsDd3R3S0tKoV68eJkyYgIiICM4qmN26dQsAsGzZMjAMA09PT+zZswfPnz/H06dPceLECbRp0wbNmzfnJF5Zli9fjmbNmrGdeumbD8FNz6FDhyp9Turr62Pbtm3s6xEjRsDX11coRmhoKMaOHcvBXlSMoNqciYkJGIYBwzAYM2YMrl+/jvT0dIksfZk+fTqUlZUhJSWFESNGICEhodxnxK04xjAMm2sIANzd3dmp4oJ9mjZtmpDcVoagoCC4u7uXe7+4uBhv377FqVOn0K9fPzAMI9Yys++RnJwM4Es/KuhfiouL2RuaoqIi9lytDOvXr4e7uzu7lKxHjx5o06aN0LKoESNGfLe6nLg0aNAAa9aswdWrVxEQEABlZWWoqqqiZ8+eOHPmTIU3czy/F7zniU91ux7vebzn/QjV6Xq853EL73ncwXte9Xreb/sQrTT37t3D2LFjUadOHSgoKMDFxQWHDh0Sq83bt29DWloa48aNw6ZNmyAjI4Pg4GChEZc2bdpg1qxZYm79/xCMNN28eRPTpk2DnZ0datasiSZNmmDx4sViVzIpzdixY9G9e/dvdmJLlizBsGHDOOtki4uLK2xLUEZ6xYoVnFaHsbW1hY6ODuTl5WFkZARjY2MoKyvDwsICjRo1Qu3atWFnZ8c+eZcEw4cPF3raf+7cOdSuXVtIaHNycsqttS/LixcvwDAM7O3t4efnhyFDhiA4OLhc4tkPHz7g5cuX3O5EKbKzs9GgQYNy1cJevHiBefPmwdTUFPLy8tDT08P58+fFivXy5UtIS0uzo45HjhyBq6srW6lFTU0NDMOgX79+Elu7b2FhgVWrVn3170+ePEG7du3w5s2bH27z6dOnUFJSQkZGBvuejo4Ojh07BuB/AuDu7i400sYlZRO5vnjxAn/99Re0tbUhIyODZs2aYdmyZZwnu83JycGDBw+wfPlyNGnShK36NWfOnEp9h1/jxo0bUFFRgY+PDyZMmIB///0XSkpK5Ua29PT0sHv3bpFimJubY8eOHQC+PopaUFDAyf58j9L96df+XVmePn2Khg0bIjAwEF26dIG0tDQuXboktK/29vZYvXq1yDF+ZBukpaWFRuwzMjKwfft2NGvWDDIyMmjYsCH++OOPKvmeeaof3vNEo6pdj/c83vMqS3W7Hu95vOeVhfc83vOA3/AhWulRnbKjAgUFBThz5gy8vLywaNEisWNt2rQJtra2aNCgQbmRgtjYWNSoUaPCJ+yiUqtWLYSFhQH40gnFxcXh8OHDGDp0KIyMjFCrVi04OjpyUu585syZaN68OfsEu6KTcerUqejVq5fYsd68eVNuunfZUYjExEQoKipyWn48JiYGSUlJyMvLw6NHj/D69WsUFxcjPj4eubm5KCwsRHJyMrvEQRKoqakJSYa/vz9bLlmw/5s3b0aLFi2+2U50dDQaNWoEZWVl+Pv7w9vbG3Z2duxF5OjRo3j79q3E9kPA+/fv0bZtW9ja2gqN1pcmIiKiXKLmyiL4bvr37w8vLy98+vQJJSUlSEhIQGhoKDZt2oQ5c+ZwPhpampSUFBgaGuLChQtfvVi9efMGHTp0wIkTJ3643XHjxoFhGKxduxbPnz/H0aNHoaenJ7Qf6enpkJeXr7A6l7gkJydj5MiROHz4MJ48eVJuqnt4eDh69eoFhmGwcOFCzuImJSWxsUpKSpCZmYnr16/jzz//RP369SElJYWmTZti06ZNIsdIS0vDtm3bMGrUKLRs2RImJibQ0NDA7Nmzce3aNQBfhPh71dG+xqNHjyAlJVXto2OS5tChQ/Dx8UGPHj2ERtJLSkpw8eJFqKqqcpoUvCzTpk1Dp06d2JhlJfbly5dYuHAhDAwMJHozyVM98J7HjecBVed6vOfxnicK1e16vOfxnlcW3vN4zxPw2z1EK0tp2Sp9ARdnmujz58/Zju7Vq1fIzs4WivP48WP07dtXaORJXMLCwsAwTIW5BbKzs/HgwQNs374dLVq0wJ49e8SOd/LkScjKyiI6OlrofcH3lpWVBX19fRw+fFjsWIGBgWjdujWWL19eLp6AdevWQVNTU+xYAo4dO4YLFy589el1VVRpunbtGqSkpIQEXE1NjR1tE2yDlZUV5s+f/9323rx5gyFDhmD48OGIjo5GWFgYhg0bBnd3d7i5ucHb2xvBwcGS2BUhYmNj0b59e8jKymLhwoVsJyuJ/BwJCQmwtLTE33//zXnb3yM9PR1ubm5YvHgxgIr7lNTUVNStW7dSHXxMTAz69OkDVVVV1KxZE4qKivD09ERCQgL7Xa5duxaGhobc7EgZzp8/Dy0tLTRs2BCtWrXC3LlzcfbsWbx8+bLcPoqSS+JruLi4VHj+FxcXIzU1FSdPnoSvr+93bzR+lKioKGzYsAF9+/aFh4cHnJ2dERgYCFNT0+9WR/saAwcOZMvbly5t/ruQkZHB3ijk5uaWWyZw/fp1+Pv7Y/DgwRLdjocPH7Jl5Uv31UVFRT9d9SYeycN7nuhUlevxnpfAvsd7XuWpLtfjPY/3vLLwnsd7noDf6iHakiVLsHDhQqxZswb9+/fH+PHjMXv2bPTp0wfTp0/HqFGj0LRpUwQFBYkc4+7du7C1tcXs2bMRFhaG1NTUcifQpk2bMHDgQPaJN1cIyiYLDp6yB1FJSQnevXsn9sFVVFSEDx8+wMPDA40aNcKePXvw6tUrNjnihw8fMGPGDDRo0ECsOACQn5+PuXPnonv37nB1dUXTpk0RGBiIbdu2CV2QmjZtij///FPseALs7e1hYmKCbt26YdmyZbh8+TLev38v9BlJlyeePXs2lJWV0atXL6xcuRKTJk2CkZGR0Gfi4uIgLS393REPQQfz8OFDtG/fHubm5qykPXnyBOvWrYO3t7dQjgBJ888//8Dc3Fys8+1HOHr0KOTl5fHvv/+y7xUUFFTJhc3f3x8WFhZCx6pAIgsLC7F48WKYmpqK3P6RI0fQuXNnSElJoXbt2ujfvz9CQ0NhYWGBpUuXir393yIsLAx9+/ZFgwYNYGRkhK5du0osL05YWBhkZGTY766kpAQnTpyo8CZH1BkD586dw6xZsxAVFSX0fm5uLq5cuYJ58+aha9eu0NHR+e6ymq9Rp04djBkzplwi2Yry/vxqREREoH///hgxYsRX+8UVK1Zg6tSpEhk5F/DhwwecPn1aaBlB2SVuVVlanqdq4T2PG88Dqs71eM/jPY8Lqsv1eM/jLhbveT83vOdVjt/mIdq1a9fAMAysrKwwaNAgTJw4Ee3bt8eYMWPAMAzs7OzQu3dvdOvWDfv37xc5TmxsLLp27QpTU1PUr18ffn5+WLFiBW7cuMGOHrx48YJN9scVBw8exLlz575amUkSB9KFCxdgZGQEWVlZeHh44M8//8SQIUPQpEkTmJubC13IxOXDhw84f/48ZsyYgQ4dOsDJyQmenp4YNWoUW51DIJdckJ6eju3bt8PX1xempqZwcHDAgAEDsGnTJty5c0eiU/sFpKWlYePGjejWrRvs7e1Ru3ZtWFtbY/369bh9+zaAL4Li6OhY6bbnzZuH7t27l8stUhUdjuACmZWVhRkzZkBaWhpdu3Zlfz9xhafsPrx9+xbjx4+HoaEhzp49W6UXsdu3b0NeXh5NmzbF6dOn2feLioqwatUqWFhYYPPmzWLHyc3NxerVq9n8EQzDSGwaddmR5Ly8POzevRvNmzcHwzAYMWIECgoKOD2WOnbsyC5vAYCNGzeiTp06KCwsZOPk5OQgJiZG5BiTJ0+GpaUlPDw80LdvX2zdurXcyPG7d+9w+fJlkdq/fPkyGIaBtbU1LC0t8ccff+DMmTPlPidJ4V++fDliY2Ml0nanTp0wevRoVpzKnmeCpLaS7jvnzp2LDh06sMsLzp8/j3bt2mHJkiUIDw//7ZdY/JfhPU8y1++qcj3e83jPqww/i+vxnscNvOdxA+95P4/n/TYP0VJSUjBs2DAsXbpUKFnnpUuXoKWlxfmUy8LCQhw4cAC+vr6oV68eTE1NMXHiRIn8sCdOnEDTpk3LiUxmZqbQk3AuOrsXL16Ue7q+bt06uLi4oFatWjA1NUWXLl3w6NEjsWMBFSeZffPmDfbv349Ro0ahdevW0NHRgZOTEyfxBDFLExMTg2XLlqFly5awtLREp06dMGbMGDbBZ1Xw+PFjLF++HK1bt4aNjQ08PT0xduxYyMvLf3fZxrNnz1BQUIDnz5/j9u3b+PTpE65fvw43NzcoKipW6X5UdAyePXsWVlZWGDFiBGfTwq9evcrmcjEwMIC2tjasrKxQs2ZNqKurY/Dgwbhx4wYnsb7HpUuX4ODgAIZhoK2tjZYtW8Lc3BwyMjJYsmRJpcu7Hzt2DPPmzcOYMWPwzz//lBtRS0xMlNhvWvr3KyoqKtdnHjt2DHp6epxfwGVlZXHv3j32dbNmzdhk3YJtmj9/PkaOHClyjKysLJw9exbTpk1D+/bt2Ru4kSNH4siRI+XKyleWdu3aoVu3brh8+TKmT5+O1q1bw8zMDA4ODpg8ebLIo54/SlJSEtTV1SErKwsnJyds2LCBs/w479+/h6KiIuLi4sr9TdCfrlq1Sqw8Jj+KgYEBLly4wF6nmjVrBj09PTg4OKB58+bo2rUrOzuD5/eC9zzuHpBUpevxnvcF3vMqz8/ierzniQ/veeLDe97P5Xm/zUM0ALhz5w4cHBxgYWHB5m8ICAhAly5dOItRUYeTlpaGRYsWsRIg7klalubNm2P8+PGsuBUUFGDz5s0wMTFBrVq1MGrUqG+WJ68MXbp0gbGxMcaOHVvuSf3nz5/x6tUrTuKU5WviGxsbi+DgYM6XTAgQXPhycnKQmpqKSZMmQVFREQzDYOLEiRKJCXy5YNy8eRPv3r0r97dLly5h4sSJcHZ2RsOGDb/ZzokTJ6CpqQkNDQ106tQJLVq0gKKiInx9fdkRpaoQjJycHPY3FJSnz8jIQFxcHIqLi7F582Z2BoG4I81nz56FtLQ0WrRogXHjxuHcuXN4+/YtPn78iKdPn2LZsmVwdXUFwzC4dOmSuLv2TQQX/piYGGzZsgXDhw9HmzZtMHjwYDY59I8SFxeHwYMHQ1lZGdra2tDX14eOjg50dHQwZMgQxMfHS2IXKqSkpEToJkRwnqSnp8PLy4vTijx79uxB3bp12fxDWVlZUFZWZkcjBd+xtrY2tm/fzknMV69eYe/evRg5ciRatmwJJycntG3bFpMmTSp3Y/mjyMnJsVWsCgoK8PTpU+zevRtjxoyBu7s7LCwsYGtri5CQEE72oSI+fPiAS5cuYcCAAdDQ0ICCggLatWuHo0ePinWN2LBhA2xtbZGbm/vNKf5DhgyRaKLZPXv2oGHDhuwoelpaGhiGQXx8PKKiorBgwQLUrVsX8+bNk9g28FQvvOdxQ3W4Hu95/4P3vO/zs7ge73niw3sed/Ce9/N43m/1EE3AjBkz0Lp1a4SHh6NmzZqclFgWUDa5XenXjx49gqGhIcLDwzmLl5GRASUlJaG1x5s3b4aenh6GDh2K1atXQ1VVlZMS64WFhdi1axcmTpwIT09PmJiYwM3NDf/880+50UguRkNLSkqQnJzMtvXixQsUFRXh48ePiImJQUlJCdLT0/H69WuxYwlITEzE3bt3MW/ePPz111/o2LEjjI2N2RGlZs2awc3NDT4+PhU+jeeCvLw8LFq0CD179mSF+fDhw+WqGH38+BGPHz/+ZluBgYGQk5ODm5sbevXqhUuXLuHdu3d49OgR3r9/j7S0tCpZN/7333+jdu3aMDc3h729PTQ1NWFqagpLS0uoqKigadOm0NXVBcMwYo9SPnz48LsjZNnZ2RIfEaoIcapDBQQEoEOHDuyIdEpKCg4cOIBevXpBSUkJ/fr1Q3FxscQS9545cwaBgYFfTTANfOn/zMzMKlWF6nt06dIFDMMgMDAQoaGhmDx5Mpo2bSr0mZs3b0JBQUHsWHFxceV+owcPHmDjxo3o2rUrhg4dKlK7hw8fRu3atQGUv1H89OkT7t69i02bNqFz584Su9kpe45nZmZi9+7d6N27N2rUqAFDQ0OMGzdOpDwWq1evhpeX1zcfHOzcuROenp6Vbrsy9O7dW2iUOiEhATNnzhT6zJIlS9CzZ0+JbgdP9cN7nuhUpevxnsd7nqj8rK7He17l4T2PG3jP+8LP4nkMANBvQnFxMUlLS1NGRgbNnTuXVqxYQXXr1qW7d+9SnTp1qKSkhKSkpERqu+z/FXxtDMNQSUkJAaCioiLq3LkzeXt705gxYzjZp+PHj9OCBQvo3LlzpKKiQvHx8dSrVy9q3rw5LVy4kIiIJkyYQHFxcfTvv/9SzZo1xY6Zk5NDMTExFBUVRXfu3KEHDx5QVlYWGRoakq+vL/n5+ZGWlpbYcby8vMjExISOHTtGDRs2pBo1alB0dDSpqamRgoICPX/+nBQVFalXr14UFBQkdjwiooYNG9LLly/Jzc2NiIgcHR2pbt26VK9ePbKxsaHCwkIyNTWloqIikpGR4SRmWTZv3kxHjhyh4cOHU4cOHejZs2fk6upKZmZmZGhoSM2aNSMvLy/S19f/blsXL16kixcv0rNnzygzM5OKiorIycmJvLy8yMHBgdTU1CSyD2X5559/SE5OjgoLC6m4uJiMjIwoJSWF5OXlSU9Pj968eUPa2tpUv359cnBw4CyuOOc0lwAghmGISLRtysjIoLp161JkZCRZWFiU+/uOHTto1KhRFBwcTF26dOFkm8ty8OBBmjhxIqWkpFDDhg2pb9++1K9fP9LR0SEiosLCQjp79iwNGDCA3r17x2nsnTt30vr16+n27dtEROTq6krz5s0jIyMjqlu3Lg0YMIAyMjLo2LFjIrV/7949mjZtGsXGxlJGRgZZWlpSv379aODAgexnCgsLKSsrS6S+LT8/n5KTk6lBgwZE9OVaVFJSQrKyskKfS0tLI21tbZH2oTIUFRVRTk4OffjwgSIjI+np06c0e/ZsKigooJCQEOrQoUOl2rt58yY1bdqUzp07R61atWKveQzDsMe6t7c3WVtb0+LFiyWxS1RSUkKjR4+mN2/e0NGjR8v9XXD979u3L8nJydHmzZslsh081Qvvedx4HlHVuB7vebznccHP4Hq854kH73ncwnveT+B51fX0rirYvXs3TExMMGHCBLGf6q9ZswbKysqYO3cukpKSKvxMVlYWtLW1cefOHbFilSY6OhoNGjTA2rVrkZGRgZ49e8Ld3V0o8WJwcDAnuSSCg4PLlQJPS0vD5cuXERQUhF69eqFBgwbo1auX2LGuX78OhmEwefJkxMTE4ODBgzh9+jSioqLAMAyCgoJw/fp1bNiwgbN1+VlZWTA3NwfDMDA2Nsa+ffsqLEkt6WSllpaWQmvKR4wYARsbG8yYMQN+fn4wMzNDnz59KtVmYmIi9u7di1GjRqFFixZwcHBAmzZtMHPmTFy8eJHrXRAiLS0NHz58kGiM0lR3NRZJsG7dOjg7OwOAUOUiwWhXYWEh3N3dMX78eIkdn4IZAdeuXcPYsWNhYGAAKSkpuLi4YM6cOejVqxfs7e0xf/58zmKW3Zf09HSsXr0ahoaGYBgGTZo0wZw5c6CkpCTyzI/9+/fD2toaTk5OGDduHKZNmwZPT0/IysrCyMgIZ8+e5WJXWEofnxX9WxLH78WLF7Fz504sWbIEzZo1g5eXF7S1taGrqwtDQ0Po6emhX79+IucayczMhJeXF8zNzXH//v1yf9+5cyc0NTUr7E+5ZOPGjVBUVKxwqVlJSQlSUlKgqqrK6Swhnp8b3vMqT1W5Hu95vOeJw+/merznfYH3PNHgPe/n87zf8iFa6YP3yJEjMDAwgIuLS7nS1pUhOjoao0aNgrGxMRiGgZOTE7Zs2cJWqkhISMCiRYtgbm4u9vaXZcSIEbC2toaFhQU0NDTK5Y1o2bIlxo8fL1aMZ8+ewcDAAJaWlujWrRv27dtXbjpsYmIiDh06VC4Bpijk5eVh/vz5sLOzw969e9n3Dx06BD09PYlV/igqKsKtW7cwYMAAqKioQElJCe3bt8ehQ4cqzFvBNXFxcahZs6ZQJ2RsbIwLFy4A+FJ9aMqUKWjZsqXIOSWePn2KjRs34o8//oC9vT38/f052favMXr0aNjZ2WHixIk4ceJEuTX5hYWFEpuaXtVcvHhRIh332rVr4e3t/c0lEIsWLULbtm05j10R+fn5SE5ORkhICP744w80bNgQrVu3RkhICKd5eY4cOYL79+8jMzOz3DHy+PFjjBgxAkpKSqhZs6bIMaytrfH333+z321BQQFev36NAwcOwMTEBK6ursjIyBBZWm/duoVdu3Zh5MiRWLRoEZYuXYohQ4Zgzpw5+Ouvv9CnTx9MmTIFAQEBSElJEXk/vkZ2djZkZWXBMAxcXV2xYMECzJ8/H2FhYTh37hySk5NRWFhY6cTHZbl37x4sLCwgLS2Npk2bIigoCAcPHkTnzp1hZGSEqVOncrRHFSNYFmZmZoamTZvi8uXLyMjIYPcrIyMDf/75Jxo3bizR7eD5OeA9TzSq0vV4z+M971eE9zze88rCex7veRXxWz5EK8vRo0c5WTtbXFyMt2/f4vTp0wgMDEStWrWgoKAAOzs7NG7cGE2bNsWRI0c42OIvCCQxIyMDa9aswbJly/DkyROhz5w9exZ16tQR+8lwdnY2Tpw4gXnz5qFr164wMDCAjY0Nhg8fLtERri1btsDU1BSTJ08GAHh4eLBP0csmvRSXR48eCbX36dMnHDhwAG3atIGcnBzq1q2LPn36cPKQ8Gvs2rUL7u7uSE5OFtqu0hfVR48eoXHjxkhNTRUrVmFhIa5cuYJbt26J1c63KCkpwc6dOzF06FC0aNECLi4uaNeuHebPn8953NzcXFa6qyL/R0VoamoiODiYfS3uBUtAZGQkGIbBrl27AAgf+4L99Pb2llgS5MLCQoSEhHxzdgWXFbeALzdzDMNAX18fAQEB2LVrFxISEpCTk1Put/3arJDvsXPnTpiYmLA5acq2Gx0dDRkZGbHyKRkZGcHNzQ1LlixBmzZt0KNHD/z999+Qk5ODubk5evToAXt7e/Tt21fkGN/izp07sLGxgb29PRwcHDBr1qwK8/yIcqxmZmYiPj6eFd8nT55gypQpsLOzg6qqKvugYfv27cjLyxN7X36E3bt3Q1NTEzVq1EDHjh0xf/58jBkzBiYmJrC1tcXRo0erZDt4fi54z/sxqsP1eM/jPa8yVLfr8Z7HHbzncQPveT+n5/02D9G+dhEuLi7G6tWrK11B5Xvk5eUhISEBx48fx7hx4zB79mwkJiZy3tl/q72LFy+idevWGDVqFGfxCgsL8fHjR7bDaNWqFUxMTODh4YEJEyZwVrGp9H6dOXMGzs7OGDhwIBQVFfHs2TNOYpTm4sWL8PX1/erfU1JSsHbtWujp6WHbtm2cxxdw/fp1aGlpsdVdBJQ+foOCgn6ap+w/SnFxMV68eIGpU6dCXl4ezs7OcHFxQffu3bFu3bpyNwWiMHPmTHh6enKagLgyPH36FAoKCuysBABwc3P75m/5o+Tm5qJr166oU6dOhclcjxw5Ag0NDSQkJFS67e+RnJyM7t27o06dOlBSUmKr3KWmpiIqKgqxsbHlRI8LLl++jBo1asDU1BRubm5QVFSEuro6+vXrhzNnziAlJUXsC7a9vT3mzp0LAEIjoIL9ycnJgaenJ5YuXSpS+wUFBRgzZgxq1qzJSrdA/i0tLYWqB0lKPoqKivDo0SPs3LkTY8eOhbOzMwwNDeHp6YklS5aIdeM9YcIEuLm5Yfny5QgPD2dHp5OTk/Ho0SOkpKSINfPnR3n58qXQrJXs7GzMnTsX9vb2UFRURL169dClSxeJXDt4fh54z+OOqnA93vN4zxOF6nQ93vN4zysL73m8532NX/ohWlxcHN6+fSv0XtlRrQcPHoBhGLYcs6j8aKfCZecTFxeHRYsWwdnZGb6+vpg5cybOnTvHPm1/8uQJdu3aJfLT+9KUnoqdnZ0NFRUVPHz4EA8fPkRwcDBGjBgBIyMjzqY4l70AnT17Fo0bN4aMjAyuXr3KSYzStGrVCv3792dfR0ZG4u7du5zH+R7p6enQ0tJC9+7dKzwmk5OTYWlpiWXLllX5tolCcXGxUPWysWPHomPHjrh58ybmzp0Lf39/NGnSBN26dRM71vnz52FsbAwzMzOsXbuWrSBTVFRUJSOVQ4cORbt27djXoaGhUFFRYc9H4Muo94IFC0QazYuPj0eLFi3AMAyMjIwwadIkLFiwAM2bN4eJiYnEplFPmDABzZs3R0hICI4cOQJHR0fMmzcPysrKkJOTg7u7u8SqX4WHh6NHjx5YtWoVMjMzsWvXLtjb24NhGJiYmGDMmDHlqsX9KJmZmWAYRiivEPDleCmdg6R79+6YM2eOWPtx4MABtG3bli3NnpSUBDk5OcTHx1fpSPrHjx8RFRWFTZs2oV+/frC3t4elpSWaN29erhrXj3Dy5El07twZ9evXh7GxMXr06IHNmzcjLi5O4jmFStOlSxcEBARg1apViIyMFPrb58+fJXLTwfNzwHsed54HVK3r8Z7He54oVKfr8Z7HPbzncQvveT8Pv/RDtDZt2iAgIAArVqzAzZs3K8yvMHPmTJiamooc48OHD0hPT8fnz58RERGBtLQ0vH79GlevXkVaWhqio6Nx+fJlREVFIT8/X5zdEeLQoUNwdHSEuro6vL294ezsDCkpKaioqGDixIkSPbD//vtvuLm5Cb2XmZnJaSJd4EtHUJq0tDT07t0bHh4enC8rkJOTw71799jX5ubmbOJMQcf3+PFjiT5tF4jrnj17ULNmTfj5+WHv3r2Ijo7G+/fvkZycjE6dOsHOzk5iuUIkjY6ODk6ePMm+Tk9Px8GDBzmbIXD//n3069cPurq6GD58eJV+T5qamkL71rlzZ7ZUtuAYWrFiBYyMjH64zbLTqNPT07F+/Xq0bdsWBgYGUFBQgLe3Nw4cOCCxfCMqKipCo6L29vawtrZGcHAwTp06BQMDA7i6unL+XQsE5/Tp0zA0NERAQAAyMjIAAC9evMDs2bOhqKiILVu2iNR+eHg4atWqhdq1a8PX17fcyG9JSQmys7Ohqakp8pKUwsJClJSUICcnB8uXL4eKigqmT5+Obt26wcvLq1wZdC4pLWxxcXGIj4/H27dv2evQu3fvcOHCBSxZsgTt2rUTK09HVlYWNm3aBC8vL9StWxdWVlZYsWKF2PvwI3z69AnTpk2Dr68vnJyc4OnpiaFDh+Lff/8VqYw7z68F73mSoypcj/c83vNEobpcj/c83vPKwnue5PlVPe+XfYhWXFyM9evXw9fXFzY2NvDw8MCQIUOwdetWPHz4kD3wTExMsHz5cpHjDBkyBIqKinB2doaPjw9UVFTg7OwMS0tLyMjIwMrKCiYmJpCSkuJ0GmeDBg0wffp0pKWlsZ1qSkoKZsyYAWlpaQwaNIiTdfq5ubk4fPgw4uLi2OSyJiYmbIcm6Dy45OLFixg8eDA6duwIX19fzJs3j52e+eLFC7Rv3x5SUlJsRysuW7ZsEbrgJScnQ01NrdyUUFdXV4mMjpbl06dPWLp0KXR0dMAwDBo2bIiGDRtCWloaDg4OEq+yxBVv3rzB+/fv2eMwLCwMurq6yM7OlshxU7q9rVu3QldXF3Xr1sXq1auRnp4OABK7mF2+fBkMw+DkyZPs9HNVVVXcvn1baNtsbGywcOHCH2639DTqK1eusCOunz59QkZGBj5//lzuJoRLwsLCoK6uzr4uLi6GkpISLl26xL53+PBhmJmZ4cGDBxLbjvT0dPj7+6NNmzbl8jyIehxlZmbi5s2bWLduHdq1awdNTU3UrVsXgwcPZm8Sw8PDoaGhIfb2C7h9+zY6dOgAhmHY0UpJ8urVK3Tu3JntS7S1teHn51dOJEXNu1N69oGA58+fY9y4cVBQUMCkSZNE3vbK8vnzZ5w+fRrjx4+Hl5cXbG1t0b59e/z55584deoUZ9cLnp8H3vO48Tyg6l2P9zze80SlulyP9zze834E3vMkx6/meb/sQ7TVq1ezVXZu3bqF6dOnw9PTEzY2NvDx8cHEiRMxe/ZsMAwjVpURT09PBAYG4ty5c4iPj0dKSgpevXoFGxsb9OvXDxcvXsStW7c4XaMbHBwMY2NjoYtE6bK5S5cuhYyMDCfT1Pfs2QNZWVm0bt0aS5cuxcaNG6Gurl7uZOTqgrV9+3ZoamqiSZMmcHJygoODA/T19WFkZCT0xPvQoUOcxAO+SNPw4cPZ1wsWLICHhweA/y03uHbtGhiG4SxmWSIjI7F582ZWAIAvv+XRo0cxePBgDBw4EHv37hU7yWxV0rBhQ3h4eGDDhg3IyMiAr68vhg0bJvSZ4uJiTkfTS0+pf/PmDYYNGwYXFxfMnj2b02pCZblx4wYMDAwgKysLKysrtG7dGg0bNkRKSgp78/Py5UswDFOpMvCCadQGBgYwNjZGYGAgNm/ejOjoaKGcHJKiX79+aNiwIc6cOYPc3Fzs3LkTlpaWAP53bkRHR0NLS4vTEcr8/Hz2YpiRkYGsrCx8+PABXl5eMDExqbC8tqgUFRUhJSUFly9fxpw5c+Dq6goVFRVYW1tDWVkZo0ePFqndO3fusPtQeir/tWvX4OnpiSZNmuDcuXOc7UdZoqKi4OHhARsbG8ydOxd79+7F9OnTYWZmBoZhMGDAgEodi2Upm/S47FKaxYsXo1mzZhKvdlfRyHxeXh6OHDmC3r17w83NDaqqqvjnn38kuh08VQ/vedx4HlC1rsd7Hu954lIdrsd7Hu95ZeE9j/e8b/HLPkRjGKbclPO8vDycOnUKw4YNg5ubG1RUVL6ZZPRHePLkCdq0aQNfX1+htcZKSkpsuWqu6dq1K1vKvKKn87m5uXB1dcXmzZs5iXfy5EkMGDAADRo0gIqKCnR0dLB+/XrcvHlTSAbE5datW3B0dMSsWbPY/UpKSsLevXvRqlUryMvLs6OiXF2QP378CFlZWdjb22PatGm4fPkyGjRogA0bNgh9rnfv3ujatSsnMStizpw5aNSoEdzd3TF8+HCcPHmywhFmSU4L5prjx4/D19cXsrKyUFdXB8MwWLBgAZKSkjgdrT927Bh0dXUxatQozJkzB4MHD8aUKVMQGhqKffv2wdPTEwzDwMDAgLO8MV/jxYsXGD9+POrXrw+GYeDh4YGgoCC8ePECEyZMgIuLi0jt5ufnY/HixWAYBjo6OrC2tsbIkSOxf/9+REdHSyzXwoQJE2BrawtHR0f07NkT+vr66NOnj5Ck/vXXX3B1deUs5oULF+Dn5wcvLy8YGRkhICAAzs7OMDMzQ+vWrcEwDK5duyZ2nIq+M0Gi8BMnTmDcuHGwsbEROXmxsbGxUDLX0uducnIyevbsCQMDA86TnQsICAhAr1692HxRgj7z/fv3mDNnDhQVFbF3716R2i59AyNoW/B9Cv4tqC4XHx8vxl58n4KCArx79w4JCQnYvXs39uzZg9GjR2P48OFwcXEBwzBgGAanT5+W6HbwVD2853HneUDVuB7vebznicrP4nq854kP73ncwHvez+15v+RDtC1btsDQ0BDAlx+6sLCw3EXp3bt32L59Ox4+fCh2vPT0dAwYMADe3t5ITk7GqVOnoKenh+zsbM47veLiYowfPx6+vr7smufS+yZ4WtuxY0fOE1AKnvp27NgRenp6sLS0xJAhQ7BhwwakpaWJ3X6XLl0wcOBAdilBWYEaOHAgzMzMxI5Tlrt372LcuHEwMTFB3bp1wTAMZsyYgUuXLiElJQX5+fmoWbMmrl+/znlsAQkJCdi/fz/Gjx8Pb29vWFtbo0WLFpg6dSonF5LqpLi4GLt27YKXlxcYhkH9+vUxduxYhIaGcjLiOmnSJFY6Ro0ahSVLlsDPzw8NGjRA165dMWzYMFbuJEVFI63Xr19H9+7d2WpDDMPgwIEDlWq3qKiIFdEVK1bAy8uLzRNhb28PLS0toSS3kiAlJQXbtm1Dt27dYGpqCjs7OwQGBmLlypWIjIxEnTp1sGfPHs7i2dragmEYdOnSBQsXLsTSpUsRHh6OM2fO4OjRo2xOGy771ora+vDhg8i5FrZs2YK6deuyrzMzM7Flyxbk5+ezsbKystCzZ0+JjVKqqKiwOT4q2j8/Pz+0aNFCpLZtbGzQqFEjoaTOZdm9ezcaNGggUvs/ypQpU9CuXTtoa2ujXr16MDMzg76+Prp27YqAgACsW7cO586dk2jfzVM98J4nGc8DJOt6vOfxnicq1e16vOfxnlca3vN4z/sev+RDNCcnJ0yZMqXc+yUlJZyv0Re0lZKSgv79+6Nhw4aoUaMGxowZA4C7kbTS7Nu3D6qqquVGYAWSlZ2dDTU1Ndy8eVOsOC9evMDw4cOxadOmcn9LTk7GsmXL4OLiAnV1dbGncpaUlAglfS29bEEwUnfw4EFYWFiUKyXNJadPn0bfvn3ZadV9+/ZF//79UadOHYnFLE1RURHu37+P7du3Y+DAgfDx8YGbmxu6dOmCtWvXcpb/RNK8fPkSSUlJ5bY3NTUVM2bMQKNGjcAwDDvSLi5HjhzBwIEDMWvWLKFcCo8fP8b9+/eRnJwssbLHiYmJ2LhxIzsalZmZWe68379/P3r37l2pdgXTqAVtGRoaljsXw8PDKy1sP4ogF0dpYmNjsWDBArRu3Rp2dnawsrJCzZo1OY0bFhYGf39/yMjIwNjYGGPGjMHx48c5zQnyrUpJXFwfbG1thSo9TZ06FXZ2dkLtZ2RkSCz3zu3bt9GkSZNvymFISAjs7e3x4sWLSrWdl5eHs2fPYsiQIahduzZkZWXh4+ODo0ePsr/R5cuX4e3tjRkzZoi1H9/iw4cP7OjjiBEjsGPHDiQmJv5Sszh4RIf3PG48D6g61+M97wu854lOdbke73m855WF9zze877HL/cQTVDO1tnZGevWrUN0dHSF64ErSpTHBevWrUOjRo0wc+ZMztsGvpyY6enpaN68OVRVVTFv3jyh5QUxMTGYPHkyGjduLHasjh07on///mzOjbJlrAVwURlj+/bt0NLSKvd+6emjjx8/hoODQ7nStlxQNhlhdnY2Nm/ejDZt2oBhGIn9nl8jPz8fiYmJmDJlClvuun79+lW6DaISFhaGDh06CF30i4uLy4lWZGQkHj9+LFYswbGYn5+P48ePo127dmjSpAl27twpVrs/yqdPn9CzZ0+0bduWPYZmzZqF5cuXIzw8XORKOGWnUd+/fx/q6up4+/YtO+tCknz+/BkzZ87Ehg0bkJ+fX2FfeeXKFYwePRrLli2TyDbk5uZi9erVaNy4MRiGQaNGjTBp0iSEh4ezU9e5gOtZJO/evYOUlJTQzaapqSm77EoQb9CgQRJLyPrmzRsYGxsLLfUqndsC+CJAOjo6lW5706ZNCAkJAfBlGda+ffvg6+uLGjVqQElJCXZ2dtDV1cWAAQMkWuUOAHbu3IlWrVqBYRhYWlpizJgxuHz5MjuzhOf3hPc87jwPqDrX4z1PGN7zfpzqdD3e83jPKwvvebzn/Qi/3EO0mTNnolGjRujTpw8UFBSgoqICf39/7Nu3D/Hx8ewUcq4RnDD5+flYtmwZlJSU0L59e4mNpj18+BDt2rWDhoYGLC0t0bx5c7Rv3x716tVD06ZNxV4XHBYWBiMjo2/mFTh69ChnI2Z//PEHtLW1MXToUGzbtg2JiYnlPnPu3DnORwpLV4jq2LEj5syZg9jYWKHPJCUlSax8dl5eHqKjo7F161asXbsWvr6+aN68OYyMjKCtrQ1HR0fo6+ujRYsW2Ldvn0S2gWtat26NYcOGISEhgX3vxo0bmD59Ovz9/bF//36JjbQWFRVhyZIlsLOzw9ChQ9mbAknlkli1ahV8fHzY8+TRo0dgGAa6urpo3LgxBg4ciK1bt1ZahmxsbGBoaIhVq1YBAMaNG4cePXoAKJ+XQBKsXbsWjo6OQhXC8vLycOLECYSEhEgsLvBlqVLZ70two6GnpweGYdCpUyeR21++fDnCwsIqXJbExXGyaNEiNGjQgG0/JiYGtWrVQlpaGjsymp+fDzk5OYlWgWvbti3q16+PixcvltuvwsJCkfP/yMrKlssDlZubi7i4OBw5cgR//fUXDh8+XKWzKVJSUjBz5kwYGBiAYRjY2dlh4cKFuH37drkbFZ5fH97zuPE8oGpdj/c83vO4oipdj/c87uE9jxt4z/u5Pe+Xe4imr6+PgwcPsq/37NkDNzc3MAwDPT09jBw5EqdPn+Ykh9e3iIiIgIGBAXbs2CGxGJmZmdi6dSs6deoEDw8PeHp6YsyYMUhOTha77S5dumDAgAFf/Xt6ejosLCxw5coVsWMBX5JMTps2DR06dICTkxM8PT0xevRohISEsGux//jjD3Tv3p2TeMC3K0QtX75cYiJeGkGOBw0NDTRq1Ajjx4/HlClTsG/fPly5coWtTiPJ8tZc8v79eygoKAhNsw8NDYWenh4MDQ3RsmVLmJubc5L/IyUlBVu2bMHx48dx+PBh9rvKzc3FsWPHMHLkSAwePJiNJQm5MjY2xvr169nXvXr1gr+/P969e4c1a9agcePGMDMzw5s3b364zeLiYpw5cwYDBw6ElpYWZGVlwTAMJk+ezPn2fw0TExOsWbOGlajU1FT0798fGhoaYBgGtWvXLlc+mwtK/0Zfm65948YNkWPfvn0bGhoacHJyQt++fbF+/XrcuXOn3PklzrHi5+cHBQUFBAQEIDg4GL6+vmjfvr3QZw4cOABtbW2RY3wLwW+WkJCAJk2awNjYGFOmTEFISAgePXqExMRE9OvXD5aWlpWe7XH27FloaWmhoKCgWpccZWZm4tq1a3j79m25kcgHDx5g0KBB0NLSAsMw+Pfff6tpK3kkBe953HgeULWux3se73miUN2ux3set/CeJz685/0anvdLPUR78uQJ5OTkkJmZWe4Jd1ZWFpYsWQILCwswDFNh7geuef78uVilZcsSGRmJgIAA9OvXr1zp37IHurgXkaZNm2LDhg1fbaewsBDDhg3D4sWLxYpTltevX2P//v0YNWoUWrZsCScnJ7Rp0wZ//fUXGIbhLHHg9ypEKSgoYPv27QAkWylJUIXGw8MDixcvRlhY2C+TD6Mitm3bBldXV/Y7e/XqFXx8fBAQEAAAiI+Ph7W1NSZMmCD297plyxYwDAMtLS1YWVlBU1MTSkpKcHR0ROfOnWFkZMSupZdE+eWEhATo6OgI5d+YOXMmTp06xb6Oj49Hy5YthUb6vkXZ8y0jIwN79+5Fv379oKysDBUVFfTr1w83btzgZicqIC4uDhoaGkJT6SdNmgQrKyvs2LEDz58/h6urK4YOHVrhNouK4LhPSkpiy7rHxsYiKysLmZmZiIyMRHZ2tsgl3wXbmZCQgJUrV7Jl1F1dXTFy5Ejs3LkTDx8+FPv8KyoqwqFDh9CpUyfo6+uDYRh4enpix44diIiIAAC0atWKzackCQTHe3h4OLy9vcEwDFRVVaGpqQmGYWBubi6SoHbu3LncDXfpEeWySwkkxfz588EwDLy9vbF+/XpER0cjIyOjXOzjx49LvPQ6T9XCe97/4KLvrQ7X4z2P97zKUJ2ux3se73kVwXse73k/AgMA9Itw7tw5ioqKosmTJ1NJSQlJSUlRYWEhMQxDMjIy7OdiY2OpTp06pKKiUo1bWzlu375NAwYMoFq1alFJSQklJyfTzZs36cCBA5SSkkImJibk6+tL6urqBIAYhhE5VlFREfXv358KCwtp3759X/2MlZUVLVu2jNq0aSNyrG8RExND4eHhdOfOHYqMjCSGYejevXuctO3v70/q6uq0evVqUlBQYI8XAYMGDaLr16/TkydPOIn3LcLDw2nTpk10/fp1kpaWJhsbG2rRogVZW1uTqakpqaurS3wbuOLAgQO0dOlSOnbsGNWtW5fGjBlDkZGRtHTpUnJ2diYioiVLltCVK1fo5MmTYsUqLi4mKSkpevnyJcXExBDDMPTp0ye6c+cOffjwgZSUlOjZs2fEMAydOHGCi90T4tq1azR8+HBav349NW3aVOhvAKikpIRevXpFbm5udOfOHdLT0/uhdnNzcyk8PJw+fPhAbm5uVKdOHcrLy6NXr17R+fPn6eDBg3Tt2jXy8/OjI0eOcL5f586doxkzZtCWLVvIysqKbt++Tf369aPRo0fTsGHDiIhoy5YttHPnTjp58iRn/airqytJSUmRkZERXbp0iRQUFMjCwoIuXbpEhoaGJCMjQ7du3SIfHx86c+aMSDHK9o0RERF09uxZOnXqFAGg+vXrk46ODg0aNIgsLCwq3X5xcTFJS0uzr9+/f0/Hjx+n7du30/Pnz0lXV5dsbW1p06ZNlJCQQAYGBiLtx9fIycmhEydOUHR0NE2bNo2UlZWJiCgxMZFCQkLo48ePZG1tTZaWlqSvr1+ptgFQjRo1iIjI29ub+vXrR35+fkKfKSoqIikpKaG+VFKcP3+eNm7cSCdPniQlJSXy8fEhf39/sra2ptq1a1PNmjXZ7Rbnesjzc8F7HjeeR/RzuB7vebznfY/qdD3e83jPKwvvebzn/TDV8eROHL72dLnsU3RJ5UiSFL6+vhg0aBDev3+PzMxMNG/eHM2aNYOGhgY0NDSgqKiI2bNncxZvwYIFkJGRwYkTJ8pNdy8qKsKRI0egqqrKWbxvUVhYiGvXrpWrUiUqP0uFqLLHYE5ODnbs2IHWrVtDV1cXTZo0waBBg7Br1y6JbQPXJCcnQ1tbG15eXhg4cCCkpaVx9OhRoc/4+Phg6tSpYsW5fv06VqxY8c3z+NOnT2LF+B45OTmoXbs2/vnnHwAV9ymLFy+GqanpD7cZGxsLPz8/SEtLo06dOjA2NsaWLVuEPvPhwwdcv36dPX65JjMzE/b29pg0aRKOHj0KY2Nj9OjRQyh5aFBQEJycnDiLGRMTA4Zh0LlzZxw4cACPHz/GsWPHcPHiRSgoKODPP//EwYMHcf36dTx8+LDS7Vf02whGyF+/fo179+6hZcuW7Gi2KDGAL/l8zp8/j0+fPpUbLXv06BGmTZuGRo0awcPDQ6T2v0dQUBBat27NHjMFBQWcjRhu2bIFtWvXxtatW9GhQwdoaWlBR0cHAwcOZEusVwUV7c+OHTvg5OQEhmFQr149jB07FidOnJBYjiOe6oX3PO74WVyP9zze8yqiul2P9zze88rCe57k+V0875d5iPbhwwekpaXh8+fPiIiIQFpaGl6/fo1r167h3bt3ePjwIa5du4aoqKifvppDWUpKSiAjI4OoqCj2PQsLC/Tu3Rvp6ekAgKFDh8LMzIwtvywunz9/houLC/T19bFs2TI8ePCAXe+/bds2ODg4VOnafS6p7gpRAkonKS67LOXVq1dYuHAhTExM0K9fP4ltgyS4d+8eOnXqBHd3d3aphICoqCioqakJJaMVhWbNmgnlTXn9+jWA8tOMJTnluKSkBJMnT4aamhoOHjyIvLw89n3gyxRra2trrF69+ofb7NGjB9q2bYvdu3dj7969cHFxgZGREWfn9ff49OkTSkpKsHr1aqirq6N27dro0KGDUG6h7Oxs2NjYICgoiNPYISEh6N27t9DNxO3bt6GqqlquBLso3L17FwcPHsTw4cMxdOhQmJubw9DQEHXr1oWqqir8/PzQokULTJkyRaT2b926BXt7e2zcuFHo/bdv35Zb7iXot7lGX18fhw4dErphBMD2L1evXhU5ya29vT0WLVoE4MtNVHh4OObNmwd3d3eoqqrCxMQEU6ZMkfixumvXLoSEhCAxMbHccfHu3TvMnz8f9evXB8MwVZLviKfq4D2PW88Dfl/X4z1PslSF5wHV73q85wVxGpv3PPHhPe/X8bxf5iHakCFDoKioCGdnZ/j4+EBFRQXOzs6wtLSEjIwMrKysYGJiAikpKbYT/FUoKwOZmZlQVlZGbGws+5T90aNHqF+/PluhRhwEJ2RMTAz8/PwgLy8PNTU12NraQkdHhy0FLumkvZKiuipE/Shlc0j8zE/Zy/Itkblx4wbat2/P5s0QB3l5eaGbDRcXF2zYsEHoM1WRcyQ+Ph4uLi6QkpKCp6cnVq9ejf379+Ovv/6Crq4u/P39f7iDLykpgby8vNBIfGJiImrXro2TJ08CkOxDQeBLpR+BDBYXF+P+/ftC/eXnz5+xfv16mJiYcH5c5ufnY8uWLdDX10fv3r0BAN27d0eXLl3EnlEiGAHV1NREu3bt4O/vj3Xr1mHbtm24f/8+kpKSWOERNYeLv78//vjjD7adkpISHD58GM2bN4e6ujo6deqEJ0+eiLUf3+LKlSvQ0tL6ZnLqmTNnYubMmZWuIpaamgqGYcr1lfn5+Xj58iVOnTqFiRMnonbt2pgwYYJI2/+jWFtbs6XOZ8yYgfDwcLx586bcQ5NvVRvk+TXhPY87zwN+b9fjPU9yVJXnAT+H6/Gexx2854kH73m/luf9MjnRWrRoQfr6+tSrVy8yNDQkJSUlKigoID8/P2rSpAkFBgaSkpIS1apVi4yMjKp7cyvFwIED6cSJE+Tn50ft2rWjS5cuUXR0NIWFhbGfuXr1Kvn5+dH79+85jx8REUFXrlyhW7dukaGhIXl7e5OnpyfncaqK0NBQunTpEj18+JDS0tJISUmJLC0tycvLizw8PEhNTY0GDhxIOTk5tHfvXolsw9mzZ0lWVpYePHhAxcXFVL9+fXrw4AGpq6uTsrIyPX36lBQUFEhLS4vGjx8vkW2QFKXzjpT+96lTpygyMpI6duxI1tbWIre/detWmjdvHr148YKIiN6+fUtGRkYUGRkpdG6PHj2aJk6cWOmcAD9CRkYG1apVi4i+rMVfv3497dmzh6Kioujz589Ur1498vX1pTlz5pCqquoPtbljxw6aOHEipaWlse99+vSJVFRU6M2bN1SnTh3O96Ms0tLSdPXqVXJ1da3w78ePH6c5c+ZQv379aOTIkRLZhnv37tH06dNJTU2NDh48SGfPniUvLy+x2gwLC6Nu3bpRRkYG+fj40Lhx48jGxoa0tLSEPgcR8yoAIFVVVQoLCyMHBwciItq/fz/NmjWLGjZsSK1ataINGzZQQEAAzZ07V6x9+RqLFi2iS5cu0YEDB76av+Tw4cMUHBxMR48eJVlZ2R9uu6ioiG7fvk1NmzalkpISYhim3PeUk5NDL1++JF1dXVJTUxNnV75LXFwcbd68mbZt20aysrJkYWFBnTp1Ind3d9LT0yNVVVWhnCU8vwe850nO84h+L9fjPU+ySNrziKrf9XjP4z2v7P/jPY/3vEpRfc/vKseTJ0/Qpk0b+Pr6Ijo6mn1fSUkJFy5cqMYtE5/SZcFdXFygqqoKT09PnD59GhkZGQCAAQMGcDby81+hqipElSUzMxMMw8DBwQETJkyAu7s7XF1dMXHiRDAMgyZNmsDf3x8NGjTAxIkTJbINkqB0XorSeRVSUlIAfBlp5WJ6v52dHVasWMG+nj17Ntzd3QH8b2T96tWrYBhG7FgVcfnyZXTp0gWbN2/G7du32anGHz58QGJiIqKiokQaHSk9cr5582Z2xM7e3h7Al5EzSY5QBgcHw9DQkH1dXFxcYby3b99yOjpZeiq6YOQsKioKnp6e0NXVZUdnxeXjx484c+YMOnToAHl5eairq6NPnz4IDQ1Fdna2WG2Hh4fDysqKHcHLzs5G06ZN2cpWAPDXX3+hRYsWQtWwuCQkJAS6urqIjY0FUPHo/NSpU9GhQwdO41Zl3qmyx+TSpUthbGyMrl27QkFBAWpqavD19cXhw4erbJt4qg7e83jPqyy853FLVXkeUL2ux3se73ll4T2vavidPO+XeYgGfFl/PGDAAHh7eyM5ORmnSfhRmQAAKf1JREFUTp2Cnp4esrOzf7kEsxUhkIExY8ZUqQz8F3j69Ck2btyIP/74A9bW1rCxsZFYrOTkZLRt2xa9evUSuhFISkqCoqIibty48c2puj8jAQEBmD59OhwdHdG0aVP06tULpqamcHFxQdu2bWFgYAADAwPMnDlTrDjZ2dlgGAb9+/fHo0ePAHzJG7Nt2zYA/8sJ0KdPH3Tr1k28nfoKhw4dgrW1NSwsLODh4YGxY8fi4MGDiI+Pr/T06dKUvolycnKCj48PKwBVsTSpRYsW8PDwQFRUVDnZEOQfkVQ/WpHEJScno0ePHmjUqBGCg4PZ7eCCd+/eYdOmTXB1dYWUlBSMjY0xbNgwoZuCyvDixQvY2NggODgYhYWFGDFiBCwtLXH//n32MydPnqxU8uHK8vz5c9StWxezZs0Sel+wbCE+Pp7NpfGrItgXwXlmbGyM3bt3s3/fv38/zM3NMWzYsGrZPh7Jw3se73miwnueeFSV5wHV73q853EP73niw3ver+V5v8xyTvz/9MzU1FSaNm0aXblyhd6+fUsDBw6kFStWlCtt/asjybLg/2UE01nl5OTY6bqSICkpiWbMmEFJSUk0ffp08vT0pJUrV9LGjRvp4cOHJC0tXa6M8s/K2bNnqW3btjRw4EAKCAig2NhYkpaWJn19ferYsSNNmDCB7Ozs6MmTJ9SpUyexpvinp6fTunXrKCQkhO7fv0/6+vqUlJREDx8+ZEtVFxYWkrq6Op0/f/6r09W54M6dO7R//34KDw+n7OxsatCgAbm4uJCtrS1ZW1tTvXr1RGr3zZs3dO3aNbpx4wbdu3ePcnNzqXbt2uTg4EDNmjWTyPKazMxM0tDQIHNzc9LQ0CATExNycHAgJycnsrCwEDoOwWEp6dTUVDpz5gydP3+etLW1aeDAgWRpaUlFRUUkIyND+fn5tGDBAlq/fj1dv36dDA0NKx0DXwaDSEpKioqLi4lhGKFrQXx8PAUHB9PBgwcpKiqKFBUVRdqXfv360f79+6lOnTr06dMn2rJlC3Xs2JH9e69evUhaWpp27twpUvvfQnCZnjdvHs2cOZO8vLyof//+1L59e1JRUaHLly/T+vXr6eXLl3T79m3O41clgmt5dHQ0NW/enB49ekTa2tokIyNT7jM8vxe85/GexwW851WeqvQ8op/H9XjPEx/e87iB97xf0POq59md+Kxbtw6NGjXiZETkZ4brsuA8kkcwyvL+/XsMGTIELi4uiIiIgKmpKVsV5VehpKQEubm57Mja7du32b/t378fBgYGnFdOyc3Nxbt37xAeHo4pU6bAysoKUlJS8PDwwOHDh7F7925oa2tzGlNAcXFxuYSkxcXFuH79Ov744w/Y2trC0dERPj4+nCRjjo2NZUfO7e3t4e/vL3abFTFr1iw4OzsjJiYGs2bNgpeXF2xsbNCqVSuMGzcO+/btw4sXLziP27t3bzRq1AiOjo5QUVFBixYtkJWVBeDLCGVhYSF27tyJ4cOHcx4b4H6K+tmzZzFr1ixEREQIvX/37l3Uq1dP4v10cXExFi9eDFNTU2hra0NLSwt6enpQV1eHl5dXlZYo55opU6bg3Llz7OuxY8eiU6dOAP73O0p6KQzPzwXveTw/K7zniU91uR7vedzCex638J7363jeLzMTTQD+/+l5QUEBrVmzhmbMmEEtWrSgJUuWkKmpaXVvHg8PEQkfpzNmzKAtW7ZQZmYmRUVFkZWV1a/xhL0UOTk5NH/+fNqxYweNHj2aJk2aRB4eHmRlZUVr1qwhIvFHDXJycqhGjRpC73369IkyMzPp3r17tHfvXgoNDaWMjAwaP348LVmyRKx9+hqfP38mJSUlev78OaWkpFBubi49ePCASkpKaOPGjfTy5UsyNjammJgYzmIWFRXRjRs3SF5enpycnDhrV4C+vj7Nnj2bBgwYwMa7ePEinTp1iiIiItgR37Zt29KYMWM4ifn06VNycXGhq1evUv369WnNmjX0119/0bhx4yg7O5vu3LlDiYmJpKqqSiNGjKBJkyZVOkZUVBSdPHmS6tWrRy9evKD09HRq2LAhvXr1ihQUFEhZWZlevHhBb9++pc2bN5Ouri4n+1aaiIgIGjFiBBkbG9OuXbs4b//q1asEgOzt7UlJSYmIiB48eEAXLlygN2/ekIyMDJmZmVGXLl1+OPnxz0Z2dja1adOGnj17RsrKytStWzfauHEjHT16lB2xLy4uJgBCI5U8vye85/H8CvCeJ3qc6nY93vN4z6sMvOeJz+/oeb/cQ7SyREZGUpcuXWjOnDkUGBhY3ZvDw1Mh+/bto9WrV5OHhwfNmTOnUhVVfib+/fdf2rp1KzVv3pwWLVpE9+7d4+ym5u+//6Y5c+ZQnz59aOjQoeTi4sL+raSkhHJzcyklJYWuXr1KnTp14rxyzOvXr2nx4sX0/v17unz5Mqmrq9Pr169JXV2ddHV1SV5enjp16kRycnJkb29Ptra2nMaXFLGxseTk5ERJSUmsuJaW4MzMTLpw4QLt2rWLOnXqxAqYuAwePJiys7Np//79RER0+vRpat++PQ0dOpQMDAzI0dGRlJWV6fPnz+Tk5EQKCgqVjuHm5kY3b96kZs2akbW1Nb1584akpKTY6e5eXl6kp6dHGRkZFBISwsl+lSUjI4OuXLlCFhYWZGxszHn73bp1o4MHD5KlpSV17dqVAgIC2DjgcElGdVJcXEyvXr2ihIQEunTpEoWGhlJMTAzp6+tTYGAg9evXr1wFLp7/Drzn8fwK8J73Y1Sn6/Gex3ueKPCeJz6/pedVx/Q3rnn+/Dk+fPhQ3ZvBw1MOwfTU4uJibNu2DTo6OrC1tUVqamo1b9mPU1BQIFQhZvPmzdDS0kKNGjUQFRUFoOKEopXl8ePHWLx4Mdzd3SEtLQ0dHR1MnDix3PTziqrVcMGff/4JhmFgaGiIlStX4ujRo0hNTZVYFZ6qYsyYMQgMDCz3fkUJZrmcQq2uro7p06cjPz8fAODv749BgwaxVbC4iLV9+3YMHz4c165dE3rfwcEBc+fOBQCJLEOpah48eIDx48dDT08PMjIycHNzw8aNG5GcnPxbJFsvTW5uLmJjY3Ho0CEMGTIEjRo1grq6OhwdHXH27Nnq3jyeaoL3PJ6fFd7zKkd1uh7vebzn/azwnvfred5v8RCNh+dX4enTp3Bzc2MvMD8zpUudlyU2NhZdunRBly5dOCt3DnxZC5+amoqrV69i8uTJMDY2hpSUFFu1SZLf26VLl9CrVy+oqqqiXr16GD9+PC5evFiuUtOvdjFTUlJiL0pf2/ay+UHEJSEhAebm5nB2dkaHDh0wa9YsyMvLl6s8J64k5+TkYPbs2ahZsyZGjx6N9+/fIysrCzIyMrh586ZYbf+MFBYW4sKFC+jRowdUVFSgoqKCrl274tixY9W9aSKTkJCARYsWVZhn5PPnz4iJicH27dvRokUL7Nmzpxq2kIeHh+fH4T3v+1SX6/Gexx2850kG3vN+Hc/75Zdz8vD8TOAr025RqrJMYmKiyBV/qhLBlPvAwEAaOnQoOTs7s38rKSmhK1eu0Lhx4yguLo5SUlJIRUWF8214+fIl3bt3j7Zu3UpnzpwhKSkpys3NlegyidTUVDp48CBt376doqKiqFGjRtSjRw/q2rUrGRsb/1JLNEJDQykgIIDev39fZblZBOfAgwcP6NatW3Tjxg169uwZJSQkkIeHB3l4eFDLli05XR5y584dmjVrFrVu3Zo+f/5M+/bto3v37v0SVdFEJTs7m06dOkWrVq0ieXl5unLlSnVvkkiMGzeOYmNjady4cdSqVSsiIsrLy6OcnBxKS0ujRo0akaysLKWnp5OmpuZvsayBh4fn14X3PO6patfjPU88eM+rGnjP+7nhH6Lx8HDA16TqV+bJkyd06tQpOnHiBN24cYO0tLRY0WrQoAERfekEN2zYQGPHjhUrVkpKCqmqqtKtW7coNTWV3r17Rzdu3CApKSm6dOkSycnJ0efPn6lZs2Z0+PBhDvauYsr+jrGxsbRr1y7as2cPvXz5khwdHen69eu/zEW7f//+dOrUKdq5cycZGxtT3bp1RcpJIQ75+fl0//59unz5MkVERFBycjLJy8uTtrY2jRgxgjw8PERuW1DqnGEYOn/+PI0ZM4aePXtGU6ZMofnz5/9fe3cfV/P9/w/8cZRoJqmUSJ/KhIlQIVdp1SxprlY3wzDN+GgTM7tgZixz8dnWVnPR2A25Hi0bI7ZyXUlDY4pZWAqppCvh1PP3h2/np2FRJ+9OPe7/7f0+6/V4l5yH1/u8Xy/NluG6+rv5OH+v3L59G6WlpZrFaHWNqakpNm3aBE9PTzRo0AC5ubkIDAzEzp07YWJigoCAAMyZM0dnf4ZEVDew502r9ni1oeux52kfe17Vsefpbs/jJBqRFsTGxiI7Oxuenp4wMTGpcK6srAwAdGqXpnKlpaXIzs7Gn3/+iZ07dyIqKgrnz59Hhw4dMG3aNLz22mvVfrP+5ZdfEBQUhIyMDDg4OCArKwvNmzdH27Zt0axZMwwaNAgA4OzsDDMzMxgYGGjj0h5QvuvUo97QYmJicPbsWUyZMqVGxq8JjRo1Qtu2bXH27FlYWVlh6NCh8PX1hYODA8zMzGpkB5z09HSsWLECIoL58+dXGCM3NxcJCQk4cuQIYmNjERISUuHO9+N61M8oKysLU6dORVpaGsLCwmpkBywlPOp6T5w4gbVr1+KLL77QmcJ/v82bN2P+/Pk4ffo0GjRogKKiIsyePRuRkZEIDQ3FH3/8gY8//hhbt27FiBEjlI5LRPUYe1711Iaux56nHex52seep4M972k8M0pUl+Xl5YmLi4ssWrRIs7imiEhOTo4UFRUpmEz7Lly4IJGRkTJo0CBRqVSip6dX7fUOxowZIyqVShwdHSUwMPCBxWXL1dQaFff/zK5fvy4iIjdv3pSsrCwREbl8+bLk5uY+sGZGbbdq1Srp2LGjiNy7roULF0rbtm013+tPP/1UEhMTJTs7W6vjjhs3TkaNGqVZn0OtVj90cdlLly5VeYw9e/bIr7/+KiUlJQ+c+/vvv2XkyJHSuHFjWbFiRZXHUFp8fLzmz+P97v9evvbaa+Lk5PQ0Y2nV7NmzZcyYMZr/XrlypfTq1UvWrFmjOTZy5Eh55513lIhHRCQi7HnaWORfya7HnseeVxux592jqz2Pk2hE1bRo0SLp3bu3pKeni8i9AhAfHy8DBgwQAwMD6devnyQkJCic8slkZmZKUVGRxMTEyIYNG+Srr74Sf39/GTlypFhYWEibNm3E1NRUhg8fXu2xYmNjZc6cOfLKK6+Im5ub9O/fX6ZPny6RkZFy48aN6l9MJYKCgsTR0VHGjh0rXl5e8p///Ef8/PykS5cu0qlTJ/Hw8BArKyuxt7ev8Sza1KVLF/noo48eOH7mzBmZMmWKmJmZiUqlkiFDhmhtzJycHDExMZE//vjjgXPlpSAqKkpTnqtSlhMSEsTZ2VnCw8MfGLugoEDz32PHjpXIyMgn/vq1wa5du8Tc3FwmTpwoa9askZMnT1a4NpF712thYSFbt25VKGX17d69W4yMjGTr1q1y8eJFadWqlXz44YcVfu/HjBkj06ZNUy4kEdV77HnVp2TXY88borUx2fO0gz3vhuY1utrz+DgnUTV17NgR06ZNw6RJkwDc+8j/vHnzUFJSgilTpuDbb7+FkZERdu/erXDSx6PUR+7T09MRFxeHI0eOICUlBQUFBTAxMUGPHj3g5uYGd3d3rYxzv+LiYrRs2RKenp7w8vKCra0tioqKoFKpEBgYiL59+6JPnz6wtLRE8+bN8eKLL2o9Q024desWBg8ejIiICLRu3RplZWUoKyuDnp5ehY+L7969G5cvX8bEiRO1Mu6XX36JjRs3Iikp6ZGvGTZsGHr16oV33323Sh9N9/PzQ7NmzbB48WKYmppCRBAVFYWwsDAkJyfD3d0dISEhsLa21sk1bEQEeXl5WLZsGfbu3Yu//voLVlZW6Nu3L3r37o0uXbrA1tYWu3fvhr+/P4qLi5WOXGWFhYWYMWMG4uPjkZmZiXbt2uHAgQOav1NycnLw3HPPYdeuXXB1dVU4LRHVV+x52nu08ml3PfY89rzahj2vjvQ85ebviHTf1atXpXPnzhXuQPr4+MjIkSPl8uXLIiKyceNG6dq1q5w4cUKhlE9G6ccrRe5tER8eHi4BAQHi7Owsr7zySo2NFRkZKUOHDpWVK1dq7qKp1WrR19eXs2fP1ti4NamwsLDC4wulpaWan1dpaWmNPbIQGBgob7755kM/fl9u2bJlMnLkyCp9/bKyMmnatGmFbbI3b94s7du3F29vb/nyyy+lXbt28sEHH4iIPPTxAl3z+++/y/vvvy8ODg7Spk0b8fT0lAULFkj37t1l1KhRSsertkuXLsnatWtl//79mkdrRESys7Nl3rx54ujoqFw4Iqr32PNqztPqeux52sOep33seY7KhasG7a82SFSPPPPMM7C2tsaaNWvw3HPPYdu2bUhISMC2bdvQunVrAECvXr2Qk5MDCwsLhdM+ngkTJsDW1hYpKSk4ffo0xo8fDycnJ/Tt2xcvvPACjI2NAdTsTjgdOnRAhw4dMGHCBMTFxaFRo0Y1Ntbw4cNx584dBAcH4+jRo1i5ciWWL1+O9u3bo02bNjp5l6tv374oKSnBW2+9hdGjR2t+ZuXKF4EtX2RXWzp16oSFCxdq7jzKfR90Lv8e7tixA05OTlX6+ocPH4atrS1atmwJAMjPz0dYWBjc3d2xfPlyAPfuasXHxyMrKwvm5ubVuRxFJCYm4vLly+jWrRusra3RuXNnLFq0CIsWLUJMTAzWr1+P1atX46+//kJ4eLjScaus/PfK2toaY8eO1RxXq9XQ19fH1q1bcezYMcycOVPBlERU37Hn1Zyn1fXY89jzahP2vDrS85ScwSOqC7755htp0aKFtG/fXlq2bCkLFiyocP7zzz8XBwcHhdJV3d9//y2bN2+Wt99+Wzw9PaVnz57i7e0tc+fOldjYWKXjaV18fLy4ubnJq6++KhYWFrJ48WKlI1VJaWmp7Nq1S9544w1p0aKFNGzYUAYOHChRUVE1fscuPj5eGjduLO+//77k5OQ8cP7w4cPSpEkTuXDhQpW+flpamnTr1k1Wr14td+/elcDAQOncuXOFu/87d+6UDh06VPEKlOfr6ytmZmYyfPhwCQkJkf3790tGRkaF15SUlMgvv/yiUMKn4/Tp0xIXF1fhTjsRkRLY8+oG9rzqY8+rPva8e3S953FNNCItOHDgAGJjY/HSSy/BxcVFcwfo7NmzGDt2LF5//XVMnjxZ4ZRVl5qaioMHDyIxMRHJycmwsbHB1q1blY5VLfJ/d0hERLOOxIULFzB16lTExcVh5cqVGD58uNIxn4j8425qbm4uoqOjsXnzZsTGxkJfXx/Dhg3Dm2++qfW1B8rvdgYHByMkJAT9+/fXbLNub2+PHTt2YMWKFbC1tcX69eurPM748eOxZcsWWFpaorCwEKtWrcLLL7+sOT969Gjo6ekhIiJCG5f11KnVamzfvl2z5kjTpk3Ro0cP9OvXD126dEHbtm3RvHlzAI/eEr22279/P8zNzXH16lVcuXIFtra2yMjIgFqtRqtWrZCWlobbt2+jZ8+e6Natm9JxiYjY83QQex57Xm3EnldHep5Ss3dEdV1ubq4MGDBAfHx85NatW0rH0Yq7d+/KgQMHdG4XqkdRq9UPHMvMzBQ/Pz8xNzeXpUuX6twdkuLiYomOjpbvv/9eMjMzRUTkzp07kpqaKqGhodKvXz9RqVQybNiwGhk/JydH5s2bJ6ampqJSqcTa2loMDQ2lYcOGEhQUJBcvXqz2GNHR0TJ37lxJSkqqcPzYsWNibW1dYS0NXfLPP4/Z2dnyzTffSL9+/aRVq1bi4uIiQUFBsnHjxof+2dUF+/btE5VKJSYmJjJ06FDp06ePWFhYyIgRI0SlUomFhYX069dPjI2NZdWqVUrHJSJ6JPa82o89T/vY86qOPa/u9Dx+Eo2oioqLi7Fp0yZs27YNRUVFcHZ2hpubG9zc3GBsbIzbt2/j559/ho2NDbp37650XLpPUVER4uLiEBsbi4YNG8LX1xcuLi4V1o5YuHAhVqxYgYiICLi5uSmc+PGcO3cO77//Pnbs2AFzc3M0bdoU7733HgICAjSvKSgowKlTp2BoaKi1uz/lbyP/vFsWGRmJY8eOoU2bNujcuTP69++vlfEeJikpCYGBgbC3t8e6detqbJyatHfvXqhUKvTu3RuGhoYV1jH5448/sGnTJmzYsAFdu3ZFVFSUgkmrLiYmBosXL8aUKVPg4eGBpk2bAgDWr1+PDz74AAkJCbhz5w7MzMxgZGSkcFoiqs/Y83QXex57Xm3EnleHep6yc3hEuunEiRMyatQo0dfXF1dXVxk8eLBYWlqKnp6eeHt7S2pqqtIR6V/Mnz9f7O3txcLCQkxNTaVPnz6aXbby8vJERCQhIUEGDhz4rzsQ1TavvvqqDBo0SDZs2CCbNm0SV1dXadeunVbuCmpDTe70lZOTIz/88IPO7rSVkJAgzs7OEh4eXuH4tWvXJD8//4FjuqqsrEzCw8OlRYsWMnnyZDl37pyIiPj7+9foLrxERE+CPU+3secpgz3v0djz6lbP4yfRiKrAx8cHzzzzDObOnQsHBweUlJSgoKAA0dHR+OSTT2BsbIyYmJgHdsuh2sHExATffvstfHx8sHbtWkyZMgUzZsyAnp4eTp8+jbi4OBgbG8Pb2xtLly5VOu5jEREYGhri0KFDcHFxAQCkp6fDxcUF3333HXx8fLS+SxMAnDx5Ejt37oS1tTXS0tKQnZ0NOzs7XLx4EQYGBjAyMkJaWhqysrKwatUqtGrVSqvj1xV+fn5o1qwZFi9eDFNTU4gIoqKiEBYWhuTkZAwYMAALFixAx44dlY6qFSkpKZg9ezbatm2LJUuWwNjYGN9//z0GDhyodDQiIvY8Hceepz3sedrBnle3eh4n0YieUE5ODlq3bo2UlBTY2tpWOKdWqxEbGwsfHx8sWbIE06dPVyglPcp3332Hzz//HCkpKQCAtLQ0PPfcc3jhhRfQu3dvmJmZoWvXrrhy5Qr69OkDKysrhRM/nrVr12LmzJnIysrSHCssLISRkREyMjJgaWlZI+P27dsX8fHxcHNzQ9euXZGRkYEGDRrg4sWLOHr0KDw8PGBlZYXc3Fz8+OOPNZJB14kImjVrhpiYGE0x3rJlC+bOnQs7Ozt4eXlhxYoV8PPzQ3BwsMJpq66goEDzsX4A2LdvH9555x0kJyfD0tISZ86c0ZzX9j8CiIgeF3uebmPP0y72vOpjz6t7PU9f6QBEuubHH39E9+7dYWNj88A5fX19vPjiixg3bhzOnDmDu3fvomHDhk8/JD3S6tWr0a1bN5SUlKBx48bYtm0bevXqhbVr16J169ZKx6uyQ4cOQaVS4b///S+cnJwwduxYbNmyBU5OTrC0tERpaSlUKpXW37QmTpwIR0dHjBo1Cn369NEc79GjBz799FPMnj1b872mhzt8+DBsbW3RsmVLAEB+fj7CwsLg7u6O5cuXA7j3j7r4+HhkZWXB3NxcybhVkpeXBxsbG8ybNw8TJkxA06ZN4e7ujqNHj2LGjBk4cuQIkpOTa3Q9FSKix8Gep9vY89jzahv2vLrX83R7CpBIAU2aNEFhYSHS0tIAAKWlpZpzZWVlAABHR0ekpKSwWNUyxcXFuHr1Kv78809MnjwZ3333HcLCwjBmzJgKxUqtVkPXPqQ7cuRIvPHGG8jIyNBsBz5z5kx07NgRt2/fhp6eXo3c9fHz84OFhQW8vb0RFBSE3Nxc3Lx5EydOnICHhwcAsFhVwsrKCnp6eoiJiYFarcasWbOQn5+PSZMmaV7j6uqKzMxMnSxWwL07jqNGjUJ4eDhmzpyJ1NRUAICBgQFmzJiB559/Hp6enpg5cyZu376tcFoiqs/Y83QXex57Xm3Enlf3eh4f5yR6QpmZmejYsSM+/fRTTJ06VXP8/nUIvLy84OjoiM8//1ypmPQIZ86cwa5duxATE4OMjAxcuHAB/v7+6N+/P3r27IkOHTooHbFaMjIycPjwYcTFxeH48eO4desWLCws4OLiAjc3N7i7u9fIuImJiZg7dy5eeuklFBcXY/PmzTh+/Dj09PRqZLy6Zvz48diyZQssLS1RWFioKcjlRo8eDT09PURERCiYsnpu3LiB9evXY8mSJTAwMMCCBQswcuRIzfng4GAcPnwY0dHRCqYkovqOPU+3seex59VG7Hl1q+dxEo3oCZQXqA8//BAhISGYNGkSXnnlFTg4OKB58+ZQq9VYuXIlFixYgLi4OFhbWysdmf7FkSNHEB0djYMHD6KgoACtWrWCvb09vL294eXlpXS8ajt37hz279+PxMREJCcnw8bGBlu3btXqGOWPD6hUKuzduxdBQUE4d+4cPvjgA3z22WeP3BadHrRnzx7Ex8fD19cXTk5OmuNJSUkYMWIEtm3bpllLQ5fl5eVh+vTp+PnnnzFo0CC89dZbcHZ2RlFRES5duoTnn39e6YhEVE+x59Ut7HnVx56nPex5dafncRKNqAquX7+OWbNmISIiAqampnB0dERZWRmuXbuGmzdvIigoCNOmTVM6Jj3ChQsXKiwWXFRUhOjoaMTExGDPnj346KOP8PrrryuYULvUajXi4uLQqFEj9OzZUytfU0QeWpiysrIwdepUpKWlISwsTGvj1VdJSUkIDAyEvb091q1bp3ScKsnLy9PsYJefnw8jIyMAwJo1axASEgJTU1PMmzcP/fr1UzAlEdH/x56n29jzqo897+lgz9NNnEQjqobffvsN4eHhOH78OJo0aQJbW1tMnjwZvXr1Ujoa/YOIICIiAhEREUhLS8OtW7fQv39/TJo0SbOmAwBcuXIFxsbGMDQ0VDBt7bd3717o6emhb9++aNSoUYVz6enpeO+997B9+3Z89dVXFdZ8oCeTm5uLAwcOoFOnTrC3t1c6TpX07t0bN27cgIeHB1q0aIHs7GxYWVnhhRdeQFJSEmbNmoWbN2/ik08+wccff6x0XCIiDfY83cGep13seU8He55u4iQaURXcvy5Guftn4an2mTZtGrZu3QonJydYWVnh7t27OHToEM6dO4dhw4YhNDRUp3dtepqOHj2Kt956CxMnTsSbb76pOZ6bmwsDAwM8++yzAIBx48ZhyJAhGD58uFJRSWGXLl1Cx44d0bhxY3Tv3h3dunWDoaEhDh06hEuXLqFXr14oKSnB9u3bsWzZMkyePFnpyERE7Hk6iD1Pe9jz6HHV157HSTSiJ1RWVqZZG6CsrAxlZWXQ19cHACxcuBBNmjSpsBAtKS82NhYBAQH45ptv4OPjAwAoLCzEhQsXEBUVhc8++wzvvvsugoODH1qcqSI/Pz80a9YMixcvhqmpKUQEUVFRCAsLQ3JyMtzd3RESEgJra+tHPg5A9cfff/+N1atXo6ioCD4+PnBzc9OcO3XqFFQqFYyMjGBlZcXfPSJSHHue7mHP0y72PHoS9bHn1Y2rIKph58+fx8mTJwHc28L3/jeL8l1pcnJysGjRIlhZWSkRkf5FaGgoXnrpJfj4+EBEICJ49tln0blzZ3z88cf47LPPsGzZMty4caPO/OVeU0QEe/bswaRJk2BqagoA+P777zFr1iwYGhpizpw5OHXqFJYvX655PdVfd+7cgbW1NUaNGgW1Wo3Bgwdj+PDhSExMBAB07twZDg4OsLa25u8eESmGPU+3sedpD3sePYn62vPqzpUQ1aClS5fitddeQ0BAANauXYv09HQAFYvWvn37oFar+ZHmWujSpUsV1sMo/5mVlZUBAAYPHgxra2scOHBAkXy65PDhw7C1tUXLli0B3FtANCwsDO7u7ti1axemT58Of39/JCYmIisrq069YdKTMzAwAAC0a9cOX375JU6dOoUWLVrg66+/RlRUlMLpiIjuYc/Tbex52sOeR0+ivvY8/qknegwDBw7Eyy+/jOvXr2P58uUYN24cgoKC8NNPPyE/Px8AsGXLFrz88ssKJ6V/un37Ntq3b4/Y2FgAFbfgLn/jt7GxQVFRkWaNB3o0Kysr6OnpISYmBmq1GrNmzUJ+fn6FRWVdXV2RmZkJc3NzBZOS0sLCwrBhwwbs2rULP/74I1JSUmBjY4NJkyahefPmWLJkCWbPno3r168rHZWI6jn2PN3Fnqdd7Hn0uOpzz+OaaERPICMjA0eOHMHhw4eRkpKCgoICmJiYwN7eHqGhoThy5AhcXV2Vjkn/MH/+fAQHB+OHH36Ap6cnGjduXOH8vn37MGTIEE1Rpn83fvx4bNmyBZaWligsLMSqVasq/MNi9OjR0NPTQ0REhIIpSUm3bt1C7969kZaWBn19fbRp0waXLl1CgwYN4OzsDDMzM/zyyy/Izs7GnDlzMG/ePKUjExGx5+ko9jztYs+jytT3nsdJNKIqSk1NxcGDB5GYmIikpCTo6enht99+UzoWPURxcTE8PDyQkZGB6dOnw8PDA6ampmjdujW2b9+OL774At27d8fXX3+tdFSdsWfPHsTHx8PX1xdOTk6a40lJSRgxYgS2bdsGFxcXBROSkkQE+fn5aNasGVJTU3Hu3Dno6+sjJycHR48eRUlJCZo2bYoTJ04gNDQUXbp0UToyEVEF7Hm6gz1P+9jz6N/U957HSTSialKr1Th69CgMDAz4ZlILle8alJqaig8//BC7d++GoaEh7OzskJmZiWvXrmHmzJmYPn26Zv0HqpqkpCQEBgbC3t4e69atUzoO1XLFxcV45plnlI5BRPSv2PNqN/a8p4c9j55EXe55nEQjonrl2LFjOHjwIOLj42FnZwdPT0+8+OKLSseqE3Jzc3HgwAF06tQJ9vb2SsehWqi8cty/Zg0REZG2sOfVHPY8qkx96XmcRCMiIiIiIiIiIqoEd+ckIiIiIiIiIiKqBCfRiIiIiIiIiIiIKsFJNCIiIiIiIiIiokpwEo2IiIiIiIiIiKgSnEQjIiIiIiIiIiKqBCfRiIiIiIiIiIiIKsFJNCIiIiIiIiIiokpwEo2I6hSVSoXt27crHYOIiIiIagC7HhEpiZNoRKRTrl69irfffht2dnZo1KgR2rRpA19fX8TExAAArly5Am9vbwDAxYsXoVKpcPLkSQUTExEREdHjYtcjotpMX+kARESP6+LFi+jTpw+MjY3xv//9D507d8bdu3exZ88eBAYGIjU1FS1btlQ6JhERERFVAbseEdV2KhERpUMQET2OQYMG4ffff8fZs2fRpEmTCufy8vJgbGwMlUqFqKgoDB06FCqVqsJr3NzcMH/+fHh4eCA9Pb1CCZs2bRp+++03HDp06KlcCxERERFVxK5HRLUdH+ckIp2Qm5uL6OhoBAYGPlCqAMDY2PiBY4mJiQCAX3/9FVeuXMEPP/yA/v37w87ODuvWrdO87u7du9iwYQMmTJhQY/mJiIiI6NHY9YhIF3ASjYh0wvnz5yEi6NChw2P/Py1atAAAmJqaomXLljAxMQEABAQEYPXq1ZrX7dixAyUlJfD399duaCIiIiJ6LOx6RKQLOIlGRDpBm0+ejx8/HufPn0dCQgIAYM2aNfD393/oXU8iIiIiqnnsekSkC7ixABHphHbt2kGlUiE1NbXaX8vc3By+vr5YvXo1bG1tsXv3buzfv7/6IYmIiIioStj1iEgX8JNoRKQTTExMMHDgQCxduhRFRUUPnM/Ly3vgmIGBAQCgtLT0gXNvvPEGtmzZgm+//RZt27ZFnz59tJ6ZiIiIiB4Pux4R6QJOohGRzli6dClKS0vRo0cPREZG4s8//0RKSgpCQ0Ph6ur6wOvNzc1haGiI6OhoXLt2DTdv3tScGzhwIIyMjBAcHIzXX3/9aV4GERERET0Eux4R1XacRCMinWFnZ4fjx4/D3d0dM2bMgIODA7y8vBATE4Ply5c/8Hp9fX2EhoYiPDwcrVq1wpAhQzTnGjRogPHjx6O0tBRjx459mpdBRERERA/BrkdEtZ1KtLmCIxGRDgkICMD169fx008/KR2FiIiIiLSMXY+ItI0bCxBRvXPz5k2cOnUKGzduZKkiIiIiqmPY9YiopnASjYjqnSFDhiAxMRGTJ0+Gl5eX0nGIiIiISIvY9YiopvBxTiIiIiIiIiIiokpwYwEiIiIiIiIiIqJKcBKNiIiIiIiIiIioEpxEIyIiIiIiIiIiqgQn0YiIiIiIiIiIiCrBSTQiIiIiIiIiIqJKcBKNiIiIiIiIiIioEpxEIyIiIiIiIiIiqgQn0YiIiIiIiIiIiCrx/wCwmoxrD1mtKQ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575" y="2064428"/>
            <a:ext cx="10039279" cy="4681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7970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xmlns="" id="{C39E92EF-EA57-D14F-879A-1E01FCAE5C7C}"/>
              </a:ext>
            </a:extLst>
          </p:cNvPr>
          <p:cNvSpPr>
            <a:spLocks noGrp="1"/>
          </p:cNvSpPr>
          <p:nvPr>
            <p:ph type="title"/>
          </p:nvPr>
        </p:nvSpPr>
        <p:spPr>
          <a:xfrm>
            <a:off x="420758" y="364180"/>
            <a:ext cx="10515600" cy="636104"/>
          </a:xfrm>
        </p:spPr>
        <p:txBody>
          <a:bodyPr>
            <a:noAutofit/>
          </a:bodyPr>
          <a:lstStyle/>
          <a:p>
            <a:pPr lvl="1">
              <a:lnSpc>
                <a:spcPct val="150000"/>
              </a:lnSpc>
            </a:pPr>
            <a:r>
              <a:rPr lang="en-US" sz="6000" b="1" dirty="0" smtClean="0">
                <a:solidFill>
                  <a:srgbClr val="FF6600"/>
                </a:solidFill>
                <a:latin typeface="Angsana New" pitchFamily="18" charset="-34"/>
                <a:cs typeface="Angsana New" pitchFamily="18" charset="-34"/>
              </a:rPr>
              <a:t>Exploratory Data Analysis</a:t>
            </a:r>
            <a:r>
              <a:rPr lang="tr-TR" sz="6000" b="1" dirty="0" smtClean="0">
                <a:solidFill>
                  <a:srgbClr val="FF6600"/>
                </a:solidFill>
                <a:latin typeface="Angsana New" pitchFamily="18" charset="-34"/>
                <a:cs typeface="Angsana New" pitchFamily="18" charset="-34"/>
              </a:rPr>
              <a:t> (</a:t>
            </a:r>
            <a:r>
              <a:rPr lang="en-US" sz="6000" b="1" dirty="0" smtClean="0">
                <a:solidFill>
                  <a:srgbClr val="FF6600"/>
                </a:solidFill>
                <a:latin typeface="Angsana New" pitchFamily="18" charset="-34"/>
                <a:cs typeface="Angsana New" pitchFamily="18" charset="-34"/>
              </a:rPr>
              <a:t>EDA</a:t>
            </a:r>
            <a:r>
              <a:rPr lang="tr-TR" sz="6000" b="1" dirty="0" smtClean="0">
                <a:solidFill>
                  <a:srgbClr val="FF6600"/>
                </a:solidFill>
                <a:latin typeface="Angsana New" pitchFamily="18" charset="-34"/>
                <a:cs typeface="Angsana New" pitchFamily="18" charset="-34"/>
              </a:rPr>
              <a:t>)</a:t>
            </a:r>
            <a:endParaRPr lang="en-US" sz="6000" b="1" dirty="0">
              <a:solidFill>
                <a:srgbClr val="FF6600"/>
              </a:solidFill>
              <a:latin typeface="Angsana New" pitchFamily="18" charset="-34"/>
              <a:cs typeface="Angsana New" pitchFamily="18" charset="-34"/>
            </a:endParaRPr>
          </a:p>
        </p:txBody>
      </p:sp>
      <p:sp>
        <p:nvSpPr>
          <p:cNvPr id="2" name="AutoShape 2" descr="data:image/png;base64,iVBORw0KGgoAAAANSUhEUgAABPAAAAPxCAYAAAB0OFMoAAAAOXRFWHRTb2Z0d2FyZQBNYXRwbG90bGliIHZlcnNpb24zLjcuMSwgaHR0cHM6Ly9tYXRwbG90bGliLm9yZy/bCgiHAAAACXBIWXMAAA9hAAAPYQGoP6dpAAEAAElEQVR4nOzdeXgN9/v/8ddJyCKRxBaRjyBF7btWg1KVr1hqX2opSipdkhJK0Q+xtopaS/loayuplqItGlJrkVpC1FZFKS2xJ2ksCcn8/nBlfk4TJG2WQ5+P6zrX5cz7npl75hyX231m3mMxDMMQAAAAAAAAAJtkl9cJAAAAAAAAALg/GngAAAAAAACADaOBBwAAAAAAANgwGngAAAAAAACADaOBBwAAAAAAANgwGngAAAAAAACADaOBBwAAAAAAANgwGngAAAAAAACADaOBBwAAAAAAANgwGngA0tmyZYssFou2bNmS16k8kl5++WWVKVMmr9PI0OjRo2WxWHT58uW8TgUAANgoasF/hlrQtvH9xqOKBh5gIywWS6ZemfmH5r333tPq1asfmXwfRefOndPo0aMVExOT16nYtFWrVqlFixYqWrSoHBwc5O3trS5dumjTpk15nRoAADaFWvDRQi2YOd9++61at26t4sWLy8HBQYULF1ajRo00ZcoUJSQk5HV6wCMlX14nAOCuzz77zOr94sWLFRkZmW55pUqVHrqt9957T506dVK7du2yM0Ur2Znvo+jcuXMaM2aMypQpo5o1a1qNffzxx0pNTc2bxGyEYRjq27evFi5cqFq1amnQoEHy8vLS+fPntWrVKjVt2lQ7duxQ/fr18zpVAABsArXgo4Va8MFSU1MVGBiohQsXqlq1anrjjTfk4+OjP//8U1FRURoxYoTWrVunjRs35nWqwCODBh5gI1566SWr9z/++KMiIyPTLbcVfzffGzduqECBAjmZWp7Lnz9/XqeQ56ZMmaKFCxcqNDRUU6dOlcViMcf++9//6rPPPlO+fPwTBABAGmrBxwe1oDRp0iQtXLhQAwcO1JQpU6xqwQEDBuj8+fNavHhxHmaYfa5fvy4XF5e8TgP/AtxCCzxCrl+/rrfeeks+Pj5ydHRUhQoV9MEHH8gwDDPGYrHo+vXrWrRokXnrwssvvyxJ+u233/TGG2+oQoUKcnZ2VpEiRdS5c2edPn06R/J97rnnVLVqVUVHR6tRo0YqUKCA3nnnHUnS119/rVatWsnb21uOjo4qW7asxo0bp5SUlAy3ceTIETVp0kQFChTQf/7zH02aNCnd/j788ENVqVJFBQoUUKFChVS3bl2Fh4eb41k5/ri4OA0cOFBlypSRo6OjSpYsqV69euny5cvasmWLnnrqKUlSnz59zPO8cOFCSRnPe5KZz066+/mFhIRo9erVqlq1qhwdHVWlShVFRERYxf35558KDQ018/P09NT//d//ad++fZn6bC5fvqwuXbrIzc1NRYoU0YABA3Tr1i1zvHHjxqpRo0aG61aoUEEBAQH33fbNmzc1YcIEVaxYUR988IFVwZamZ8+eevrpp833v/76qzp37qzChQurQIECeuaZZ7R27VqrddLmK/nyyy81ZswY/ec//1HBggXVqVMnxcfHKykpSaGhofL09JSrq6v69OmjpKQkq22knd+lS5eqQoUKcnJyUp06dbRt2zaruMx+VxYuXCiLxaIdO3Zo0KBBKlasmFxcXNS+fXtdunTJjOvdu7eKFi2q27dvpzsXzZo1U4UKFe57PgEASEMtSC2YxpZrwRs3bmjixImqUqWKJk+enGEtWKJECQ0dOjTd8iVLlqhOnTpydnZW4cKF1bVrV509e9YqJivfid9//13t2rWTi4uLPD09NXDgwHT1YZpdu3apefPmcnd3V4ECBdS4cWPt2LHDKiZtDsEjR46oe/fuKlSokBo2bHjfcwFkJy5/AB4RhmGoTZs22rx5swIDA1WzZk2tX79eQ4YM0R9//KFp06ZJuns7wyuvvKKnn35aQUFBkqSyZctKkvbs2aOdO3eqa9euKlmypE6fPq05c+boueee05EjR3Lk19ArV66oRYsW6tq1q1566SUVL15c0t3Gh6urqwYNGiRXV1dt2rRJYWFhSkhI0OTJk622ce3aNTVv3lwdOnRQly5dtGLFCg0dOlTVqlVTixYtJN29VaF///7q1KmTWYD89NNP2rVrl7p3756l409MTNSzzz6ro0ePqm/fvqpdu7YuX76sb775Rr///rsqVaqksWPHKiwsTEFBQXr22Wcl6b63g2b2s0uzfft2rVy5Um+88YYKFiyomTNnqmPHjjpz5oyKFCkiSXrttde0YsUKhYSEqHLlyrpy5Yq2b9+uo0ePqnbt2g/9XLp06aIyZcpowoQJ+vHHHzVz5kxdu3bN/CW0Z8+e6tevnw4dOqSqVaua6+3Zs0e//PKLRowYcd9tb9++XVevXlVoaKjs7e0fmsuFCxdUv3593bhxQ/3791eRIkW0aNEitWnTRitWrFD79u2t4idMmCBnZ2cNGzZMJ06c0Icffqj8+fPLzs5O165d0+jRo/Xjjz9q4cKF8vX1VVhYmNX6W7du1RdffKH+/fvL0dFRH330kZo3b67du3ebx5rVvytvvvmmChUqpFGjRun06dOaPn26QkJC9MUXX5jnc/HixVq/fr1eeOEFc73Y2Fht2rRJo0aNeuh5AgD8u1ELUgs+SrVgXFycBg8enKlaMM27776rkSNHqkuXLnrllVd06dIlffjhh2rUqJH2798vDw8PMzYz34mbN2+qadOmOnPmjPr37y9vb2999tlnGc7FvGnTJrVo0UJ16tTRqFGjZGdnpwULFuj555/XDz/8YPXDsyR17txZ5cuX13vvvZeuCQvkGAOATQoODjbu/Su6evVqQ5Ixfvx4q7hOnToZFovFOHHihLnMxcXF6N27d7pt3rhxI92yqKgoQ5KxePFic9nmzZsNScbmzZv/dr6GYRiNGzc2JBlz587NVC6vvvqqUaBAAePWrVvptnFvfklJSYaXl5fRsWNHc1nbtm2NKlWqPDDHzB5/WFiYIclYuXJluvjU1FTDMAxjz549hiRjwYIF6WJ69+5tlC5d2nyflc9OkuHg4GC17MCBA4Yk48MPPzSXubu7G8HBwQ883oyMGjXKkGS0adPGavkbb7xhSDIOHDhgGIZhxMXFGU5OTsbQoUOt4vr372+4uLgYiYmJ993HjBkzDEnGqlWrMpVTaGioIcn44YcfzGV//vmn4evra5QpU8ZISUkxDOP/fy+rVq1qJCcnm7HdunUzLBaL0aJFC6vt+vn5WX0OhnH3/Eoy9u7day777bffDCcnJ6N9+/bmssx+VxYsWGBIMvz9/c3vhmEYxsCBAw17e3sjLi7OMAzDSElJMUqWLGm8+OKLVtucOnWqYbFYjF9//fWh5wkA8O9CLWi9DWrBR68WXL16tdXyO3fuGJcuXbJ6pZ3P06dPG/b29sa7775rtc7BgweNfPnyWS3P7Hdi+vTphiTjyy+/NJddv37dKFeunNX3OzU11ShfvrwREBBgVc/duHHD8PX1Nf7v//4v3fnr1q3bfY8fyCncQgs8ItatWyd7e3v179/favlbb70lwzD03XffPXQbzs7O5p9v376tK1euqFy5cvLw8Mj05fZZ5ejoqD59+jwwlz///FOXL1/Ws88+qxs3bujnn3+2inV1dbWaT8XBwUFPP/20fv31V3OZh4eHfv/9d+3Zs+e+uWT2+L/66ivVqFEj3ZVfkjK8BeBhsvrZ+fv7m7+US1L16tXl5uaW7nh37dqlc+fOZTkfSQoODrZ6/+abb5q5SpK7u7vatm2rzz//3PxVMSUlRV988YV5G8L9pD1RrGDBgpnKZd26dXr66aetbj9wdXVVUFCQTp8+rSNHjljF9+rVy2pumXr16pkPzbhXvXr1dPbsWd25c8dquZ+fn+rUqWO+L1WqlNq2bav169ebt+1k9e9KUFCQ1Xfj2WefVUpKin777TdJkp2dnXr06KFvvvlGf/75pxm3dOlS1a9fX76+vg8/UQCAfzVqQWrBR60WdHV1tVp+8OBBFStWzOp15coVSdLKlSuVmpqqLl266PLly+bLy8tL5cuX1+bNm622lZnvxLp161SiRAl16tTJXFagQAHzytQ0MTExOn78uLp3764rV66Y+75+/bqaNm2qbdu2pXsoyWuvvXbf4wdyCg084BHx22+/ydvbO11TJO3JXmmNgge5efOmwsLCzLk3ihYtqmLFiikuLk7x8fE5kvd//vMfOTg4pFt++PBhtW/fXu7u7nJzc1OxYsXMf4T/mkvJkiXTFUuFChXStWvXzPdDhw6Vq6urnn76aZUvX17BwcHp5qzI7PGfPHnS6laBfyqrn12pUqXSbeOvxztp0iQdOnRIPj4+evrppzV69GirguVhypcvb/W+bNmysrOzs5oDplevXjpz5ox++OEHSdL333+vCxcuqGfPng/ctpubmyRZNaoe5LfffstwDrjMnh93d3dJko+PT7rlqamp6b5Pfz12SXryySd148YNc966rP5d+WtOhQoVkiSrz6xXr166efOmVq1aJUk6duyYoqOjH3o+AQCQqAWpBR+dWjDtOBMTE62WlytXTpGRkYqMjEy3jePHj8swDJUvXz5dk+/o0aO6ePGiVXxmvhO//fabypUrly7ur3Xn8ePHJd2ds/iv+/7kk0+UlJSU7jvJj6/IC8yBB/yLvPnmm1qwYIFCQ0Pl5+cnd3d3WSwWde3aNccedX/vL51p4uLi1LhxY7m5uWns2LEqW7asnJyctG/fPg0dOjRdLvebO8O4Z76JSpUq6dixY1qzZo0iIiL01Vdf6aOPPlJYWJjGjBkjKW+O/+/IzPF26dJFzz77rFatWqUNGzZo8uTJmjhxolauXGnO+5EVGf2aHBAQoOLFi2vJkiVq1KiRlixZIi8vL/n7+z9wWxUrVpR091fWdu3aZTmXh7nf+cnMecusrH5XMrPvypUrq06dOlqyZIl69eqlJUuWyMHBQV26dMlyfgAA/B3UgtSC95MTteChQ4fUtm1bc7mrq6u57vbt263WSU1NlcVi0XfffZfh8f/1ar7srPvSPvvJkyerZs2aGcb8df8Zfa+BnEYDD3hElC5dWt9//73+/PNPq1/v0m4xKF26tLnsfpf2r1ixQr1799aUKVPMZbdu3VJcXFzOJH0fW7Zs0ZUrV7Ry5Uo1atTIXH7q1Kl/tF0XFxe9+OKLevHFF5WcnKwOHTro3Xff1fDhw+Xk5JTp4y9btqwOHTr0wH1l5faJrHx2WVGiRAm98cYbeuONN3Tx4kXVrl1b7777bqaKtuPHj1v9cnjixAmlpqZaPTHN3t5e3bt318KFCzVx4kStXr1a/fr1e+hkxA0bNlShQoX0+eef65133nlofOnSpXXs2LF0y//p+bmftF9Z7/XLL7+oQIECKlasmKSc+7vSq1cvDRo0SOfPn1d4eLhatWplXq0HAMCDUAs+HLWgbdSCzz77rNzd3bVs2TINHz5cdnYPv/GvbNmyMgxDvr6+evLJJx8anxmlS5fWoUOHZBiG1ef117oz7XZlNze3hzYngbzELbTAI6Jly5ZKSUnRrFmzrJZPmzZNFovF6h9qFxeXDAsxe3v7dL9Kffjhh+a8X7kl7R/9e3NJTk7WRx999Le3mTZ/RhoHBwdVrlxZhmHo9u3b5n4zc/wdO3bUgQMHzFsd75W2ftq8H5kpeLPy2WVGSkpKusv4PT095e3traSkpExtY/bs2VbvP/zwQ0lKl0vPnj117do1vfrqq0pMTLSaa+R+ChQooKFDh+ro0aMaOnRohr+ELlmyRLt375Z09/zs3r1bUVFR5vj169c1b948lSlTRpUrV87UMWVWVFSU1Tw3Z8+e1ddff61mzZqZ382c+rvSrVs3WSwWDRgwQL/++mumzicAABK14MNQC9pWLfj222/r0KFDGjZsWIa14F+XdejQQfb29hozZky6McMw0n2+mdGyZUudO3dOK1asMJfduHFD8+bNs4qrU6eOypYtqw8++CDdbb+SzClWgLzGFXjAI6J169Zq0qSJ/vvf/+r06dOqUaOGNmzYoK+//lqhoaFWE93WqVNH33//vaZOnSpvb2/5+vqqXr16euGFF/TZZ5/J3d1dlStXVlRUlL7//nvzcfS5pX79+ipUqJB69+6t/v37y2Kx6LPPPvtHj2Bv1qyZvLy81KBBAxUvXlxHjx7VrFmz1KpVK/OXzswe/5AhQ7RixQp17txZffv2VZ06dXT16lV98803mjt3rmrUqKGyZcvKw8NDc+fOVcGCBeXi4qJ69eplOB9GVj67zPjzzz9VsmRJderUSTVq1JCrq6u+//577dmzx+oX5Qc5deqU2rRpo+bNmysqKkpLlixR9+7dVaNGDau4WrVqqWrVqlq+fLkqVaqk2rVrZ2r7Q4YM0eHDhzVlyhRt3rxZnTp1kpeXl2JjY7V69Wrt3r1bO3fulCQNGzZMn3/+uVq0aKH+/furcOHCWrRokU6dOqWvvvoqU7/aZkXVqlUVEBCg/v37y9HR0fzPQtrtNVLmvytZVaxYMTVv3lzLly+Xh4eHWrVq9Y+2BwD496AWfDBqQduqBYcNG6ajR49q8uTJ2rBhgzp27KiSJUvq2rVr2rdvn5YvXy5PT085OTlJunsV3Pjx4zV8+HCdPn1a7dq1U8GCBXXq1CmtWrVKQUFBGjx4cJbOU79+/TRr1iz16tVL0dHRKlGihD777DMVKFDAKs7Ozk6ffPKJWrRooSpVqqhPnz76z3/+oz/++EObN2+Wm5ubvv322yztG8gROfyUWwB/U3BwsPHXv6J//vmnMXDgQMPb29vInz+/Ub58eWPy5MlWjzs3DMP4+eefjUaNGhnOzs6GJKN3796GYRjGtWvXjD59+hhFixY1XF1djYCAAOPnn382SpcubcYYhmFs3rzZ6tHqfzffxo0bG1WqVMkwfseOHcYzzzxjODs7G97e3sbbb79trF+/Pt1+77eN3r17G6VLlzbf/+9//zMaNWpkFClSxHB0dDTKli1rDBkyxIiPjzdjMnv8hmEYV65cMUJCQoz//Oc/hoODg1GyZEmjd+/exuXLl82Yr7/+2qhcubKRL18+Q5KxYMGCDHMzjMx/dpKM4ODgdMd7b45JSUnGkCFDjBo1ahgFCxY0XFxcjBo1ahgfffRRhuf6XqNGjTIkGUeOHDE6depkFCxY0ChUqJAREhJi3Lx5M8N1Jk2aZEgy3nvvvYdu/69WrFhhNGvWzChcuLCRL18+o0SJEsaLL75obNmyxSru5MmTRqdOnQwPDw/DycnJePrpp401a9ZYxaR9L5cvX261fMGCBYYkY8+ePRke66VLl8xlaed3yZIlRvny5Q1HR0ejVq1a6b7rmf2u3G/fD/o79OWXXxqSjKCgoIedPgDAvxi14IO3QS34aNSCq1atMlq2bGkUK1bMyJcvn+Hh4WE0bNjQmDx5shEXF5cu/quvvjIaNmxouLi4GC4uLkbFihWN4OBg49ixY2ZMZr8ThmEYv/32m9GmTRujQIECRtGiRY0BAwYYERERGX6/9+/fb3To0MH8DpUuXdro0qWLsXHjRjMmo/oSyC0Ww/gHP3MAAB57M2bM0MCBA3X69OkMn4r2KLFYLAoODk53C0tu+vrrr9WuXTtt27ZNzz77bJ7lAQAAkBmPUy0IPMqYAw8AcF+GYejTTz9V48aNKdiyyccff6wnnnhCDRs2zOtUAAAAHohaELAdzIEHAEjn+vXr+uabb7R582YdPHhQX3/9dV6n9MhbtmyZfvrpJ61du1YzZszI0tPrAAAAchO1IGB7aOABANK5dOmSunfvLg8PD73zzjtq06ZNXqf0yOvWrZtcXV0VGBioN954I6/TAQAAuC9qQcD2MAceAAAAAAAAYMOYAw8AAAAAAACwYTTwAAAAAAAAABvGHHi5KDU1VefOnVPBggWZvBwAAGSKYRj6888/5e3tLTs7fnu1VdR5AADg78hsrUcDLxedO3dOPj4+eZ0GAAB4BJ09e1YlS5bM6zRwH9R5AADgn3hYrUcDLxcVLFhQ0t0Pxc3NLY+zAQAAj4KEhAT5+PiYdQRsE3UeAAD4OzJb69HAy0Vpt1O4ublR2AEAgCzhtkzbRp0HAAD+iYfVekykAgAAAAAAANgwGngAAAAAAACADaOBBwAAAAAAANgw5sADAAAAcoFhGLpz545SUlLyOpV/tfz588ve3j6v0wAAIEto4AEAkEUTJkzQypUr9fPPP8vZ2Vn169fXxIkTVaFCBUnS6dOn5evrm+G6X375pTp37my17MqVK6pRo4b++OMPXbt2TR4eHuZYUlKSxo4dqyVLlig2NlYlSpRQWFiY+vbta8ZMnz5dc+bM0ZkzZ1S0aFF16tRJEyZMkJOTkyRp27Ztmjx5sqKjo3X+/HmtWrVK7dq1y96TAuCBkpOTdf78ed24cSOvU/nXs1gsKlmypFxdXfM6FQDIFQ+rBV9++WUtWrTIap2AgABFRESY73/55RcNGTJEO3bsUHJysqpXr65x48apSZMmVustXLhQU6dO1S+//CI3Nzd17txZs2fPNsfXr1+vUaNG6fDhw3JyclKjRo00ZcoUlSlTRpJ0/vx5vfXWW9q7d69OnDih/v37a/r06dl+Th5FNPAAAMiirVu3Kjg4WE899ZTu3Lmjd955R82aNdORI0fk4uIiHx8fnT9/3mqdefPmafLkyWrRokW67QUGBqp69er6448/0o116dJFFy5c0Keffqpy5crp/PnzSk1NNcfDw8M1bNgwzZ8/X/Xr19cvv/yil19+WRaLRVOnTpUkXb9+XTVq1FDfvn3VoUOHbD4bAB4mNTVVp06dkr29vby9veXg4MBThfOIYRi6dOmSfv/9d5UvX54r8QD8K2SmFmzevLkWLFhgvnd0dLQaf+GFF1S+fHlt2rRJzs7Omj59ul544QWdPHlSXl5ekqSpU6dqypQpmjx5surVq6fr16/r9OnT5jZOnTqltm3batCgQVq6dKni4+M1cOBAdejQQfv27ZN098frYsWKacSIEZo2bVo2n4lHGw08AACy6N5fI6W7vzR6enoqOjpajRo1kr29vVnIpFm1apW6dOmS7oqPOXPmKC4uTmFhYfruu+/S7Wfr1q369ddfVbhwYUkyf51Ms3PnTjVo0EDdu3c3x7t166Zdu3aZMS1atMiwcQggdyQnJys1NVU+Pj4qUKBAXqfzr1esWDGdPn1at2/fpoEH4F8hM7Wgo6Njuvo1zeXLl3X8+HF9+umnql69uiTp/fff10cffaRDhw7Jy8tL165d04gRI/Ttt9+qadOm5rpp8ZIUHR2tlJQUjR8/XnZ2dx/JMHjwYLVt21a3b99W/vz5VaZMGc2YMUOSNH/+/H903I8bHmIBAMA/FB8fL0lmk+2voqOjFRMTo8DAQKvlR44c0dixY7V48WKziLnXN998o7p162rSpEn6z3/+oyeffFKDBw/WzZs3zZj69esrOjpau3fvliT9+uuvWrdunVq2bJldhwcgm2T09xy5j6sfASC9LVu2yNPTUxUqVNDrr7+uK1eumGNFihRRhQoVtHjxYl2/fl137tzR//73P3l6eqpOnTqSpMjISKWmpuqPP/5QpUqVVLJkSXXp0kVnz541t1OnTh3Z2dlpwYIFSklJUXx8vD777DP5+/srf/78uX7MjxquwAMA4B9ITU1VaGioGjRooKpVq2YY8+mnn6pSpUqqX7++uSwpKUndunXT5MmTVapUKf3666/p1vv111+1fft2OTk5adWqVbp8+bLeeOMNXblyxbzFoXv37rp8+bIaNmxoTpD/2muv6Z133smZAwYAAMBjpXnz5urQoYN8fX118uRJvfPOO2rRooWioqJkb28vi8Wi77//Xu3atVPBggVlZ2cnT09PRUREqFChQpLu1q2pqal67733NGPGDLm7u2vEiBH6v//7P/30009ycHCQr6+vNmzYoC5duujVV19VSkqK/Pz8tG7dujw+A48GfgYEAOAfCA4O1qFDh7Rs2bIMx2/evKnw8PB0V98NHz5clSpV0ksvvXTfbaempspisWjp0qV6+umn1bJlS02dOlWLFi0yr8LbsmWL3nvvPX300Ufat2+fVq5cqbVr12rcuHHZd5AAAAB4bHXt2lVt2rRRtWrV1K5dO61Zs0Z79uzRli1bJN2dPzQ4OFienp764YcftHv3brVr106tW7c2531OTU3V7du3NXPmTAUEBOiZZ57R559/ruPHj2vz5s2SpNjYWPXr10+9e/fWnj17tHXrVjk4OKhTp04yDCOvDv+RQQMPAIC/KSQkRGvWrNHmzZtVsmTJDGNWrFihGzduqFevXlbLN23apOXLlytfvnzKly+fOVdI0aJFNWrUKElSiRIl9J///Efu7u7mepUqVZJhGPr9998lSSNHjlTPnj31yiuvqFq1amrfvr3ee+89TZgwwephF0Bu27Ztm1q3bi1vb29ZLBatXr06XczRo0fVpk0bubu7y8XFRU899ZTOnDljjt+6dUvBwcEqUqSIXF1d1bFjR124cMFqG2fOnFGrVq1UoEABeXp6asiQIbpz545VzJYtW1S7dm05OjqqXLlyWrhwYbpcZs+erTJlysjJyUn16tUzb0tH1jz33HMKDQ3N6zQAAP/AE088oaJFi+rEiROS7tata9as0bJly9SgQQPVrl1bH330kZydnc2n15YoUUKSVLlyZXM7xYoVU9GiRc1/22fPni13d3dNmjRJtWrVUqNGjbRkyRJt3LjRav5mZIwGHgAAWWQYhkJCQrRq1Spt2rRJvr6+94399NNP1aZNGxUrVsxq+VdffaUDBw4oJiZGMTEx+uSTTyRJP/zwg4KDgyVJDRo00Llz55SYmGiu98svv8jOzs5sGN64cSPdvFppk7LzSybyUtoT72bPnp3h+MmTJ9WwYUNVrFhRW7Zs0U8//aSRI0fKycnJjBk4cKC+/fZbLV++XFu3btW5c+esnp6XkpKiVq1aKTk5WTt37tSiRYu0cOFChYWFmTGnTp1Sq1at1KRJE8XExCg0NFSvvPKK1q9fb8Z88cUXGjRokEaNGqV9+/apRo0aCggI0MWLF3PgzOS82NhYDRgwQOXKlZOTk5OKFy+uBg0aaM6cObpx40ZepwcAsHG///67rly5Yjbl0v7t+GvNaWdnZ/5g3KBBA0nSsWPHzPGrV6/q8uXLKl26tLmd+9Wt/PCcCQZyTXx8vCHJiI+Pz+tUAAD/wOuvv264u7sbW7ZsMc6fP2++bty4YRV3/Phxw2KxGN99991Dt7l582ZDknHt2jVz2Z9//mmULFnS6NSpk3H48GFj69atRvny5Y1XXnnFjBk1apRRsGBB4/PPPzd+/fVXY8OGDUbZsmWNLl26WG1n//79xv79+w1JxtSpU439+/cbv/322z8/Gchxj0P9IMlYtWqV1bIXX3zReOmll+67TlxcnJE/f35j+fLl5rKjR48akoyoqCjDMAxj3bp1hp2dnREbG2vGzJkzx3BzczOSkpIMwzCMt99+26hSpUq6fQcEBJjvn376aSM4ONh8n5KSYnh7exsTJky4b363bt0y4uPjzdfZs2fv+zndvHnTOHLkiHHz5s37bi+7nDx50vDy8jIqVqxofPHFF8aRI0eMkydPGqtXrzZatmxpfP311zm6/8aNGxsDBgz42+vfuXPHSElJyb6EMpCbnwcA2IIH1YJ//vmnMXjwYCMqKso4deqU8f333xu1a9c2ypcvb9y6dcswDMO4dOmSUaRIEaNDhw5GTEyMcezYMWPw4MFG/vz5jZiYGHM/bdu2NapUqWLs2LHDOHjwoPHCCy8YlStXNpKTkw3DMIyNGzcaFovFGDNmjPHLL78Y0dHRRkBAgFG6dGmrOjot1zp16hjdu3c39u/fbxw+fDh3T1ouymytRwMvFz0OBTgA4G4zIqPXggULrOKGDx9u+Pj4ZOo/oxk18AzjbsPC39/fcHZ2NkqWLGkMGjTIqsC5ffu2MXr0aKNs2bKGk5OT4ePjY7zxxhtW20nb9l9fvXv3/gdnAbnlcagf/trAS0lJMVxdXY2xY8cazZo1M4oVK2Y8/fTTVjEbN27M8O9EqVKljKlTpxqGYRgjR440atSoYTX+66+/GpKMffv2GYZhGM8++2y6htL8+fMNNzc3wzAMIykpybC3t0/XYOzVq5fRpk2b+x7TqFGjMvx7ldcNvICAAKNkyZJGYmJihuOpqamGYRjGtWvXjMDAQKNo0aJGwYIFjSZNmlj9J2zUqFFGjRo1jMWLFxulS5c23NzcjBdffNFISEgwYxITE42ePXsaLi4uhpeXl/HBBx+ka+DdunXLeOuttwxvb2+jQIECxtNPP21s3rzZHF+wYIHh7u5ufP3110alSpUMe3t749SpU9l6Tv6KBh6Af5sH1YI3btww/y3Onz+/Ubp0aaNfv35WP44ZhmHs2bPHaNasmVG4cGGjYMGCxjPPPGOsW7fOKiY+Pt7o27ev4eHhYRQuXNho3769cebMGauYzz//3KhVq5bh4uJiFCtWzGjTpo1x9OhRq5iMci1dunSOnBtbkNlaj6fQAgCQRUYmb01977339N5772Uq9rnnnstwuxUrVlRkZOR918uXL59GjRplzpuXlW0DeeXixYtKTEzU+++/r/Hjx2vixImKiIhQhw4dtHnzZjVu3FixsbFycHCQh4eH1brFixdXbGyspLu3ihYvXjzdeNrYg2ISEhJ08+ZNXbt2TSkpKRnG/Pzzz/c9huHDh2vQoEHm+4SEBPn4+GTtRGSzK1euaMOGDXrvvffk4uKSYYzFYpEkde7cWc7Ozvruu+/k7u6u//3vf2ratKl++eUXFS5cWNLd25xXr16tNWvW6Nq1a+rSpYvef/99vfvuu5KkIUOGaOvWrfr666/l6empd955R/v27VPNmjXN/YWEhOjIkSNatmyZvL29tWrVKjVv3lwHDx5U+fLlJd29pWrixIn65JNPVKRIEXl6eubgWQKAf5+H1YL3TitxP3Xr1n1onJubmz799FN9+umn943p2rWrunbt+sDtULdmjAYeAAAAclXaPDdt27bVwIEDJUk1a9bUzp07NXfuXDVu3Dgv08sUR0dHOTo65nUaVk6cOCHDMFShQgWr5UWLFtWtW7ck3X1yduvWrbV7925dvHjRPIYPPvhAq1ev1ooVKxQUFCTp7ue0cOFCFSxYUJLUs2dPbdy4Ue+++64SExP16aefasmSJeZDeBYtWmT1QJ8zZ85owYIFOnPmjLy9vSVJgwcPVkREhBYsWGD+wHH79m199NFHqlGjRg6eHQAAHm008AAAAJCrihYtqnz58lk9qU66+5Tl7du3S5K8vLyUnJysuLg4q6vwLly4IC8vLzPmr0+LTXtK7b0xf31y7YULF+Tm5iZnZ2fZ29vL3t4+w5i0bTzqdu/erdTUVPXo0UNJSUk6cOCAEhMTVaRIEau4mzdv6uTJk+b7MmXKmM076e4TBtMe7HHy5EklJyerXr165njhwoWtmocHDx5USkqKnnzySav9JCUlWe3bwcFB1atXz56DBQDgMUUDDwD+hYZV7ZbXKQCPhfcPfZ7XKTySHBwc9NRTT1k9qU66+5TltCfV1alTR/nz59fGjRvVsWNHSXefbHfmzBn5+flJkvz8/PTuu+/q4sWL5m2XkZGRcnNzM5uDfn5+WrdundV+IiMjzW04ODioTp062rhxo9q1ayfp7pVnGzduVEhISM6cgBxSrlw5WSyWdOf1iSeekCQ5OztLkhITE1WiRAlt2bIl3TbubZbmz5/fasxisWTpKYGJiYmyt7dXdHS0+ZTBNK6uruafnZ2dzVt7AeDf4MSA7nmdAjKh3IzwvE7BCg08AAAAZLvExESdOHHCfH/q1CnFxMSocOHCKlWqlIYMGaIXX3xRjRo1UpMmTRQREaFvv/3WbCq5u7srMDBQgwYNUuHCheXm5qY333xTfn5+euaZZyRJzZo1U+XKldWzZ09NmjRJsbGxGjFihIKDg81bQ1977TXNmjVLb7/9tvr27atNmzbpyy+/1Nq1a83cBg0apN69e6tu3bp6+umnNX36dF2/fl19+vTJvROWDYoUKaL/+7//06xZs/Tmm2/edx682rVrKzY2Vvny5VOZMmX+1r7Kli2r/Pnza9euXSpVqpQk6dq1a/rll1/MW6Br1aqllJQUXbx4Uc8+++zf2g8AALiLBh4AAACy3d69e9WkSRPzfdoDH3r37q2FCxeqffv2mjt3riZMmKD+/furQoUK+uqrr9SwYUNznWnTpsnOzk4dO3ZUUlKSAgIC9NFHH5nj9vb2WrNmjV5//XX5+fnJxcVFvXv31tixY80YX19frV27VgMHDtSMGTNUsmRJffLJJwoICDBjXnzxRV26dElhYWGKjY1VzZo1FRERke7BFo+Cjz76SA0aNFDdunU1evRoVa9eXXZ2dtqzZ49+/vln1alTR/7+/vLz81O7du00adIkPfnkkzp37pzWrl2r9u3bq27dug/dj6urqwIDAzVkyBDzwRP//e9/ZWdnZ8Y8+eST6tGjh3r16qUpU6aoVq1aunTpkjZu3Kjq1aurVatWOXkqAAB4rNDAAwAAQLbLzNOP+/btq759+9533MnJSbNnz9bs2bPvG1O6dOl0t8hmlMv+/fsfGBMSEvLI3TKbkbJly2r//v167733NHz4cP3+++9ydHRU5cqVNXjwYL3xxhuyWCxat26d/vvf/6pPnz66dOmSvLy81KhRoyw1LSdPnqzExES1bt1aBQsW1FtvvaX4+HirmAULFmj8+PF666239Mcff6ho0aJ65pln9MILL2T3oQMA8FizGDyfN9ckJCTI3d1d8fHxcnNzy+t0APyLMQcekD1yYw486odHw4M+p1u3bunUqVPy9fWVk5NTHmWINHweAPIac+A9GnJrDrzM1np29x0BAAAAAAAAkOdo4AEAAAAAAAA2jAYeAAAAAAAAYMNo4AEAAAAAAAA2jAYeAAAAAAAAYMNo4AEAAAAAAAA2jAYeAAAAAAAAYMNo4AEAAAAAAAA2jAYeAAAAAAAAYMPy5XUCAAAAwL/VsKrdcm1f7x/6PNf2lZPKlCmj0NBQhYaG5nUqAADkGq7AAwAAAJChl19+WRaLJd3rxIkTeZ0aAAD/KlyBBwAAAOC+mjdvrgULFlgtK1asWB5lAwDAvxNX4AEAAAC4L0dHR3l5eVm97O3t9fXXX6t27dpycnLSE088oTFjxujOnTvmehaLRf/73//0wgsvqECBAqpUqZKioqJ04sQJPffcc3JxcVH9+vV18uRJc52TJ0+qbdu2Kl68uFxdXfXUU0/p+++/f2B+cXFxeuWVV1SsWDG5ubnp+eef14EDB3LsfAAAkBdo4AEAAADIkh9++EG9evXSgAEDdOTIEf3vf//TwoUL9e6771rFjRs3Tr169VJMTIwqVqyo7t2769VXX9Xw4cO1d+9eGYahkJAQMz4xMVEtW7bUxo0btX//fjVv3lytW7fWmTNn7ptL586ddfHiRX333XeKjo5W7dq11bRpU129ejXHjh8AgNzGLbQAAAAA7mvNmjVydXU137do0ULXrl3TsGHD1Lt3b0nSE088oXHjxuntt9/WqFGjzNg+ffqoS5cukqShQ4fKz89PI0eOVEBAgCRpwIAB6tOnjxlfo0YN1ahRw3w/btw4rVq1St98841Voy/N9u3btXv3bl28eFGOjo6SpA8++ECrV6/WihUrFBQUlI1nAgCAvEMDDwAAAMB9NWnSRHPmzDHfu7i4qHr16tqxY4fVFXcpKSm6deuWbty4oQIFCkiSqlevbo4XL15cklStWjWrZbdu3VJCQoLc3NyUmJio0aNHa+3atTp//rzu3Lmjmzdv3vcKvAMHDigxMVFFihSxWn7z5k2rW3MBAHjU0cADAAAAcF8uLi4qV66c1bLExESNGTNGHTp0SBfv5ORk/jl//vzmny0Wy32XpaamSpIGDx6syMhIffDBBypXrpycnZ3VqVMnJScnZ5hbYmKiSpQooS1btqQb8/DwyNwBAgDwCKCBBwAAACBLateurWPHjqVr7P1TO3bs0Msvv6z27dtLutugO3369APziI2NVb58+VSmTJlszQUAAFtCAw8AAABAloSFhemFF15QqVKl1KlTJ9nZ2enAgQM6dOiQxo8f/7e3W758ea1cuVKtW7eWxWLRyJEjzavzMuLv7y8/Pz+1a9dOkyZN0pNPPqlz585p7dq1at++verWrfu3cwEAwJbQwAMAAADyyPuHPs/rFP6WgIAArVmzRmPHjtXEiROVP39+VaxYUa+88so/2u7UqVPVt29f1a9fX0WLFtXQoUOVkJBw33iLxaJ169bpv//9r/r06aNLly7Jy8tLjRo1MufcAwDgcWAxDMPI6yT+LRISEuTu7q74+Hi5ubnldToA/sWGVe2W1ykAj4XcaL5QPzwaHvQ53bp1S6dOnZKvr6/V/HDIG3weAPLaiQHd8zoFZEK5GeG5sp/M1np2uZINAAAAAAAAgL+FBh4AAAAAAABgw2jgAQAAAAAAADaMBh4AAAAAAABgw2jgAQAAAAAAADaMBh4AAAAAAABgw/K0gTdhwgQ99dRTKliwoDw9PdWuXTsdO3bMKua5556TxWKxer322mtWMWfOnFGrVq1UoEABeXp6asiQIbpz545VzJYtW1S7dm05OjqqXLlyWrhwYbp8Zs+erTJlysjJyUn16tXT7t27rcZv3bql4OBgFSlSRK6ururYsaMuXLiQPScDAAAAAAAAyECeNvC2bt2q4OBg/fjjj4qMjNTt27fVrFkzXb9+3SquX79+On/+vPmaNGmSOZaSkqJWrVopOTlZO3fu1KJFi7Rw4UKFhYWZMadOnVKrVq3UpEkTxcTEKDQ0VK+88orWr19vxnzxxRcaNGiQRo0apX379qlGjRoKCAjQxYsXzZiBAwfq22+/1fLly7V161adO3dOHTp0yMEzBAAAAAAAgH+7fHm584iICKv3CxculKenp6Kjo9WoUSNzeYECBeTl5ZXhNjZs2KAjR47o+++/V/HixVWzZk2NGzdOQ4cO1ejRo+Xg4KC5c+fK19dXU6ZMkSRVqlRJ27dv17Rp0xQQECBJmjp1qvr166c+ffpIkubOnau1a9dq/vz5GjZsmOLj4/Xpp58qPDxczz//vCRpwYIFqlSpkn788Uc988wz2X5+AAAAAAAAgDxt4P1VfHy8JKlw4cJWy5cuXaolS5bIy8tLrVu31siRI1WgQAFJUlRUlKpVq6bixYub8QEBAXr99dd1+PBh1apVS1FRUfL397faZkBAgEJDQyVJycnJio6O1vDhw81xOzs7+fv7KyoqSpIUHR2t27dvW22nYsWKKlWqlKKiojJs4CUlJSkpKcl8n5CQ8HdOCwAAAB5TJwZ0z7V9lZsRnmv7ysjp06fl6+ur/fv3q2bNmnmaCwAAjxqbeYhFamqqQkND1aBBA1WtWtVc3r17dy1ZskSbN2/W8OHD9dlnn+mll14yx2NjY62ad5LM97GxsQ+MSUhI0M2bN3X58mWlpKRkGHPvNhwcHOTh4XHfmL+aMGGC3N3dzZePj08WzggAAACQt15++eUM56CWpODgYFksFr388su5nxgAAP8yNnMFXnBwsA4dOqTt27dbLQ8KCjL/XK1aNZUoUUJNmzbVyZMnVbZs2dxOM0uGDx+uQYMGme8TEhJo4gEAAOCR4uPjo2XLlmnatGlydnaWdPfhbuHh4SpVqlQeZwcAwL+DTVyBFxISojVr1mjz5s0qWbLkA2Pr1asnSTpx4oQkycvLK92TYNPep82bd78YNzc3OTs7q2jRorK3t88w5t5tJCcnKy4u7r4xf+Xo6Cg3NzerFwAAAPAoqV27tnx8fLRy5Upz2cqVK1WqVCnVqlXLXBYREaGGDRvKw8NDRYoU0QsvvKCTJ08+cNuHDh1SixYt5OrqquLFi6tnz566fPlyjh0LAACPqjxt4BmGoZCQEK1atUqbNm2Sr6/vQ9eJiYmRJJUoUUKS5Ofnp4MHD1o9LTYyMlJubm6qXLmyGbNx40ar7URGRsrPz0+S5ODgoDp16ljFpKamauPGjWZMnTp1lD9/fquYY8eO6cyZM2YMAAAA8Djq27evFixYYL6fP3+++fC3NNevX9egQYO0d+9ebdy4UXZ2dmrfvr1SU1Mz3GZcXJyef/551apVS3v37lVERIQuXLigLl265OixAADwKMrTW2iDg4MVHh6ur7/+WgULFjTnknN3d5ezs7NOnjyp8PBwtWzZUkWKFNFPP/2kgQMHqlGjRqpevbokqVmzZqpcubJ69uypSZMmKTY2ViNGjFBwcLAcHR0lSa+99ppmzZqlt99+W3379tWmTZv05Zdfau3atWYugwYNUu/evVW3bl09/fTTmj59uq5fv24WJu7u7goMDNSgQYNUuHBhubm56c0335Sfnx9PoAUAAMBj7aWXXtLw4cP122+/SZJ27NihZcuWacuWLWZMx44drdaZP3++ihUrpiNHjljNcZ1m1qxZqlWrlt577z2rdXx8fPTLL7/oySefzJmDAQDgEZSnDbw5c+ZIkp577jmr5QsWLNDLL78sBwcHff/992YzzcfHRx07dtSIESPMWHt7e61Zs0avv/66/Pz85OLiot69e2vs2LFmjK+vr9auXauBAwdqxowZKlmypD755BMFBASYMS+++KIuXbqksLAwxcbGqmbNmoqIiLB6sMW0adNkZ2enjh07KikpSQEBAfroo49y6OwAAAAAtqFYsWJq1aqVFi5cKMMw1KpVKxUtWtQq5vjx4woLC9OuXbt0+fJl88q7M2fOZNjAO3DggDZv3ixXV9d0YydPnqSBBwDAPfK0gWcYxgPHfXx8tHXr1odup3Tp0lq3bt0DY5577jnt37//gTEhISEKCQm577iTk5Nmz56t2bNnPzQnAAAA4HHSt29fs1bOqB5u3bq1SpcurY8//lje3t5KTU1V1apVlZycnOH2EhMT1bp1a02cODHdWNp0OQAA4C6beIgFAAAAHi/btm1T69at5e3tLYvFotWrV9839rXXXpPFYtH06dOtll+9elU9evSQm5ubPDw8FBgYqMTERKuYn376Sc8++6ycnJzk4+OjSZMmpdv+8uXLVbFiRTk5OalatWrpfvg1DENhYWEqUaKEnJ2d5e/vr+PHj//tY39cNW/eXMnJybp9+7bVnSySdOXKFR07dkwjRoxQ06ZNValSJV27du2B26tdu7YOHz6sMmXKqFy5clYvFxeXnDwUAAAeOTTwAAAAkO2uX7+uGjVqPPTOhVWrVunHH3+Ut7d3urEePXro8OHDioyM1Jo1a7Rt2zYFBQWZ4wkJCWrWrJlKly6t6OhoTZ48WaNHj9a8efPMmJ07d6pbt24KDAzU/v371a5dO7Vr106HDh0yYyZNmqSZM2dq7ty52rVrl1xcXBQQEKBbt25lw5l4fNjb2+vo0aM6cuSI7O3trcYKFSqkIkWKaN68eTpx4oQ2bdqkQYMGPXB7wcHBunr1qrp166Y9e/bo5MmTWr9+vfr06aOUlJScPBQAAB45eXoLLQAAAB5PLVq0UIsWLR4Y88cff+jNN9/U+vXr1apVK6uxo0ePKiIiQnv27FHdunUlSR9++KFatmypDz74QN7e3lq6dKmSk5M1f/58OTg4qEqVKoqJidHUqVPNRt+MGTPUvHlzDRkyRJI0btw4RUZGatasWZo7d64Mw9D06dM1YsQItW3bVpK0ePFiFS9eXKtXr1bXrl2z+9RYKTcjPEe3n93c3NwyXG5nZ6dly5apf//+qlq1qipUqKCZM2emm+v6Xt7e3tqxY4eGDh2qZs2aKSkpSaVLl1bz5s1lZ8d1BgAA3IsGHgAAAHJdamqqevbsqSFDhqhKlSrpxqOiouTh4WE27yTJ399fdnZ22rVrl9q3b6+oqCg1atRIDg4OZkxAQIAmTpyoa9euqVChQoqKikp3JVhAQIB5S++pU6cUGxsrf39/c9zd3V316tVTVFTUfRt4SUlJSkpKMt8nJCT8rfNg6xYuXPjA8Xtvjfb399eRI0esxu+d87pMmTLp5sAuX768Vq5c+Y/zBADgccdPWwAAAMh1EydOVL58+dS/f/8Mx2NjY+Xp6Wm1LF++fCpcuLBiY2PNmOLFi1vFpL1/WMy94/eul1FMRiZMmCB3d3fz5ePj88DjBQAA+Cdo4AEAACBXRUdHa8aMGVq4cKEsFktep/O3DB8+XPHx8ebr7NmzeZ0SAAB4jNHAAwAAQK764YcfdPHiRZUqVUr58uVTvnz59Ntvv+mtt95SmTJlJEleXl66ePGi1Xp37tzR1atX5eXlZcZcuHDBKibt/cNi7h2/d72MYjLi6OgoNzc3qxcAAEBOoYEHAACAXNWzZ0/99NNPiomJMV/e3t4aMmSI1q9fL0ny8/NTXFycoqOjzfU2bdqk1NRU1atXz4zZtm2bbt++bcZERkaqQoUKKlSokBmzceNGq/1HRkbKz89PkuTr6ysvLy+rmISEBO3atcuMAQAAyGs8xAIAAADZLjExUSdOnDDfnzp1SjExMSpcuLBKlSqlIkWKWMXnz59fXl5eqlChgiSpUqVKat68ufr166e5c+fq9u3bCgkJUdeuXeXt7S1J6t69u8aMGaPAwEANHTpUhw4d0owZMzRt2jRzuwMGDFDjxo01ZcoUtWrVSsuWLdPevXs1b948SZLFYlFoaKjGjx+v8uXLy9fXVyNHjpS3t7fatWuXrefkrw9wQN7gcwAAPIpo4AEAACDb7d27V02aNDHfpz0Jtnfv3g99smmapUuXKiQkRE2bNpWdnZ06duyomTNnmuPu7u7asGGDgoODVadOHRUtWlRhYWEKCgoyY+rXr6/w8HCNGDFC77zzjsqXL6/Vq1eratWqZszbb7+t69evKygoSHFxcWrYsKEiIiLk5OT0D8/CXfnz55ck3bhxQ87OztmyTfx9ycnJkiR7e/s8zgQAgMyzGPwElWsSEhLk7u6u+Ph45kkBkKeGVe2W1ykAj4X3D32e4/ugfng0POxzOn/+vOLi4uTp6akCBQo8sg/veNSlpqbq3Llzyp8/v0qVKsXnACBPnBjQPa9TQCaUmxGeK/vJbK3HFXgAAABADkt7IMZfH8yB3GdnZ0fzDgDwyKGBBwAAAOQwi8WiEiVKyNPT0+qhG8h9Dg4OsrPjWX4AgEcLDTwAAAAgl9jb2zP3GgAAyDJ+egI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EC227Ztm1q3bi1vb29ZLBatXr3aHLt9+7aGDh2qatWqycXFRd7e3urVq5fOnTtntY2rV6+qR48ecnNzk4eHhwIDA5WYmGgV89NPP+nZZ5+Vk5OTfHx8NGnSpHS5LF++XBUrVpSTk5OqVaumdevWWY0bhqGwsDCVKFFCzs7O8vf31/Hjx7PvZAAAAPxDNPAAAACQ7a5fv64aNWpo9uzZ6cZu3Lihffv2aeTIkdq3b59WrlypY8eOqU2bNlZxPXr00OHDhxUZGak1a9Zo27ZtCgoKMscTEhLUrFkzlS5dWtHR0Zo8ebJGjx6tefPmmTE7d+5Ut27dFBgYqP3796tdu3Zq166dDh06ZMZMmjRJM2fO1Ny5c7Vr1y65uLgoICBAt27dyoEzAwAAkHU08AAAAJDtWrRoofHjx6t9+/bpxtzd3RUZGakuXbqoQoUKeuaZZzRr1ixFR0frzJkzkqSjR48qIiJCn3zyierVq6eGDRvqww8/1LJly8wr9ZYuXark5GTNnz9fVapUUdeuXdW/f39NnTrV3NeMGTPUvHlzDRkyRJUqVdK4ceNUu3ZtzZo1S9Ldq++mT5+uESNGqG3btqpevboWL16sc+fOWV01CADI2IOuuJaklStXqlmzZipSpIgsFotiYmIy3E5UVJSef/55ubi4yM3NTY0aNdLNmzfN8dy6KhuwVTTwAAAAkOfi4+NlsVjk4eEh6e5/5Dw8PFS3bl0zxt/fX3Z2dtq1a5cZ06hRIzk4OJgxAQEBOnbsmK5du2bG+Pv7W+0rICBAUVFRkqRTp04pNjbWKsbd3V316tUzYzKSlJSkhIQEqxcA/Bs96IrrtPGGDRtq4sSJ991GVFSUmjdvrmbNmmn37t3as2ePQkJCZGf3/1sWuXVVNmCr8uV1AgAAAPh3u3XrloYOHapu3brJzc1NkhQbGytPT0+ruHz58qlw4cKKjY01Y3x9fa1iihcvbo4VKlRIsbGx5rJ7Y+7dxr3rZRSTkQkTJmjMmDFZPVQAeOy0aNFCLVq0uO94z549JUmnT5++b8zAgQPVv39/DRs2zFxWoUIF889pV2Xv2bPH/GHnww8/VMuWLfXBBx/I29vb6qpsBwcHValSRTExMZo6darZ6Lv3qmxJGjdunCIjIzVr1izNnTv3b58DIDdwBR4AAADyzO3bt9WlSxcZhqE5c+bkdTqZNnz4cMXHx5uvs2fP5nVKAPBIunjxonbt2iVPT0/Vr19fxYsXV+PGjbV9+3YzJreuygZsGQ08AAAA5Im05t1vv/2myMhI8+o7SfLy8tLFixet4u/cuaOrV6/Ky8vLjLlw4YJVTNr7h8XcO37vehnFZMTR0VFubm5WLwBA1v3666+SpNGjR6tfv36KiIhQ7dq11bRpU/OJ4Jm9Kjujq6nTxh4U86ArrgFbQQMPAAAAuS6teXf8+HF9//33KlKkiNW4n5+f4uLiFB0dbS7btGmTUlNTVa9ePTNm27Ztun37thkTGRmpChUqqFChQmbMxo0brbYdGRkpPz8/SZKvr6+8vLysYhISErRr1y4zBgCQc1JTUyVJr776qvr06aNatWpp2rRpqlChgubPn5/H2QG2gwYeAAAAsl1iYqJiYmLMpw2eOnVKMTExOnPmjG7fvq1OnTpp7969Wrp0qVJSUhQbG6vY2FglJydLkipVqqTmzZurX79+2r17t3bs2KGQkBB17dpV3t7ekqTu3bvLwcFBgYGBOnz4sL744gvNmDFDgwYNMvMYMGCAIiIiNGXKFP38888aPXq09u7dq5CQEEmSxWJRaGioxo8fr2+++UYHDx5Ur1695O3trXbt2uXqOQOAf6MSJUpIkipXrmy1vFKlSuaTyXPrqmzAltHAAwAAQLbbu3evatWqpVq1akmSBg0apFq1aiksLEx//PGHvvnmG/3++++qWbOmSpQoYb527txpbmPp0qWqWLGimjZtqpYtW6phw4ZWTxN0d3fXhg0bdOrUKdWpU0dvvfWWwsLCrJ5KWL9+fYWHh2vevHmqUaOGVqxYodWrV6tq1apmzNtvv60333xTQUFBeuqpp5SYmKiIiAg5OTnlwpkCgH+3MmXKyNvbW8eOHbNa/ssvv6h06dKScu+qbMCW8RRaAAAAZLvnnntOhmHcd/xBY2kKFy6s8PDwB8ZUr15dP/zwwwNjOnfurM6dO9933GKxaOzYsRo7duxDcwIAWEtMTNSJEyfM92lXXBcuXFilSpXS1atXdebMGZ07d06SzEadl5eXvLy8ZLFYNGTIEI0aNUo1atRQzZo1tWjRIv38889asWKFJOursufOnavbt29neFX2mDFjFBgYqKFDh+rQoUOaMWOGpk2bZuY2YMAANW7cWFOmTFGrVq20bNky7d271+rHIcBW0cADAAAAAAB/y969e9WkSRPzfdo0Br1799bChQv1zTffqE+fPuZ4165dJUmjRo3S6NGjJUmhoaG6deuWBg4cqKtXr6pGjRqKjIxU2bJlzfWWLl2qkJAQNW3aVHZ2durYsaNmzpxpjqddlR0cHKw6deqoaNGi970qe8SIEXrnnXdUvnz5dFdlA7YqT2+hnTBhgp566ikVLFhQnp6eateuXbrLZm/duqXg4GAVKVJErq6u6tixY7p71s+cOaNWrVqpQIEC8vT01JAhQ3Tnzh2rmC1btqh27dpydHRUuXLltHDhwnT5zJ49W2XKlJGTk5Pq1aun3bt3ZzkXAAAAAAD+LdKuuP7rK+3/3C+//HKG42nNuzTDhg3T2bNndf36de3cuVMNGza0Gk+7KvvPP/9UfHy85s+fL1dXV6uYtKuyb926pd9//11Dhw5Nl2/nzp117NgxJSUl6dChQ2rZsmW2ng8gp+RpA2/r1q0KDg7Wjz/+qMjISN2+fVvNmjXT9evXzZiBAwfq22+/1fLly7V161adO3dOHTp0MMdTUlLUqlUrJScna+fOnVq0aJEWLlyosLAwM+bUqVNq1aqVmjRpopiYGIWGhuqVV17R+vXrzZgvvvhCgwYN0qhRo7Rv3z7VqFFDAQEBVhNlPiwXAAAAAAAAILtZjMxMQJJLLl26JE9PT23dulWNGjVSfHy8ihUrpvDwcHXq1EmS9PPPP6tSpUqKiorSM888o++++04vvPCCzp07p+LFi0uS5s6dq6FDh+rSpUtycHDQ0KFDtXbtWh06dMjcV9euXRUXF6eIiAhJUr169fTUU09p1qxZku4+ytrHx0dvvvmmhg0blqlc/iopKUlJSUnm+4SEBPn4+Cg+Pl5ubm45cxIBIBOGVe2W1ykAj4X3D32e4/tISEiQu7s79YON43MCYCuo82zfK00teZ0CMqHcjAfPw5tdMltD2NRTaOPj4yXdvTRWkqKjo3X79m35+/ubMRUrVlSpUqUUFRUlSYqKilK1atXM5p0kBQQEKCEhQYcPHzZj7t1GWkzaNpKTkxUdHW0VY2dnJ39/fzMmM7n81YQJE+Tu7m6+fHx8/t6JAQAAAAAAwL+WzTTwUlNTFRoaqgYNGpgTSMbGxsrBwUEeHh5WscWLF1dsbKwZc2/zLm08bexBMQkJCbp586YuX76slJSUDGPu3cbDcvmr4cOHKz4+3nydPXs2k2cDAAAAAAAAuMtmnkIbHBysQ4cOafv27XmdSrZxdHSUo6NjXqcBAAAAAACAR5hNXIEXEhKiNWvWaPPmzSpZsqS53MvLS8nJyYqLi7OKv3Dhgry8vMyYvz4JNu39w2Lc3Nzk7OysokWLyt7ePsOYe7fxsFwAAAAAAACA7JanDTzDMBQSEqJVq1Zp06ZN8vX1tRqvU6eO8ufPr40bN5rLjh07pjNnzsjPz0+S5Ofnp4MHD1o9LTYyMlJubm6qXLmyGXPvNtJi0rbh4OCgOnXqWMWkpqZq48aNZkxmcgEAAAAAAACyW57eQhscHKzw8HB9/fXXKliwoDmXnLu7u5ydneXu7q7AwEANGjRIhQsXlpubm9588035+fmZT31t1qyZKleurJ49e2rSpEmKjY3ViBEjFBwcbN6++tprr2nWrFl6++231bdvX23atElffvml1q5da+YyaNAg9e7dW3Xr1tXTTz+t6dOn6/r16+rTp4+Z08NyAQAAAAAAALJbnjbw5syZI0l67rnnrJYvWLBAL7/8siRp2rRpsrOzU8eOHZWUlKSAgAB99NFHZqy9vb3WrFmj119/XX5+fnJxcVHv3r01duxYM8bX11dr167VwIEDNWPGDJUsWVKffPKJAgICzJgXX3xRly5dUlhYmGJjY1WzZk1FRERYPdjiYbkAAAAAAAAA2c1iGIaR10n8WyQkJMjd3V3x8fFyc3PL63QA/IsNq9otr1MAHgvvH/o8x/dB/fBo4HMCYCuo82zfK00teZ0CMqHcjPBc2U9mawibeIgFAAAAAAAAgIz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ly0pwamqqFi5cqJUrV+r06dOyWCzy9fVVp06d1LNnT1kslpzKEwAAADmIOg8AAMB2ZfoKPMMw1KZNG73yyiv6448/VK1aNVWpUkW//fabXn75ZbVv3z4n8wQAAEAOyYk6b9u2bWrdurW8vb1lsVi0evXqdPsMCwtTiRIl5OzsLH9/fx0/ftwq5urVq+rRo4fc3Nzk4eGhwMBAJSYmWsX89NNPevbZZ+Xk5CQfHx9NmjQpXS7Lly9XxYoV5eTkpGrVqmndunVZzgUAACAvZbqBt3DhQm3btk0bN27U/v379fnnn2vZsmU6cOCAvv/+e23atEmLFy/OyVwBAACQA3Kizrt+/bpq1Kih2bNnZzg+adIkzZw5U3PnztWuXbvk4uKigIAA3bp1y4zp0aOHDh8+rMjISK1Zs0bbtm1TUFCQOZ6QkKBmzZqpdOnSio6O1uTJkzV69GjNmzfPjNm5c6e6deumwMBA7d+/X+3atVO7du106NChLOUCAACQlyyGYRiZCWzWrJmef/55DRs2LMPx9957T1u3btX69euzNcHHSUJCgtzd3RUfHy83N7e8TgfAv9iwqt3yOgXgsfD+oc9zfB+5UT/kdJ1nsVi0atUqtWvXTtLdK968vb311ltvafDgwZKk+Ph4FS9eXAsXLlTXrl119OhRVa5cWXv27FHdunUlSREREWrZsqV+//13eXt7a86cOfrvf/+r2NhYOTg4SJKGDRum1atX6+eff5Ykvfjii7p+/brWrFlj5vPMM8+oZs2amjt3bqZyyQzqPAC2gjrP9r3SlGkpHgXlZoTnyn4yW0Nk+gq8n376Sc2bN7/veIsWLXTgwIGsZQkAAIA8l9t13qlTpxQbGyt/f39zmbu7u+rVq6eoqChJUlRUlDw8PMzmnST5+/vLzs5Ou3btMmMaNWpkNu8kKSAgQMeOHdO1a9fMmHv3kxaTtp/M5JKRpKQkJSQkWL0AAABySqYbeFevXlXx4sXvO168eHGzUAIAAMCjI7frvNjYWHO7f91P2lhsbKw8PT2txvPly6fChQtbxWS0jXv3cb+Ye8cflktGJkyYIHd3d/Pl4+PzkKMGAAD4+zLdwEtJSVG+fPd/aK29vb3u3LmTLUkBAAAg91DnZd3w4cMVHx9vvs6ePZvXKQEAgMfY/Su1vzAMQy+//LIcHR0zHE9KSsq2pAAAAJB7crvO8/LykiRduHBBJUqUMJdfuHBBNWvWNGMuXrxotd6dO3d09epVc30vLy9duHDBKibt/cNi7h1/WC4ZcXR0vO/5AgAAyG6ZvgKvd+/e8vT0tLpV4N6Xp6enevXqlZO5AgAAIAfkdp3n6+srLy8vbdy40VyWkJCgXbt2yc/PT5Lk5+enuLg4RUdHmzGbNm1Samqq6tWrZ8Zs27ZNt2/fNmMiIyNVoUIFFSpUyIy5dz9pMWn7yUwuAAAAeS3TV+AtWLAgJ/MAAABAHsmJOi8xMVEnTpww3586dUoxMTEqXLiwSpUqpdDQUI0fP17ly5eXr6+vRo4cKW9vb/NJtZUqVVLz5s3Vr18/zZ07V7dv31ZISIi6du0qb29vSVL37t01ZswYBQYGaujQoTp06JBmzJihadOmmfsdMGCAGjdurClTpqhVq1ZatmyZ9u7dq3nz5km6+4Tch+UCAACQ1zLdwAMAAAAya+/evWrSpIn5ftCgQZLuXu23cOFCvf3227p+/bqCgoIUFxenhg0bKiIiQk5OTuY6S5cuVUhIiJo2bSo7Ozt17NhRM2fONMfd3d21YcMGBQcHq06dOipatKjCwsIUFBRkxtSvX1/h4eEaMWKE3nnnHZUvX16rV69W1apVzZjM5AIAAJCXLIZhGJkJ7NChQ6Y2uHLlyn+U0OMsISFB7u7uio+Pl5ubW16nA+BfbFjVbnmdAvBYeP/Q5zm+j9yoH6jz/jnqPAC2gjrP9r3S1JLXKSATys0Iz5X9ZLaGyPQVeO7u7tmSGAAAAGwLdR4AAIBtYw48AACAfznqPAAAANuW6afQAgAAAAAAAMh9NPAAAAAAAAAAG0YDDwAAAAAAALBhNPAAAAAAAAAAG0YDDwAAAAAAALBhmX4K7b2OHz+uzZs36+LFi0pNTbUaCwsLy5bEAAAAkPuo8wAAAGxPlht4H3/8sV5//XUVLVpUXl5eslgs5pjFYqGwAwAAeERR5wEAANimLDfwxo8fr3fffVdDhw7NiXwAAACQR6jzAAAAbFOW58C7du2aOnfunBO5AAAAIA9R5wEAANimLDfwOnfurA0bNuRELgAAAMhD1HkAAAC2Kcu30JYrV04jR47Ujz/+qGrVqil//vxW4/3798+25AAAAJB7qPMAAABsU5YbePPmzZOrq6u2bt2qrVu3Wo1ZLBYKOwAAgEcUdR4AAIBtynID79SpUzmRBwAAAPIYdR4AAIBtyvIcePcyDEOGYWRXLgAAALAR1HkAAAC242818BYvXqxq1arJ2dlZzs7Oql69uj777LPszg0AAAC5jDoPAADA9mT5FtqpU6dq5MiRCgkJUYMGDSRJ27dv12uvvabLly9r4MCB2Z4kAAAAch51HgAAgG3KcgPvww8/1Jw5c9SrVy9zWZs2bVSlShWNHj2awg4AAOARRZ0HAABgm7J8C+358+dVv379dMvr16+v8+fPZ0tSAAAAyH3UeQAAALYpyw28cuXK6csvv0y3/IsvvlD58uWzJSkAAADkPuo8AAAA25TlW2jHjBmjF198Udu2bTPnRtmxY4c2btyYYcEHAACARwN1HgAAgG3K8hV4HTt21K5du1S0aFGtXr1aq1evVtGiRbV79261b98+S9vatm2bWrduLW9vb1ksFq1evdpq/OWXX5bFYrF6NW/e3Crm6tWr6tGjh9zc3OTh4aHAwEAlJiZaxfz000969tln5eTkJB8fH02aNCldLsuXL1fFihXl5OSkatWqad26dVbjhmEoLCxMJUqUkLOzs/z9/XX8+PEsHS8AAIAty846DwAAANkny1fgSVKdOnW0ZMmSf7zz69evq0aNGurbt686dOiQYUzz5s21YMEC872jo6PVeI8ePXT+/HlFRkbq9u3b6tOnj4KCghQeHi5JSkhIULNmzeTv76+5c+fq4MGD6tu3rzw8PBQUFCRJ2rlzp7p166YJEybohRdeUHh4uNq1a6d9+/apatWqkqRJkyZp5syZWrRokXx9fTVy5EgFBAToyJEjcnJy+sfnAgAAwBZkV50HAACA7JOpBl5CQoLc3NzMPz9IWlxmtGjRQi1atHhgjKOjo7y8vDIcO3r0qCIiIrRnzx7VrVtX0t2np7Vs2VIffPCBvL29tXTpUiUnJ2v+/PlycHBQlSpVFBMTo6lTp5oNvBkzZqh58+YaMmSIJGncuHGKjIzUrFmzNHfuXBmGoenTp2vEiBFq27atJGnx4sUqXry4Vq9era5du2b6mAEAAGxJTtV5AAAAyD6ZuoW2UKFCunjxoiTJw8NDhQoVSvdKW57dtmzZIk9PT1WoUEGvv/66rly5Yo5FRUXJw8PDbN5Jkr+/v+zs7LRr1y4zplGjRnJwcDBjAgICdOzYMV27ds2M8ff3t9pvQECAoqKiJEmnTp1SbGysVYy7u7vq1atnxmQkKSlJCQkJVi8AAABbkpd1HgAAADInU1fgbdq0SYULF5Ykbd68OUcTulfz5s3VoUMH+fr66uTJk3rnnXfUokULRUVFyd7eXrGxsfL09LRaJ1++fCpcuLBiY2MlSbGxsfL19bWKKV68uDlWqFAhxcbGmsvujbl3G/eul1FMRiZMmKAxY8b8jSMHAADIHXlV5wEAACDzMtXAa9y4sflnX19f+fj4yGKxWMUYhqGzZ89ma3L33pparVo1Va9eXWXLltWWLVvUtGnTbN1XThg+fLgGDRpkvk9ISJCPj08eZgQAAGAtr+o8AAAAZF6Wn0Lr6+urS5cupVt+9erVdFe6ZbcnnnhCRYsW1YkTJyRJXl5e5i0fae7cuaOrV6+a8+Z5eXnpwoULVjFp7x8Wc+/4vetlFJMRR0dHubm5Wb0AAABsVV7WeQAAALi/LDfwDMNI96usJCUmJub401h///13XblyRSVKlJAk+fn5KS4uTtHR0WbMpk2blJqaqnr16pkx27Zt0+3bt82YyMhIVahQwZzLxc/PTxs3brTaV2RkpPz8/CTdLWa9vLysYhISErRr1y4zBgAA4FGXl3UeAAAA7i9Tt9BKMm8FtVgsGjlypAoUKGCOpaSkaNeuXapZs2aWdp6YmGheTSfdfVhETEyMChcurMKFC2vMmDHq2LGjvLy8dPLkSb399tsqV66cAgICJEmVKlVS8+bN1a9fP82dO1e3b99WSEiIunbtKm9vb0lS9+7dNWbMGAUGBmro0KE6dOiQZsyYoWnTppn7HTBggBo3bqwpU6aoVatWWrZsmfbu3at58+aZxxwaGqrx48erfPny8vX11ciRI+Xt7a127dpl6ZgBAABsTU7UeQAAAMg+mW7g7d+/X9LdX2YPHjxo9VRXBwcH1ahRQ4MHD87Szvfu3asmTZqY79OKx969e2vOnDn66aeftGjRIsXFxcnb21vNmjXTuHHj5OjoaK6zdOlShYSEqGnTprKzs1PHjh01c+ZMc9zd3V0bNmxQcHCw6tSpo6JFiyosLExBQUFmTP369RUeHq4RI0bonXfeUfny5bV69WpVrVrVjHn77bd1/fp1BQUFKS4uTg0bNlRERAS/RgMAgEdeTtR5AAAAyD4WwzCMrKzQp08fzZgxg/nc/oaEhAS5u7srPj6e8wcgTw2r2i2vUwAeC+8f+jzH95Gb9QN13t9HnQfAVlDn2b5XmqafrgK2p9yM8FzZT2ZriCzPgTd9+nTduXMn3fKrV68qISEhq5sDAACAjaDOAwAAsE1ZbuB17dpVy5YtS7f8yy+/VNeuXbMlKQAAAOQ+6jwAAADblOUG3q5du6zmrUvz3HPPadeuXdmSFAAAAHIfdR4AAIBtynIDLykpKcNbK27fvq2bN29mS1IAAADIfdR5AAAAtinLDbynn35a8+bNS7d87ty5qlOnTrYkBQAAgNxHnQcAAGCb8mV1hfHjx8vf318HDhxQ06ZNJUkbN27Unj17tGHDhmxPEAAAALmDOg8AAMA2ZfkKvAYNGigqKko+Pj768ssv9e2336pcuXL66aef9Oyzz+ZEjgAAAMgFuV3npaSkaOTIkfL19ZWzs7PKli2rcePGyTAMM8YwDIWFhalEiRJydnaWv7+/jh8/brWdq1evqkePHnJzc5OHh4cCAwOVmJhoFZN2DE5OTvLx8dGkSZPS5bN8+XJVrFhRTk5OqlatmtatW5ftxwwAAPB3ZPkKPEmqWbOmli5dmt25AAAAII/lZp03ceJEzZkzR4sWLVKVKlW0d+9e9enTR+7u7urfv78kadKkSZo5c6YWLVokX19fjRw5UgEBATpy5IicnJwkST169ND58+cVGRmp27dvq0+fPgoKClJ4eLgkKSEhQc2aNZO/v7/mzp2rgwcPqm/fvvLw8FBQUJAkaefOnerWrZsmTJigF154QeHh4WrXrp327dunqlWr5sr5AAAAuJ+/1cBLc+vWLSUnJ1stc3Nz+0cJAQAAIO/lRp23c+dOtW3bVq1atZIklSlTRp9//rl2794t6e7Vd9OnT9eIESPUtm1bSdLixYtVvHhxrV69Wl27dtXRo0cVERGhPXv2qG7dupKkDz/8UC1bttQHH3wgb29vLV26VMnJyZo/f74cHBxUpUoVxcTEaOrUqWYDb8aMGWrevLmGDBkiSRo3bpwiIyM1a9YszZ07N1uPGwAAIKuyfAvtjRs3FBISIk9PT7m4uKhQoUJWLwAAADyacrvOq1+/vjZu3KhffvlFknTgwAFt375dLVq0kCSdOnVKsbGx8vf3N9dxd3dXvXr1FBUVJUmKioqSh4eH2byTJH9/f9nZ2WnXrl1mTKNGjeTg4GDGBAQE6NixY7p27ZoZc+9+0mLS9vNXSUlJSkhIsHoBAADklCw38IYMGaJNmzZpzpw5cnR01CeffKIxY8bI29tbixcvzokcAQAAkAtyu84bNmyYunbtqooVKyp//vyqVauWQkND1aNHD0lSbGysJKl48eJW6xUvXtwci42Nlaenp9V4vnz5VLhwYauYjLZx7z7uF5M2/lcTJkyQu7u7+fLx8cny8QMAAGRWlm+h/fbbb7V48WI999xz6tOnj5599lmVK1dOpUuX1tKlS82CCwAAAI+W3K7zvvzySy1dulTh4eHmba2hoaHy9vZW7969s3Vf2W348OEaNGiQ+T4hIYEmHgAAyDFZvgLv6tWreuKJJyTdnQfl6tWrkqSGDRtq27Zt2ZsdAAAAck1u13lDhgwxr8KrVq2aevbsqYEDB2rChAmSJC8vL0nShQsXrNa7cOGCOebl5aWLFy9ajd+5c0dXr161isloG/fu434xaeN/5ejoKDc3N6sXAABATslyA++JJ57QqVOnJEkVK1bUl19+KenuL7YeHh7ZmhwAAAByT27XeTdu3JCdnXU5am9vr9TUVEmSr6+vvLy8tHHjRnM8ISFBu3btkp+fnyTJz89PcXFxio6ONmM2bdqk1NRU1atXz4zZtm2bbt++bcZERkaqQoUK5tx+fn5+VvtJi0nbDwAAQF7KcgOvT58+OnDggKS785bMnj1bTk5OGjhwoPnULgAAADx6crvOa926td59912tXbtWp0+f1qpVqzR16lS1b99ekmSxWBQaGqrx48frm2++0cGDB9WrVy95e3urXbt2kqRKlSqpefPm6tevn3bv3q0dO3YoJCREXbt2lbe3tySpe/fucnBwUGBgoA4fPqwvvvhCM2bMsLoFdsCAAYqIiNCUKVP0888/a/To0dq7d69CQkKy/bgBAACyKstz4A0cOND8s7+/v37++WdFR0erXLlyql69erYmBwAAgNyT23Xehx9+qJEjR+qNN97QxYsX5e3trVdffVVhYWFmzNtvv63r168rKChIcXFxatiwoSIiIuTk5GTGLF26VCEhIWratKns7OzUsWNHzZw50xx3d3fXhg0bFBwcrDp16qho0aIKCwtTUFCQGVO/fn2Fh4drxIgReuedd1S+fHmtXr1aVatWzfbjBgAAyCqLYRjGP91IXFwct89mQkJCgtzd3RUfH888KQDy1LCq3fI6BeCx8P6hz3N8H3ldP1DnZU5ef04AkIY6z/a90tSS1ykgE8rNCM+V/WS2hsjyLbQTJ07UF198Yb7v0qWLihQpov/85z/mLRcAAAB49FDnAQAA2KYsN/Dmzp0rHx8fSXcn9o2MjNR3332nFi1aMAceAADAI4w6DwAAwDZleQ682NhYs7Bbs2aNunTpombNmqlMmTLmk74AAADw6KHOAwAAsE1ZvgKvUKFCOnv2rCQpIiJC/v7+kiTDMJSSkpK92QEAACDXUOcBAADYpixfgdehQwd1795d5cuX15UrV9SiRQtJ0v79+1WuXLlsTxAAAAC5gzoPAADANmW5gTdt2jSVKVNGZ8+e1aRJk+Tq6ipJOn/+vN54441sTxAAAAC5gzoPAADANmW5gZc/f34NHjw43fKBAwdmS0IAAADIG9R5AAAAtinLDTxJOn78uDZv3qyLFy8qNTXVaiwsLCxbEgMAAEDuo84DAACwPVlu4H388cd6/fXXVbRoUXl5eclisZhjFouFwg4AAOARRZ0HAABgm7LcwBs/frzeffddDR06NCfyAQAAQB6hzgMAALBNdlld4dq1a+rcuXNO5AIAAIA8RJ0HAABgm7LcwOvcubM2bNiQE7kAAAAgD1HnAQAA2KYs30Jbrlw5jRw5Uj/++KOqVaum/PnzW433798/25IDAABA7qHOAwAAsE1ZbuDNmzdPrq6u2rp1q7Zu3Wo1ZrFYKOwAAAAeUdR5AAAAtinLDbxTp07lRB4AAADIY9R5AAAAtinLc+ABAAAAAAAAyD1ZvgJPkn7//Xd98803OnPmjJKTk63Gpk6dmi2JAQAAIPdR5wEAANieLDfwNm7cqDZt2uiJJ57Qzz//rKpVq+r06dMyDEO1a9fOiRwBAACQC6jzAAAAbFOWb6EdPny4Bg8erIMHD8rJyUlfffWVzp49q8aNG6tz5845kSMAAAByAXUeAACAbcpyA+/o0aPq1auXJClfvny6efOmXF1dNXbsWE2cODHbEwQAAEDuoM4DAACwTVlu4Lm4uJjzoZQoUUInT540xy5fvpx9mQEAACBXUecBAADYpizPgffMM89o+/btqlSpklq2bKm33npLBw8e1MqVK/XMM8/kRI4AAADIBdR5AAAAtinLDbypU6cqMTFRkjRmzBglJibqiy++UPny5XkyGQAAwCOMOg8AAMA2ZamBl5KSot9//13Vq1eXdPc2i7lz5+ZIYgAAAMg91HkAAAC2K0tz4Nnb26tZs2a6du1aTuUDAACAPECdBwAAYLuy/BCLqlWr6tdff82JXAAAAJCHqPMAAABsU5YbeOPHj9fgwYO1Zs0anT9/XgkJCVYvAAAAPJqo8wAAAGxTpufAGzt2rN566y21bNlSktSmTRtZLBZz3DAMWSwWpaSkZH+WAAAAyDHUeQAAALYt0w28MWPG6LXXXtPmzZtzMh8AAADkMuo8AAAA25bpBp5hGJKkxo0b51gyAAAAyH3UeQAAALYtS3Pg3XsrBQAAAB4f1HkAAAC2K9NX4EnSk08++dDi7urVq/8oIQAAAOQ+6jwAAADblaUG3pgxY+Tu7p5TuQAAACCPUOcBAADYriw18Lp27SpPT8+cygUAAAB5hDoPAADAdmV6DjzmRQEAAHg8UecBAADYtkw38NKeTgYAAIDHC3UeAACAbcv0LbSpqak5mQcAAADyCHUeAACAbcv0FXgAAAAAAAAAch8NPAAAAAAAAMCG0cADAAAAAAAAbBgNPAAAAOSZP/74Qy+99JKKFCkiZ2dnVatWTXv37jXHDcNQWFiYSpQoIWdnZ/n7++v48eNW27h69ap69OghNzc3eXh4KDAwUImJiVYxP/30k5599lk5OTnJx8dHkyZNSpfL8uXLVbFiRTk5OalatWpat25dzhw0AABAFtHAAwAAQJ64du2aGjRooPz58+u7777TkSNHNGXKFBUqVMiMmTRpkmbOnKm5c+dq165dcnFxUUBAgG7dumXG9OjRQ4cPH1ZkZKTWrFmjbdu2KSgoyBxPSEhQs2bNVLp0aUVHR2vy5MkaPXq05s2bZ8bs3LlT3bp1U2BgoPbv36927dqpXbt2OnToUO6cDAAAgAewGIZh5HUS/xYJCQlyd3dXfHy83Nzc8jodAP9iw6p2y+sUgMfC+4c+z/F9PM71w7Bhw7Rjxw798MMPGY4bhiFvb2+99dZbGjx4sCQpPj5exYsX18KFC9W1a1cdPXpUlStX1p49e1S3bl1JUkREhFq2bKnff/9d3t7emjNnjv773/8qNjZWDg4O5r5Xr16tn3/+WZL04osv6vr161qzZo25/2eeeUY1a9bU3Llz0+WWlJSkpKQk831CQoJ8fHwey88JwKOFOs/2vdLUktcpIBPKzQjPlf1kttbjCjwAAADkiW+++UZ169ZV586d5enpqVq1aunjjz82x0+dOqXY2Fj5+/uby9zd3VWvXj1FRUVJkqKiouTh4WE27yTJ399fdnZ22rVrlxnTqFEjs3knSQEBATp27JiuXbtmxty7n7SYtP381YQJE+Tu7m6+fHx8/uHZAAAAuD8aeAAAAMgTv/76q+bMmaPy5ctr/fr1ev3119W/f38tWrRIkhQbGytJKl68uNV6xYsXN8diY2Pl6elpNZ4vXz4VLlzYKiajbdy7j/vFpI3/1fDhwxUfH2++zp49m+XjBwAAyKw8beBt27ZNrVu3lre3tywWi1avXm01bkuTFmcmFwAAAGReamqqateurffee0+1atVSUFCQ+vXrl+Etq7bG0dFRbm5uVi8AAICckqcNvOvXr6tGjRqaPXt2huO2NGlxZnIBAABA5pUoUUKVK1e2WlapUiWdOXNGkuTl5SVJunDhglXMhQsXzDEvLy9dvHjRavzOnTu6evWqVUxG27h3H/eLSRsHAADIS3nawGvRooXGjx+v9u3bpxszDEPTp0/XiBEj1LZtW1WvXl2LFy/WuXPnzCv1jh49qoiICH3yySeqV6+eGjZsqA8//FDLli3TuXPnJElLly5VcnKy5s+frypVqqhr167q37+/pk6dau5rxowZat68uYYMGaJKlSpp3Lhxql27tmbNmpXpXAAAAJA1DRo00LFjx6yW/fLLLypdurQkydfXV15eXtq4caM5npCQoF27dsnPz0+S5Ofnp7i4OEVHR5sxmzZtUmpqqurVq2fGbNu2Tbdv3zZjIiMjVaFCBfOJt35+flb7SYtJ2w8AAEBestk58Gxp0uLM5JKRpKQkJSQkWL0AAABw18CBA/Xjjz/qvffe04kTJxQeHq558+YpODhYkmSxWBQaGqrx48frm2++0cGDB9WrVy95e3urXbt2ku5esde8eXP169dPu3fv1o4dOxQSEqKuXbvK29tbktS9e3c5ODgoMDBQhw8f1hdffKEZM2Zo0KBBZi4DBgxQRESEpkyZop9//lmjR4/W3r17FRISkuvnBQAA4K9stoFnS5MWZyaXjPB0MgAAgPt76qmntGrVKn3++eeqWrWqxo0bp+nTp6tHjx5mzNtvv60333xTQUFBeuqpp5SYmKiIiAg5OTmZMUuXLlXFihXVtGlTtWzZUg0bNrSaLsXd3V0bNmzQqVOnVKdOHb311lsKCwuzmnalfv36ZgOxRo0aWrFihVavXq2qVavmzskAAAB4gHx5ncDjbPjw4Va/7CYkJNDEAwAAuMcLL7ygF1544b7jFotFY8eO1dixY+8bU7hwYYWHhz9wP9WrV9cPP/zwwJjOnTurc+fOD04YAAAgD9jsFXi2NGlxZnLJCE8nAwAAAAAAwD9lsw08W5q0ODO5AAAAAAAAADkhTxt4iYmJiomJUUxMjKS7D4uIiYnRmTNnbGrS4szkAgAAAAAAAOSEPJ0Db+/evWrSpIn5Pq2p1rt3by1cuFBvv/22rl+/rqCgIMXFxalhw4YZTlocEhKipk2bys7OTh07dtTMmTPN8bRJi4ODg1WnTh0VLVr0vpMWjxgxQu+8847Kly+fbtLizOQCAAAAAAAAZDeLYRhGXifxb5GQkCB3d3fFx8czHx6APDWsare8TgF4LLx/6PMc3wf1w6OBzwmAraDOs32vNLXkdQrIhHIzHvyArOyS2RrCZufAAwAAAAAAAEADDwAAAAAAALBpNPAAAAAAAAAAG0YDD8iklJQUjRw5Ur6+vnJ2dlbZsmU1btw43W8ayddee00Wi0XTp083l23ZskUWiyXD1549eyRJt27d0ssvv6xq1aopX758GT7p+Pz58+revbuefPJJ2dnZKTQ0NAeOGAAAAAAA2II8fQot8CiZOHGi5syZo0WLFqlKlSrau3ev+vTpI3d3d/Xv398qdtWqVfrxxx/l7e1ttbx+/fo6f/681bKRI0dq48aNqlu3rqS7jUJnZ2f1799fX331VYa5JCUlqVixYhoxYoSmTZuWjUcJAAAAAABsDQ08IJN27typtm3bqlWrVpKkMmXK6PPPP9fu3but4v744w+9+eabWr9+vRmbxsHBQV5eXub727dv6+uvv9abb74pi+Xuk4hcXFw0Z84cSdKOHTsUFxeXLpcyZcpoxowZkqT58+dn2zECAAAAAADbwy20QCbVr19fGzdu1C+//CJJOnDggLZv364WLVqYMampqerZs6eGDBmiKlWqPHSb33zzja5cuaI+ffrkWN4AAAAAAODRRgMPyKRhw4apa9euqlixovLnz69atWopNDRUPXr0MGMmTpyofPnypbul9n4+/fRTBQQEqGTJkjmVNgAAAKD3339fFovFnDv59OnT952befny5ZLu/mDdrVs3+fj4yNnZWZUqVTLvAkmzfft2NWjQQEWKFJGzs7MqVqyYboqXbdu2qXXr1vL29pbFYtHq1atz45AB4LHCLbRAJn355ZdaunSpwsPDVaVKFcXExCg0NFTe3t7q3bu3oqOjNWPGDO3bt8+8HfZBfv/9d61fv15ffvllLmQPAACAf6s9e/bof//7n6pXr24u8/HxSTc387x58zR58mTzDpPo6Gh5enpqyZIl8vHx0c6dOxUUFCR7e3uFhIRIujv9S0hIiKpXry4XFxdt375dr776qlxcXBQUFCRJun79umrUqKG+ffuqQ4cOuXTUAPB4oYEHZNKQIUPMq/AkqVq1avrtt980YcIE9e7dWz/88IMuXryoUqVKmeukpKTorbfe0vTp03X69Gmr7S1YsEBFihRRmzZtcvMwAAAA8C+SmJioHj166OOPP9b48ePN5fb29lZzM0t3H8TWpUsXubq6SpL69u1rNf7EE08oKipKK1euNBt4tWrVUq1atcyYMmXKaOXKlfrhhx/MBl6LFi2spp0BAGQdt9ACmXTjxg3Z2Vn/lbG3t1dqaqokqWfPnvrpp58UExNjvry9vTVkyBCtX7/eaj3DMLRgwQL16tVL+fPnz7VjAAAAwL9LcHCwWrVqJX9//wfGRUdHKyYmRoGBgQ+Mi4+PV+HChe87vn//fu3cuVONGzf+W/kCADLGFXhAJrVu3VrvvvuuSpUqpSpVqmj//v2aOnWq+ctkkSJFVKRIEat18ufPLy8vL1WoUMFq+aZNm3Tq1Cm98sorGe7ryJEjSk5O1tWrV/Xnn38qJiZGklSzZk0zJm1ZYmKiLl26pJiYGDk4OKhy5crZc8AAAAB4pC1btkz79u3Tnj17Hhr76aefqlKlSqpfv/59Y3bu3KkvvvhCa9euTTdWsmRJXbp0SXfu3NHo0aPvW+cCAP4eGnhAJn344YcaOXKk3njjDV28eFHe3t569dVXFRYWluVtffrpp6pfv74qVqyY4XjLli3122+/me/TbkswDCPdMunuL6bh4eEqXbp0ult1AQAA8O9z9uxZDRgwQJGRkXJycnpg7M2bNxUeHq6RI0feN+bQoUNq27atRo0apWbNmqUb/+GHH5SYmKgff/xRw4YNU7ly5dStW7d/fBwAgLto4AGZVLBgQU2fPl3Tp0/P9Dr3a6aFh4f/rfXudW8zDwAAALhXdHS0Ll68qNq1a5vLUlJStG3bNs2aNUtJSUmyt7eXJK1YsUI3btxQr169MtzWkSNH1LRpUwUFBWnEiBEZxvj6+kq6O0/0hQsXNHr0aBp4AJCNaOABAAAAwGOmadOmOnjwoNWyPn36qGLFiho6dKjZvJPu3h3Spk0bFStWLN12Dh8+rOeff169e/fWu+++m6l9p6amKikp6Z8dAADACg28x9SJAd3zOgXgsVFuxoOvmAQAALA1BQsWVNWqVa2Wubi4qEiRIlbLT5w4oW3btmndunXptnHo0CE9//zzCggI0KBBgxQbGyvp7oPc0pp9s2fPVqlSpcypYbZt26YPPvhA/fv3N7eTmJioEydOmO9PnTqlmJgYFS5cWKVKlcq+gwaAxxgNPAAAAAD4l5o/f75KliyZ4bx2K1as0KVLl7RkyRItWbLEXH7vvMupqakaPny4Tp06pXz58qls2bKaOHGiXn31VTN+7969atKkifl+0KBBkqTevXtr4cKFOXNgAPCYsRhMpJVrEhIS5O7urvj4eLm5ueXovrgCD8g+j+MVeMOqMicNkB3eP/R5ju8jN+sH/H18TgBsBXWe7XulqSWvU0Am5Nb/AzNbQ9jlSjYAAAAAAAAA/hYaeAAAAAAAAIANYw48AAAAAMhmTGnzaHgcp0oB8HjiCjwAAAAAAADAhtHAAwAAAAAAAGwYDTwAAAAAAADAhtHAAwAAAAAAAGwYDTwAAAAAAADAhtHAAwAAAAAAAGwYDTwAAAAAAADAhtHAAwAAAAAAAGwYDTwAAAAAAADAhtHAAwAAAAAAAGwYDTwAAAAAAADAhtHAAwAAAJAlc+bMUfXq1eXm5iY3Nzf5+fnpu+++kySdPn1aFoslw9fy5cvTbevKlSsqWbKkLBaL4uLirMaWLl2qGjVqqECBAipRooT69u2rK1euWMUsX75cFStWlJOTk6pVq6Z169bl2HEDAJBXaOABAAAAyJKSJUvq/fffV3R0tPbu3avnn39ebdu21eHDh+Xj46Pz589bvcaMGSNXV1e1aNEi3bYCAwNVvXr1dMt37NihXr16KTAwUIcPH9by5cu1e/du9evXz4zZuXOnunXrpsDAQO3fv1/t2rVTu3btdOjQoRw9fgAAchsNPAAAAOS5999/XxaLRaGhoeayW7duKTg4WEWKFJGrq6s6duyoCxcuWK135swZtWrVSgUKFJCnp6eGDBmiO3fuWMVs2bJFtWvXlqOjo8qVK6eFCxem2//s2bNVpkwZOTk5qV69etq9e3dOHOZjo3Xr1mrZsqXKly+vJ598Uu+++65cXV31448/yt7eXl5eXlavVatWqUuXLnJ1dbXazpw5cxQXF6fBgwen20dUVJTKlCmj/v37y9fXVw0bNtSrr75q9dnMmDFDzZs315AhQ1SpUiWNGzdOtWvX1qxZs3L8HAAAkJto4AEAACBP7dmzR//73//SXYU1cOBAffvtt1q+fLm2bt2qc+fOqUOHDuZ4SkqKWrVqpeTkZO3cuVOLFi3SwoULFRYWZsacOnVKrVq1UpMmTRQTE6PQ0FC98sorWr9+vRnzxRdfaNCgQRo1apT27dunGjVqKCAgQBcvXsz5g38MpKSkaNmyZbp+/br8/PzSjUdHRysmJkaBgYFWy48cOaKxY8dq8eLFsrNL/98SPz8/nT17VuvWrZNhGLpw4YJWrFihli1bmjFRUVHy9/e3Wi8gIEBRUVHZdHQAANgGGngAAADIM4mJierRo4c+/vhjFSpUyFweHx+vTz/9VFOnTtXzzz+vOnXqaMGCBdq5c6d+/PFHSdKGDRt05MgRLVmyRDVr1lSLFi00btw4zZ49W8nJyZKkuXPnytfXV1OmTFGlSpUUEhKiTp06adq0aea+pk6dqn79+qlPnz6qXLmy5s6dqwIFCmj+/Pm5ezIeMQcPHpSrq6scHR312muvadWqVapcuXK6uE8//VSVKlVS/fr1zWVJSUnq1q2bJk+erFKlSmW4/QYNGmjp0qV68cUX5eDgIC8vL7m7u2v27NlmTGxsrIoXL261XvHixRUbG5tNRwkAgG2ggQcAAIA8ExwcrFatWqW7iio6Olq3b9+2Wl6xYkWVKlXKvLoqKipK1apVs2rgBAQEKCEhQYcPHzZjHnSFVnJysqKjo61i7Ozs5O/v/8CruJKSkpSQkGD1+repUKGCYmJitGvXLr3++uvq3bu3jhw5YhVz8+ZNhYeHp7v6bvjw4apUqZJeeuml+27/yJEjGjBggMLCwhQdHa2IiAidPn1ar732Wo4cDwAAtowGHgAAAPLEsmXLtG/fPk2YMCHdWGxsrBwcHOTh4WG1/N6rq+539VXa2INiEhISdPPmTV2+fFkpKSlZvoprwoQJcnd3N18+Pj6ZO+jHiIODg8qVK6c6depowoQJqlGjhmbMmGEVs2LFCt24cUO9evWyWr5p0yYtX75c+fLlU758+dS0aVNJUtGiRTVq1ChJd89xgwYNNGTIEFWvXl0BAQH66KOPNH/+fJ0/f16S5OXllW5exAsXLsjLyyunDhsAgDxBAw8AAAC57uzZsxowYICWLl0qJyenvE4ny4YPH674+Hjzdfbs2bxOKc+lpqYqKSnJatmnn36qNm3aqFixYlbLv/rqKx04cEAxMTGKiYnRJ598Ikn64YcfFBwcLEm6ceNGurnx7O3tJUmGYUi6O0/exo0brWIiIyMznIsPAIBHWb68TgAAAAD/PtHR0bp48aJq165tLktJSdG2bds0a9YsrV+/XsnJyYqLi7O6Cu/eq6u8vLzSPS027Wqse2MyukLLzc1Nzs7Osre3l729fZav4nJ0dJSjo2PWD/wxMXz4cLVo0UKlSpXSn3/+qfDwcG3ZssXq4SAnTpzQtm3btG7dunTrly1b1ur95cuXJUmVKlUyP+/WrVurX79+mjNnjgICAnT+/HmFhobq6af/H3v3HZ/T/f9//HlFJJFEEjtCELVXqBlao1KxKYrysUsRu7U60FZr1ZbSgaD2bItGbW2pEaL2jC02aYIkkvP7wzfn52qCqJEr9bjfbtft5rzP67zP65wT8fa6znmfCvLy8pIk9e7dW9WqVdPYsWNVr149LViwQLt27dK33377nI4cAIDUwR14AAAAeOFq1qypffv2mXdghYWFqVy5cmrdurX55/Tp01vdXXXkyBGdOXPGvLvKz89P+/bts3pb7Nq1a+Xm5ma+TOFxd2g5ODiobNmyVjEJCQlav349d3E9wuXLl9W2bVsVLlxYNWvW1M6dO7VmzRq9+eabZsyMGTOUO3du1apV61/to3379ho3bpymTJmiEiVK6O2331bhwoW1bNkyM6Zy5cqaN2+evv32W/n6+mrJkiVasWKFSpQo8dTHCACALeEOPAAAALxwGTNmTFJkcXFxUZYsWcz2Tp06qV+/fsqcObPc3NzUs2dP+fn5qVKlSpKkWrVqqVixYmrTpo1Gjx6tiIgIffzxxwoMDDTvjuvataumTJmiAQMGqGPHjtqwYYMWLVqkVatWmfvt16+f2rVrp3LlyqlChQqaMGGCoqOj1aFDhxd0NtKe6dOnPzbmyy+/1Jdffpmi/qpXr24+Fvugnj17qmfPno/c9u2339bbb7+dov0AAJBWUcADAACATRo/frzs7OzUtGlTxcTEmC8xSJQuXTqtXLlS3bp1k5+fn1xcXNSuXTt99tlnZoyPj49WrVqlvn37auLEicqdO7e+//57BQQEmDEtWrTQlStXNGTIEEVERKh06dIKCQlJ8mILAACA1EIBDwAAADZh06ZNVstOTk4KCgpSUFDQQ7fJmzdvsnOsPah69eras2fPI2N69OihHj16pDjX1DaoxDupnQIe492altROAQDwH8IceAAAAAAAAIANo4AHAAAAAAAA2DAKeAAAAAAAAIANo4AHAAAAAAAA2DAKeAAAAAAAAIANo4AHAAAAAAAA2DAKeAAAAAAAAIANo4AHAAAAAAAA2DAKeAAAAAAAAIANo4AHAAAAAAAA2DAKeAAAAAAAAIANo4AHAAAAAAAA2DAKeAAAAAAAAIANo4AHAAAAAAAA2DAKeAAAAAAAAIANo4AHAAAAAAAA2DAKeAAAAAAAAIANs/kC3rBhw2SxWKw+RYoUMdffvXtXgYGBypIli1xdXdW0aVNdunTJqo8zZ86oXr16cnZ2Vvbs2dW/f3/du3fPKmbTpk169dVX5ejoqAIFCig4ODhJLkFBQcqXL5+cnJxUsWJF7dix47kcMwAAAAAAAJDI5gt4klS8eHFdvHjR/Pz+++/mur59++rnn3/W4sWLtXnzZl24cEFNmjQx18fHx6tevXqKjY3V1q1bNWvWLAUHB2vIkCFmTHh4uOrVq6caNWooLCxMffr00bvvvqs1a9aYMQsXLlS/fv00dOhQ7d69W76+vgoICNDly5dfzEkAAAAAAADASylNFPDs7e3l6elpfrJmzSpJunXrlqZPn65x48bpjTfeUNmyZTVz5kxt3bpVf/75pyTp119/1cGDB/XDDz+odOnSqlOnjj7//HMFBQUpNjZWkjRt2jT5+Pho7NixKlq0qHr06KFmzZpp/PjxZg7jxo1T586d1aFDBxUrVkzTpk2Ts7OzZsyY8eJPCAAAAAAAAF4aaaKAd+zYMXl5eSl//vxq3bq1zpw5I0kKDQ1VXFyc/P39zdgiRYooT5482rZtmyRp27ZtKlmypHLkyGHGBAQEKDIyUgcOHDBjHuwjMSaxj9jYWIWGhlrF2NnZyd/f34xJTkxMjCIjI60+AAAAAAAAwJOw+QJexYoVFRwcrJCQEE2dOlXh4eF6/fXX9ffffysiIkIODg7y8PCw2iZHjhyKiIiQJEVERFgV7xLXJ657VExkZKTu3Lmjq1evKj4+PtmYxD6SM2LECLm7u5sfb2/vf3UOAAAAAAAA8PKyT+0EHqdOnTrmn0uVKqWKFSsqb968WrRokTJkyJCKmT3e4MGD1a9fP3M5MjKSIh4AAAAAAACeiM3fgfdPHh4eKlSokI4fPy5PT0/Fxsbq5s2bVjGXLl2Sp6enJMnT0zPJW2kTlx8X4+bmpgwZMihr1qxKly5dsjGJfSTH0dFRbm5uVh8AAAAAAADgSaS5Al5UVJROnDihnDlzqmzZskqfPr3Wr19vrj9y5IjOnDkjPz8/SZKfn5/27dtn9bbYtWvXys3NTcWKFTNjHuwjMSaxDwcHB5UtW9YqJiEhQevXrzdjAAAAAAAAgOfB5gt4H3zwgTZv3qxTp05p69ateuutt5QuXTq98847cnd3V6dOndSvXz9t3LhRoaGh6tChg/z8/FSpUiVJUq1atVSsWDG1adNGe/fu1Zo1a/Txxx8rMDBQjo6OkqSuXbvq5MmTGjBggA4fPqyvv/5aixYtUt++fc08+vXrp++++06zZs3SoUOH1K1bN0VHR6tDhw6pcl4AAAAAAADwcrD5OfDOnTund955R9euXVO2bNn02muv6c8//1S2bNkkSePHj5ednZ2aNm2qmJgYBQQE6Ouvvza3T5cunVauXKlu3brJz89PLi4uateunT777DMzxsfHR6tWrVLfvn01ceJE5c6dW99//70CAgLMmBYtWujKlSsaMmSIIiIiVLp0aYWEhCR5sQUAAAAAAADwLNl8AW/BggWPXO/k5KSgoCAFBQU9NCZv3rxavXr1I/upXr269uzZ88iYHj16qEePHo+MAQAAAAAAAJ4lm3+EFgAAAAAAAHiZUcADAAAAAAAAbBgFPAAAAAAAAMCGUcADAAAAAAAAbBgFPAAAAAAAAMCGUcADAAAAAAAAbBgFPAAAAAAAAMCGUcADAAAAAAAAbBgFPAAAAAAAAMCGUcADAAAAAAAAbBgFPAAAAAAAAMCGUcADAABAqhgxYoTKly+vjBkzKnv27GrcuLGOHDliFXP37l0FBgYqS5YscnV1VdOmTXXp0iWrmDNnzqhevXpydnZW9uzZ1b9/f927d88qZtOmTXr11Vfl6OioAgUKKDg4OEk+QUFBypcvn5ycnFSxYkXt2LHjmR8zAADAv0EBDwAAAKli8+bNCgwM1J9//qm1a9cqLi5OtWrVUnR0tBnTt29f/fzzz1q8eLE2b96sCxcuqEmTJub6+Ph41atXT7Gxsdq6datmzZql4OBgDRkyxIwJDw9XvXr1VKNGDYWFhalPnz569913tWbNGjNm4cKF6tevn4YOHardu3fL19dXAQEBunz58os5GQAAAI9gn9oJAAAA4OUUEhJitRwcHKzs2bMrNDRUVatW1a1btzR9+nTNmzdPb7zxhiRp5syZKlq0qP78809VqlRJv/76qw4ePKh169YpR44cKl26tD7//HMNHDhQw4YNk4ODg6ZNmyYfHx+NHTtWklS0aFH9/vvvGj9+vAICAiRJ48aNU+fOndWhQwdJ0rRp07Rq1SrNmDFDgwYNeoFnBQAAICnuwAMAAIBNuHXrliQpc+bMkqTQ0FDFxcXJ39/fjClSpIjy5Mmjbdu2SZK2bdumkiVLKkeOHGZMQECAIiMjdeDAATPmwT4SYxL7iI2NVWhoqFWMnZ2d/P39zZh/iomJUWRkpNUHAADgeaGABwAAgFSXkJCgPn36qEqVKipRooQkKSIiQg4ODvLw8LCKzZEjhyIiIsyYB4t3iesT1z0qJjIyUnfu3NHVq1cVHx+fbExiH/80YsQIubu7mx9vb+9/d+AAAAApQAEPAAAAqS4wMFD79+/XggULUjuVFBk8eLBu3bplfs6ePZvaKQEAgP8w5sADAABAqurRo4dWrlypLVu2KHfu3Ga7p6enYmNjdfPmTau78C5duiRPT08z5p9vi018S+2DMf98c+2lS5fk5uamDBkyKF26dEqXLl2yMYl9/JOjo6McHR3/3QEDAAA8Ie7AAwAAQKowDEM9evTQ8uXLtWHDBvn4+FitL1u2rNKnT6/169ebbUeOHNGZM2fk5+cnSfLz89O+ffus3ha7du1aubm5qVixYmbMg30kxiT24eDgoLJly1rFJCQkaP369WYMAABAauIOPAAAAKSKwMBAzZs3Tz/++KMyZsxozjfn7u6uDBkyyN3dXZ06dVK/fv2UOXNmubm5qWfPnvLz81OlSpUkSbVq1VKxYsXUpk0bjR49WhEREfr4448VGBho3iHXtWtXTZkyRQMGDFDHjh21YcMGLVq0SKtWrTJz6devn9q1a6dy5cqpQoUKmjBhgqKjo8230gIAAKQmCngAAABIFVOnTpUkVa9e3ap95syZat++vSRp/PjxsrOzU9OmTRUTE6OAgAB9/fXXZmy6dOm0cuVKdevWTX5+fnJxcVG7du302WefmTE+Pj5atWqV+vbtq4kTJyp37tz6/vvvFRAQYMa0aNFCV65c0ZAhQxQREaHSpUsrJCQkyYstAAAAUgMFPAAAAKQKwzAeG+Pk5KSgoCAFBQU9NCZv3rxavXr1I/upXr269uzZ88iYHj16qEePHo/NCQAA4EVjDj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bwnFBQUpHz58snJyUkVK1bUjh07UjslAAAAPCOM9QAAgC2igPcEFi5cqH79+mno0KHavXu3fH19FRAQoMuXL6d2agAAAHhKjPUAAICtooD3BMaNG6fOnTurQ4cOKlasmKZNmyZnZ2fNmDEjtVMDAADAU2KsBwAAbJV9aieQVsTGxio0NFSDBw822+zs7OTv769t27Ylu01MTIxiYmLM5Vu3bkmSIiMjn2+ykv6OiXvu+wBeFi/i7+yLFhPP7wjgWXgRvx8S92EYxnPf18vsScd6qTnOk/g9nhb8HWNJ7RSQAozzkBr4/ZA2vKjfDykd61HAS6GrV68qPj5eOXLksGrPkSOHDh8+nOw2I0aM0Keffpqk3dvb+7nkCOA5+WZJamcAwEZNcF/6wvb1999/y93d/YXt72XzpGM9xnl4nAnJ/xcBtoZxHlIBvx/SiBf8++FxYz0KeM/R4MGD1a9fP3M5ISFB169fV5YsWWSxUHF/2UVGRsrb21tnz56Vm5tbaqcDwIbw+wEPMgxDf//9t7y8vFI7FTyAcR4ehd/jAB6G3w/4p5SO9SjgpVDWrFmVLl06Xbp0yar90qVL8vT0THYbR0dHOTo6WrV5eHg8rxSRRrm5ufGLG0Cy+P2ARNx59/w96ViPcR5Sgt/jAB6G3w94UErGerzEIoUcHBxUtmxZrV+/3mxLSEjQ+vXr5efnl4qZAQAA4Gkx1gMAALaMO/CeQL9+/dSuXTuVK1dOFSpU0IQJExQdHa0OHTqkdmoAAAB4Soz1AACAraKA9wRatGihK1euaMiQIYqIiFDp0qUVEhKSZLJjICUcHR01dOjQJI/fAAC/H4DUwVgPzwq/xwE8DL8f8G9ZjMe9pxYAAAAAAABAqmEOPAAAAAAAAMCGUcADAAAAAAAAbBgFPAAAAAAAAMCGUcADUqh9+/Zq3LjxE21jsVi0YsWK55LPo5w6dUoWi0VhYWEvfN/Ay6h69erq06ePuZwvXz5NmDAh1fL5t4KDg+Xh4ZHaaQDAC8c4D8DDMM6DraCAB/yf9u3by2KxyGKxyMHBQQUKFNBnn32me/fuSZImTpyo4ODg555HbGysRo8eLV9fXzk7Oytr1qyqUqWKZs6cqbi4uOe+f+BlZBiG/P39FRAQkGTd119/LQ8PD507dy4VMku5iIgI9ezZU/nz55ejo6O8vb3VoEEDrV+/PrVTA4BUxzgPeHkxzsN/hX1qJwDYktq1a2vmzJmKiYnR6tWrFRgYqPTp02vw4MFyd3d/7vuPjY1VQECA9u7dq88//1xVqlSRm5ub/vzzT3311VcqU6aMSpcu/dzzAF42FotFM2fOVMmSJfXNN9/ovffekySFh4drwIABmjp1qnLnzp3KWT7cqVOnVKVKFXl4eGjMmDEqWbKk4uLitGbNGgUGBurw4cOpnSIApDrGecDLiXEe/iu4Aw94gKOjozw9PZU3b15169ZN/v7++umnnyQlfbSievXq6tWrlwYMGKDMmTPL09NTw4YNe2T/Q4cOVc6cOfXXX38lu37ChAnasmWL1q9fr8DAQJUuXVr58+dXq1attH37dhUsWFCSFBISotdee00eHh7KkiWL6tevrxMnTiTp7/Dhw6pcubKcnJxUokQJbd68+d+dGOAl4O3trYkTJ+qDDz5QeHi4DMNQp06dVKtWLZUpU0Z16tSRq6urcuTIoTZt2ujq1asp7vvMmTNq1KiRXF1d5ebmpubNm+vSpUuSpFu3bildunTatWuXJCkhIUGZM2dWpUqVzO1/+OEHeXt7P7T/7t27y2KxaMeOHWratKkKFSqk4sWLq1+/fvrzzz/NuHHjxqlkyZJycXGRt7e3unfvrqioqCT9rVixQgULFpSTk5MCAgJ09uzZFB8rANgqxnnAy4tx3v/HOC/tooAHPEKGDBkUGxv70PWzZs2Si4uLtm/frtGjR+uzzz7T2rVrk8QZhqGePXtq9uzZ+u2331SqVKlk+5s7d678/f1VpkyZJOvSp08vFxcXSVJ0dLT69eunXbt2af369bKzs9Nbb72lhIQEq2369++v999/X3v27JGfn58aNGiga9euPckpAF4q7dq1U82aNdWxY0dNmTJF+/fv1zfffKM33nhDZcqU0a5duxQSEqJLly6pefPmKeozISFBjRo10vXr17V582atXbtWJ0+eVIsWLSRJ7u7uKl26tDZt2iRJ2rdvnywWi/bs2WMOujZv3qxq1aol2//169cVEhKiwMBA83fEgx6c68TOzk6TJk3SgQMHNGvWLG3YsEEDBgywir99+7a++OILzZ49W3/88Ydu3rypli1bpuhYASAtYZwHvFwY5zHOS/MMAIZhGEa7du2MRo0aGYZhGAkJCcbatWsNR0dH44MPPkiy3jAMo1q1asZrr71m1Uf58uWNgQMHmsuSjMWLFxutWrUyihYtapw7d+6ROWTIkMHo1avXE+d+5coVQ5Kxb98+wzAMIzw83JBkjBw50oyJi4szcufObYwaNeqJ+wdeJpcuXTKyZs1q2NnZGcuXLzc+//xzo1atWlYxZ8+eNSQZR44cMQzj/u+D3r17m+vz5s1rjB8/3jAMw/j111+NdOnSGWfOnDHXHzhwwJBk7NixwzAMw+jXr59Rr149wzAMY8KECUaLFi0MX19f45dffjEMwzAKFChgfPvtt8nmu337dkOSsWzZsic+1sWLFxtZsmQxl2fOnGlIMv7880+z7dChQ4YkY/v27U/cPwDYCsZ5AAyDcR7jvLSNO/CAB6xcuVKurq5ycnJSnTp11KJFi0c+LvHPb1hz5sypy5cvW7X17dtX27dv15YtW5QrV65H7t8wjBTleezYMb3zzjvKnz+/3NzclC9fPkn3b99+kJ+fn/lne3t7lStXTocOHUrRPoCXVfbs2fXee++paNGiaty4sfbu3auNGzfK1dXV/BQpUkSSkn2k6Z8OHTokb29vq0cjihUrJg8PD/PvY7Vq1fT7778rPj5emzdvVvXq1VW9enVt2rRJFy5c0PHjx1W9evVk+0/p7w1JWrdunWrWrKlcuXIpY8aMatOmja5du6bbt2+bMfb29ipfvry5XKRIEatcASCtYpwHgHEe47y0jAIe8IAaNWooLCxMx44d0507d8xHJx4mffr0VssWiyXJ4w1vvvmmzp8/rzVr1jx2/4UKFUrRJKQNGjTQ9evX9d1332n79u3avn27JD3yMRAAKWdvby97+/vveYqKilKDBg0UFhZm9Tl27JiqVq36TPZXtWpV/f3339q9e7e2bNliNbDbvHmzvLy8zLmR/qlgwYKyWCyP/d1x6tQp1a9fX6VKldLSpUsVGhqqoKAgSfzuAPByYJwHQGKch7SLAh7wABcXFxUoUEB58uQxf6k/rYYNG2revHl69913tWDBgkfGtmrVSuvWrdOePXuSrIuLi1N0dLSuXbumI0eO6OOPP1bNmjVVtGhR3bhxI9n+HpzU9N69ewoNDVXRokWf7oCAl8yrr76qAwcOKF++fCpQoIDV51H/8UtUtGhRnT171mqC4IMHD+rmzZsqVqyYpPvzl5QqVUpTpkxR+vTpVaRIEVWtWlV79uzRypUrHzoviiRlzpxZAQEBCgoKUnR0dJL1N2/elCSFhoYqISFBY8eOVaVKlVSoUCFduHAhSfy9e/fMiZYl6ciRI7p58ya/OwCkeYzzAPwT4zzGeWkJBTzgBXjrrbc0Z84cdejQQUuWLHloXJ8+fVSlShXVrFlTQUFB2rt3r06ePKlFixapUqVKOnbsmDJlyqQsWbLo22+/1fHjx7Vhwwb169cv2f6CgoK0fPlyHT58WIGBgbpx44Y6duz4vA4T+E8KDAzU9evX9c4772jnzp06ceKE1qxZow4dOig+Pv6x2/v7+6tkyZJq3bq1du/erR07dqht27aqVq2aypUrZ8ZVr15dc+fONQdxmTNnVtGiRbVw4cJHDuyk+3/X4+PjVaFCBS1dulTHjh3ToUOHNGnSJPMRqwIFCiguLk6TJ0/WyZMnNWfOHE2bNi1JX+nTp1fPnj21fft2hYaGqn379qpUqZIqVKjwJKcNAF4ajPOAtItxHuO8tIQCHvCCNGvWTLNmzVKbNm20bNmyZGMcHR21du1aDRgwQN98840qVaqk8uXLa9KkSerVq5dKlCghOzs7LViwQKGhoSpRooT69u2rMWPGJNvfyJEjNXLkSPn6+ur333/XTz/9pKxZsz7PwwT+c7y8vPTHH38oPj5etWrVUsmSJdWnTx95eHjIzu7x/4xaLBb9+OOPypQpk6pWrSp/f3/lz59fCxcutIqrVq2a4uPjreZAqV69epK25OTPn1+7d+9WjRo19P7776tEiRJ68803tX79ek2dOlWS5Ovrq3HjxmnUqFEqUaKE5s6dqxEjRiTpy9nZWQMHDlSrVq1UpUoVubq6JskVAGCNcR6QNjHOY5yXlliMJ5kVEQAAAAAAAMALxR14AAAAAAAAgA2jgAcAAAAAAADYMAp4AAAAAAAAgA2jgAcAAAAAAADYMAp4AAAAAAAAgA2jgAcAAAAAAADYMAp4AAAAAAAAgA2jgAcAAAAAAADYMAp4AAAAAAAAgA2jgAcA/xAREaGePXsqf/78cnR0lLe3txo0aKD169endmoAAAB4CozzAKRV9qmdAADYklOnTqlKlSry8PDQmDFjVLJkScXFxWnNmjUKDAzU4cOHUztFAAAA/AuM8wCkZdyBBwAP6N69uywWi3bs2KGmTZuqUKFCKl68uPr166c///xTknTmzBk1atRIrq6ucnNzU/PmzXXp0iWzj2HDhql06dKaMWOG8uTJI1dXV3Xv3l3x8fEaPXq0PD09lT17dn3xxRdW+7ZYLJo6darq1KmjDBkyKH/+/FqyZIlVzMCBA1WoUCE5Ozsrf/78+uSTTxQXF5dk33PmzFG+fPnk7u6uli1b6u+//5YkzZ49W1myZFFMTIxVv40bN1abNm2e6bkEAACwJYzzAKRlFPAA4P9cv35dISEhCgwMlIuLS5L1Hh4eSkhIUKNGjXT9+nVt3rxZa9eu1cmTJ9WiRQur2BMnTuiXX35RSEiI5s+fr+nTp6tevXo6d+6cNm/erFGjRunjjz/W9u3brbb75JNP1LRpU+3du1etW7dWy5YtdejQIXN9xowZFRwcrIMHD2rixIn67rvvNH78+CT7XrFihVauXKmVK1dq8+bNGjlypCTp7bffVnx8vH766Scz/vLly1q1apU6duz41OcQAADAFjHOY5wHpHkGAMAwDMPYvn27IclYtmzZQ2N+/fVXI126dMaZM2fMtgMHDhiSjB07dhiGYRhDhw41nJ2djcjISDMmICDAyJcvnxEfH2+2FS5c2BgxYoS5LMno2rWr1f4qVqxodOvW7aH5jBkzxihbtqy5nNy++/fvb1SsWNFc7tatm1GnTh1zeezYsUb+/PmNhISEh+4HAAAgLWOcxzgPSOuYAw8A/o9hGI+NOXTokLy9veXt7W22FStWTB4eHjp06JDKly8vScqXL58yZsxoxuTIkUPp0qWTnZ2dVdvly5et+vfz80uyHBYWZi4vXLhQkyZN0okTJxQVFaV79+7Jzc3Napt/7jtnzpxW++ncubPKly+v8+fPK1euXAoODlb79u1lsVgee/wAAABpEeM8xnlAWscjtADwfwoWLCiLxfJMJjBOnz691bLFYkm2LSEhIcV9btu2Ta1bt1bdunW1cuVK7dmzRx999JFiY2Mfu+8H91OmTBn5+vpq9uzZCg0N1YEDB9S+ffsU5wEAAJDWMM4DkNZRwAOA/5M5c2YFBAQoKChI0dHRSdbfvHlTRYsW1dmzZ3X27Fmz/eDBg7p586aKFSv21DkkTqD84HLRokUlSVu3blXevHn10UcfqVy5cipYsKBOnz79r/bz7rvvKjg4WDNnzpS/v7/VN80AAAD/NYzzAKR1FPAA4AFBQUGKj49XhQoVtHTpUh07dkyHDh3SpEmT5OfnJ39/f5UsWVKtW7fW7t27tWPHDrVt21bVqlVTuXLlnnr/ixcv1owZM3T06FENHTpUO3bsUI8ePSTd/+b4zJkzWrBggU6cOKFJkyZp+fLl/2o/rVq10rlz5/Tdd98xqTEAAHgpMM4DkJZRwAOAB+TPn1+7d+9WjRo19P7776tEiRJ68803tX79ek2dOlUWi0U//vijMmXKpKpVq8rf31/58+fXwoULn8n+P/30Uy1YsEClSpXS7NmzNX/+fPMb34YNG6pv377q0aOHSpcura1bt+qTTz75V/txd3dX06ZN5erqqsaNGz+T3AEAAGwZ4zwAaZnFSMlsngCA585isWj58uUvbKBVs2ZNFS9eXJMmTXoh+wMAAHhZMc4D8LR4Cy0AvGRu3LihTZs2adOmTfr6669TOx0AAAA8I4zzgP8uCngA8JIpU6aMbty4oVGjRqlw4cKpnQ4AAACeEcZ5wH8Xj9ACAAAAAAAANoyXWAAAAAAAAAA2jAIeAAAAAAAAYMMo4AEAAAAAAAA2jAIeAAAAAAAAYMMo4AEAAAAAAAA2jAIeAAAAAAAAYMMo4AEAAAAAAAA2jAIeAAAAAAAAYMMo4AEAAAAAAAA2jAIeAAAAAAAAYMMo4AEAAAAAAAA2jAIeAAAAAAAAYMMo4AEAAAAAAAA2jAIeAAAAAAAAYMMo4AEAAAAAAAA2jAIeAAAAAAAAYMMo4AEAAAAAAAA2jAIekIZt2rRJFotFmzZtSu1U0qT27dsrX758qZ1GsoYNGyaLxaKrV6+mdiqwIfydBwCkZbb479i9e/c0YMAAeXt7y87OTo0bN5YkWSwWDRs27F/3W716dZUoUeLZJAkAooAHPDGLxZKiT0oGJl9++aVWrFiRZvJNiy5cuKBhw4YpLCwstVOxSdWrV7f6OcicObPKly+vGTNmKCEhIbXTe2G2bt2qYcOG6ebNmymKb9++vSwWi9zc3HTnzp0k648dO2ae06+++uoZZwsAQMqltbGrJAUHB1vl5uTkpEKFCqlHjx66dOnSM93XjBkzNGbMGDVr1kyzZs1S3759k4170rHCi3T37l2NHz9eFStWlLu7u9X5Onr0aGqnB+AZsU/tBIC0Zs6cOVbLs2fP1tq1a5O0Fy1a9LF9ffnll2rWrJn5Td/z8CzzTYsuXLigTz/9VPny5VPp0qWt1n333XcvVZHqYXLnzq0RI0ZIkq5cuaLZs2erU6dOOnr0qEaOHJnK2b0YW7du1aeffqr27dvLw8MjRdvY29vr9u3b+vnnn9W8eXOrdXPnzpWTk5Pu3r37HLIFACDl0trY9UGfffaZfHx8dPfuXf3++++aOnWqVq9erf3798vZ2fmZ7GPDhg3KlSuXxo8fb9V+584d2dv///8u/5uxwotw9epV1a5dW6Ghoapfv75atWolV1dXHTlyRAsWLNC3336r2NjY1E4TwDNAAQ94Qv/73/+slv/880+tXbs2Sbut+Lf53r59+5kNjGxV+vTpUzsFm+Du7m718/Dee++pcOHCmjJlij7//HPO00M4OjqqSpUqmj9/fpIC3rx581SvXj0tXbo0lbIDAOC+tDZ2fVCdOnVUrlw5SdK7776rLFmyaNy4cfrxxx/1zjvvJLtNdHS0XFxcUryPy5cvJ1uQc3Jy+lc5v2jt27fXnj17tGTJEjVt2tRq3eeff66PPvoolTID8KzxCC3wHERHR+v999+Xt7e3HB0dVbhwYX311VcyDMOMsVgsio6O1qxZs8zHA9q3by9JOn36tLp3767ChQsrQ4YMypIli95++22dOnXqueSbOEdHaGioqlatKmdnZ3344YeSpB9//FH16tWTl5eXHB0d9corr+jzzz9XfHx8sn0cPHhQNWrUkLOzs3LlyqXRo0cn2d/kyZNVvHhxOTs7K1OmTCpXrpzmzZtnrn+S479586b69u2rfPnyydHRUblz51bbtm119epVbdq0SeXLl5ckdejQwTzPwcHBkpKfAy8l1066f/169OihFStWqESJEnJ0dFTx4sUVEhJiFff333+rT58+Zn7Zs2fXm2++qd27d6fo2ly9elXNmzeXm5ubsmTJot69e1vd1VWtWjX5+vomu23hwoUVEBCQov08yNnZWZUqVVJ0dLSuXLmSoutx8uRJWSyWJN9eS/e/sbZYLJo/f76k/z+/39GjR/W///1P7u7uypYtmz755BMZhqGzZ8+qUaNGcnNzk6enp8aOHZukz5iYGA0dOlQFChSQo6OjvL29NWDAAMXExFjFpeQ6DRs2TP3795ck+fj4mD8nKfn71qpVK/3yyy9Wj9Ps3LlTx44dU6tWrZLd5uTJk3r77beVOXNm81yvWrUqSdy5c+fUuHFjubi4KHv27Orbt2+S40u0fft21a5dW+7u7nJ2dla1atX0xx9/PDZ/AACktDN2feONNyRJ4eHhku6P5VxdXXXixAnVrVtXGTNmVOvWrVN0TKdOnZLFYtHGjRt14MCBJI8SPzgH3tOMFUJDQ1W5cmVlyJBBPj4+mjZtmrkuKipKLi4u6t27d5Ltzp07p3Tp0plPSSRn+/btWrVqlTp16pSkeCfd/7Lxn1N5bNiwQa+//rpcXFzk4eGhRo0a6dChQ1YxTztWS5zrcOHChfrwww/l6ekpFxcXNWzYUGfPnrWK/e233/T2228rT5485piub9++SaYoSbzW58+fV+PGjeXq6qps2bLpgw8+MP9fYhiG8uXLp0aNGiU5F3fv3pW7u7vee++9h55PwNZxBx7wjBmGoYYNG2rjxo3q1KmTSpcurTVr1qh///46f/68WeCYM2eO3n33XVWoUEFdunSRJL3yyiuS7hcAtm7dqpYtWyp37tw6deqUpk6dqurVq+vgwYPP5c64a9euqU6dOmrZsqX+97//KUeOHJLuz0Hi6uqqfv36ydXVVRs2bNCQIUMUGRmpMWPGWPVx48YN1a5dW02aNFHz5s21ZMkSDRw4UCVLllSdOnUk3X9stVevXmrWrJlZjPrrr7+0fft2s+CR0uOPiorS66+/rkOHDqljx4569dVXdfXqVf300086d+6cihYtqs8++0xDhgxRly5d9Prrr0uSKleunOw5SOm1S/T7779r2bJl6t69uzJmzKhJkyapadOmOnPmjLJkySJJ6tq1q5YsWaIePXqoWLFiunbtmn7//XcdOnRIr7766mOvS/PmzZUvXz6NGDFCf/75pyZNmqQbN25o9uzZkqQ2bdqoc+fO2r9/v9VEyTt37tTRo0f18ccfP3YfyTl58qTSpUsnDw8PrV69+rHXI3/+/KpSpYrmzp2bZO6YuXPnKmPGjEkGUy1atFDRokU1cuRIrVq1SsOHD1fmzJn1zTff6I033tCoUaM0d+5cffDBBypfvryqVq0qSUpISFDDhg31+++/q0uXLipatKj27dun8ePH6+jRo0nm5nncdWrSpImOHj2q+fPna/z48cqaNaskKVu2bI89T02aNFHXrl21bNkydezYUdL9u++KFCmS7PW9dOmSKleurNu3b6tXr17KkiWLZs2apYYNG2rJkiV66623JN1/bKdmzZo6c+aMevXqJS8vL82ZM0cbNmxI0ueGDRtUp04dlS1bVkOHDpWdnZ1mzpypN954Q7/99psqVKjw2OMAALy80tLY9cSJE5JkjrOk+y+hCAgI0GuvvaavvvpKzs7OKTqmbNmyac6cOfriiy8UFRVlFsqSe5T4344Vbty4obp166p58+Z65513tGjRInXr1k0ODg7q2LGjXF1d9dZbb2nhwoUaN26c0qVLZ247f/58GYZhFiST89NPP0m6Px5MiXXr1qlOnTrKnz+/hg0bpjt37mjy5MmqUqWKdu/eneSL7X87Vkv0xRdfyGKxaODAgbp8+bImTJggf39/hYWFKUOGDJKkxYsX6/bt2+rWrZuyZMmiHTt2aPLkyTp37pwWL15s1V98fLwCAgJUsWJFffXVV1q3bp3Gjh2rV155Rd26dZPFYtH//vc/jR49WtevX1fmzJnNbX/++WdFRkamiTtPgYcyADyVwMBA48G/SitWrDAkGcOHD7eKa9asmWGxWIzjx4+bbS4uLka7du2S9Hn79u0kbdu2bTMkGbNnzzbbNm7caEgyNm7c+K/zNQzDqFatmiHJmDZtWopyee+99wxnZ2fj7t27Sfp4ML+YmBjD09PTaNq0qdnWqFEjo3jx4o/MMaXHP2TIEEOSsWzZsiTxCQkJhmEYxs6dOw1JxsyZM5PEtGvXzsibN6+5/CTXTpLh4OBg1bZ3715DkjF58mSzzd3d3QgMDHzk8SZn6NChhiSjYcOGVu3du3c3JBl79+41DMMwbt68aTg5ORkDBw60iuvVq5fh4uJiREVFPXI/1apVM4oUKWJcuXLFuHLlinHo0CGjV69ehiSjQYMGhmGk/Hp88803hiTj0KFDZltsbKyRNWtWq5/zxGPr0qWL2Xbv3j0jd+7chsViMUaOHGm237hxw8iQIYPV9nPmzDHs7OyM3377zSqnadOmGZKMP/74w2xL6XUaM2aMIckIDw9/5PlK1K5dO8PFxcUwjPs/HzVr1jQMwzDi4+MNT09P49NPPzXCw8MNScaYMWPM7fr06WNIssr977//Nnx8fIx8+fIZ8fHxhmEYxoQJEwxJxqJFi8y46Ohoo0CBAlZ/5xMSEoyCBQsaAQEB5s+8Ydy/Zj4+Psabb76ZouMBALw80sLYdebMmYYkY926dcaVK1eMs2fPGgsWLDCyZMliZMiQwTh37pxhGPf/PZZkDBo0yGr7JzmmatWqJTs2lWQMHTrUXH7SsULi2Hjs2LFmW0xMjFG6dGkje/bsRmxsrGEYhrFmzRpDkvHLL79YbV+qVCmjWrVqj9zHW2+9ZUgybty4kaKcEvd97do1s23v3r2GnZ2d0bZtW7Ptacdqidc5V65cRmRkpNm+aNEiQ5IxceJEsy25n50RI0YYFovFOH36tNmWeK0/++wzq9gyZcoYZcuWNZePHDliSDKmTp1qFdewYUMjX758VuMlIK3hEVrgGVu9erXSpUunXr16WbW///77MgxDv/zyy2P7SPxGSpLi4uJ07do1FShQQB4eHil+9PJJOTo6qkOHDo/M5e+//9bVq1f1+uuv6/bt2zp8+LBVrKurq9W3Wg4ODqpQoYJOnjxptnl4eOjcuXPauXPnQ3NJ6fEvXbpUvr6+5l1LD7JYLI854qSe9Nr5+/ub3zxLUqlSpeTm5pbkeLdv364LFy48cT6SFBgYaLXcs2dPM1fp/vx1jRo1Mr+lle5/O7lw4ULz8cvHOXz4sLJly6Zs2bKpaNGimjx5surVq6cZM2ZISvn1aN68uZycnDR37lyzbc2aNbp69Wqy33a+++675p/TpUuncuXKyTAMderUyWz38PBQ4cKFrc7p4sWLVbRoURUpUkRXr141P4mP1WzcuNFqPym5Tk+jVatW2rRpkyIiIrRhwwZFREQ89PHZ1atXq0KFCnrttdfMNldXV3Xp0kWnTp3SwYMHzbicOXOqWbNmZpyzs7N5x0OisLAw83Hda9eumeciOjpaNWvW1JYtW3hRCwDgkWx57Orv769s2bLJ29tbLVu2lKurq5YvX65cuXJZxXXr1u2ZH9OzYG9vb/XIpoODg9577z1dvnxZoaGhku4fo5eXl9X4af/+/frrr78ee7dYZGSkJCljxoyPzeXixYsKCwtT+/btre5MK1WqlN58801zbPmgfztWS9S2bVur3Jo1a6acOXNa7evBn53o6GhdvXpVlStXlmEY2rNnT5I+u3btarX8+uuvW+27UKFCqlixotX5vH79un755Re1bt36X/0fAbAVFPCAZ+z06dPy8vJK8g9p4u34p0+ffmwfd+7c0ZAhQ8w5O7Jmzaps2bLp5s2bunXr1nPJO1euXHJwcEjSfuDAAb311ltyd3eXm5ubsmXLZg4m/plL7ty5k/yjmClTJt24ccNcHjhwoFxdXVWhQgUVLFhQgYGBSebqSunxnzhxwuqx0af1pNcuT548Sfr45/GOHj1a+/fvl7e3typUqKBhw4Y9UeGoYMGCVsuvvPKK7OzsrOZcadu2rc6cOaPffvtN0v3HIy5dupTixyny5cuntWvXat26dfr9998VERGhlStXmo+HpPR6eHh4qEGDBlbzGc6dO1e5cuUyi2sP+uf5c3d3l5OTk7nfB9sfPKfHjh3TgQMHzKJj4qdQoUKS7k9G/aj9SEmv09NInHNn4cKFmjt3rsqXL68CBQokG3v69GkVLlw4Sfs/f8ZOnz6tAgUKJPn79M9tjx07Jklq165dkvPx/fffKyYm5rn9zgDwcFu2bFGDBg3k5eUli8WS5NH+x0mcf+qfnyeZmB9IKVseuwYFBWnt2rXauHGjDh48qJMnTyaZ39fe3l65c+d+5sf0LHh5eSX5e5s4Xkkcy9nZ2al169ZasWKFbt++Len/v83+7bfffmT/bm5uku5/yf44icf8sHFI4heAD/q3Y7VE/xzHWiwWFShQwGoce+bMGbOomDivXbVq1SQl/b+Gk5NTkseWkxvTtW3bVn/88Yd5zIsXL1ZcXFyKx8aArWIOPMAG9ezZUzNnzlSfPn3k5+cnd3d3WSwWtWzZ8rndTfPgt1+Jbt68qWrVqsnNzU2fffaZXnnlFTk5OWn37t0aOHBgklwenLfjQYl3hkn3BwhHjhzRypUrFRISoqVLl+rrr7/WkCFD9Omnn0pKneP/N1JyvM2bN9frr7+u5cuX69dff9WYMWM0atQoLVu2zJwX8Ekk961hQECAcuTIoR9++EFVq1bVDz/8IE9PT/n7+6eoTxcXl0fGPsn1aNu2rRYvXqytW7eqZMmS+umnn9S9e3fZ2SX9vii585eSc5qQkKCSJUtq3LhxycZ6e3s/cZ9Pw9HRUU2aNNGsWbN08uRJc8LrFyHx/I8ZM0alS5dONsbV1fWF5QPgvujoaPn6+qpjx45q0qTJE2//wQcfJLnLpGbNmuaLmQBb87zGbhUqVDDfQvswjo6OyY4z0pK2bdtqzJgxWrFihd555x3NmzdP9evXl7u7+yO3K1KkiCRp37595lzPz9K/HaulVHx8vN58801dv35dAwcOVJEiReTi4qLz58+rffv2Kf6/xj+1bNlSffv21dy5c/Xhhx/qhx9+ULly5ZItXgJpCQU84BnLmzev1q1bp7///tvqW7/Ex03z5s1rtj3sFu4lS5aoXbt2Vm90unv3rtWbLl+ETZs26dq1a1q2bJnVpLSJb/76t1xcXNSiRQu1aNFCsbGxatKkib744gsNHjxYTk5OKT7+V155Rfv373/kvp7kNvknuXZPImfOnOrevbu6d++uy5cv69VXX9UXX3yRogLesWPH5OPjYy4fP35cCQkJVpMMp0uXTq1atVJwcLBGjRqlFStWqHPnzike5DzOk/w81q5dW9myZdPcuXNVsWJF3b59+5l/2/nKK69o7969qlmz5jN7DOJp+2nVqpVmzJghOzs7tWzZ8qFxefPm1ZEjR5K0//NnLG/evNq/f78Mw7DK7Z/bJj4a7ObmluKCLYDnr06dOo/8HR8TE6OPPvpI8+fP182bN1WiRAmNGjVK1atXl3S/8P5g8X3v3r06ePCg1dsrgWflvzR2TfQ8xnT/Zqxw4cIFRUdHW92Fd/ToUUmyGsuVKFFCZcqU0dy5c5U7d26dOXNGkydPfmz/DRo00IgRI/TDDz88toCXeMwPG4dkzZr1md/lm/ikQCLDMHT8+HGVKlVK0v3C49GjRzVr1iy1bdvWjFu7du1T7Tdz5syqV6+e5s6dq9atW+uPP/7QhAkTnqpPwBak7a8qABtUt25dxcfHa8qUKVbt48ePl8VisRrQu7i4JDuwSZcuXZJvsSZPnmy+Iv1FSSwAPZhLbGysvv7663/d57Vr16yWHRwcVKxYMRmGobi4OHO/KTn+pk2bau/evVq+fHmS/SRunzgQSckA8kmuXUrEx8cnufU/e/bs8vLyUkxMTIr6CAoKslpOHMz9M5c2bdroxo0beu+99xQVFfVM37D1JD+P9vb25lvWgoODVbJkSXOQ9qw0b95c58+f13fffZdk3Z07d5I8/pEST/JzkpwaNWro888/15QpU+Tp6fnQuLp162rHjh3atm2b2RYdHa1vv/1W+fLlU7Fixcy4CxcuaMmSJWbc7du39e2331r1V7ZsWb3yyiv66quvFBUVlWR/V65c+VfHA+D56tGjh7Zt26YFCxbor7/+0ttvv63atWsn+c9uou+//16FChV6LnfYAP+lsWuiZz2mk/7dWOHevXv65ptvzOXY2Fh98803ypYtm8qWLWsV26ZNG/3666+aMGGCsmTJkqIc/fz8VLt2bX3//ffJPqofGxurDz74QNL9L5RLly6tWbNmWR3D/v379euvv6pu3bopPq6Umj17ttXjvUuWLNHFixfNY0vu/xqGYWjixIlPve82bdro4MGD6t+/v9KlS/fIL1iBtII78IBnrEGDBqpRo4Y++ugjnTp1Sr6+vvr111/1448/qk+fPlaT6ZctW1br1q3TuHHj5OXlJR8fH1WsWFH169fXnDlz5O7urmLFimnbtm1at26dsmTJ8kKPpXLlysqUKZPatWunXr16yWKxaM6cOU/16GGtWrXk6empKlWqKEeOHDp06JCmTJmievXqmd+QpvT4+/fvryVLlujtt99Wx44dVbZsWV2/fl0//fSTpk2bJl9fX73yyivy8PDQtGnTlDFjRrm4uKhixYpWd7UlepJrlxJ///23cufOrWbNmsnX11eurq5at26ddu7cafUN9aOEh4erYcOGql27trZt26YffvhBrVq1kq+vr1VcmTJlVKJECfMFD6+++uoT5fooT/rz2LZtW02aNEkbN27UqFGjnlkeidq0aaNFixapa9eu2rhxo6pUqaL4+HgdPnxYixYt0po1ax77uM0/JQ6iP/roI7Vs2VLp06dXgwYNUvxNtJ2dnT7++OPHxg0aNEjz589XnTp11KtXL2XOnFmzZs1SeHi4li5daj4C1LlzZ02ZMkVt27ZVaGiocubMqTlz5sjZ2TnJfr///nvVqVNHxYsXV4cOHZQrVy6dP39eGzdulJubm37++ecnOhcAnq8zZ85o5syZOnPmjLy8vCTdf2Q2JCREM2fO1JdffmkVf/fuXc2dO1eDBg1KjXTxEvgvjV3/zTGl1L8ZK3h5eWnUqFE6deqUChUqpIULFyosLEzffvut0qdPbxXbqlUrDRgwQMuXL1e3bt2SrH+Y2bNnq1atWmrSpIkaNGigmjVrysXFRceOHdOCBQt08eJFffXVV5LuT7lRp04d+fn5qVOnTrpz544mT54sd3f35zIFSObMmfXaa6+pQ4cOunTpkiZMmKACBQqoc+fOku4/AvzKK6/ogw8+0Pnz5+Xm5qalS5c+k3mK69WrpyxZsmjx4sWqU6eOsmfP/tR9Aqnuhb3vFviPCgwMNP75V+nvv/82+vbta3h5eRnp06c3ChYsaIwZMybJa8sPHz5sVK1a1ciQIYMhyXz9+o0bN4wOHToYWbNmNVxdXY2AgADj8OHDRt68eZN9RfvGjRufKt9q1aoZxYsXTzb+jz/+MCpVqmRkyJDB8PLyMgYMGGC+7v7B/T6sj3bt2hl58+Y1l7/55hujatWqRpYsWQxHR0fjlVdeMfr372/cunXLjEnp8RuGYVy7ds3o0aOHkStXLsPBwcHInTu30a5dO+Pq1atmzI8//mgUK1bMsLe3NyQZM2fOTDY3w0j5tZNkBAYGJjneB3OMiYkx+vfvb/j6+hoZM2Y0XFxcDF9fX+Prr79O9lw/aOjQoYYk4+DBg0azZs2MjBkzGpkyZTJ69Ohh3LlzJ9ltRo8ebUgyvvzyy8f2n+hR1z7Rk1yPRMWLFzfs7OyMc+fOPfTYrly5YtXerl07w8XFJUU5xsbGGqNGjTKKFy9uODo6GpkyZTLKli1rfPrpp1Y/Sym5Tok+//xzI1euXIadnZ0hyQgPD3/IGXl4rg8KDw83JBljxoyxaj9x4oTRrFkzw8PDw3BycjIqVKhgrFy5Msn2p0+fNho2bGg4OzsbWbNmNXr37m2EhIQk+3d+z549RpMmTcy/V3nz5jWaN29urF+//pE5Anj+JBnLly83l1euXGlIMlxcXKw+9vb2RvPmzZNsP2/ePMPe3t6IiIh4gVnjvywtjF1nzpxpSDJ27tz5yLhH/Xuc0mN62FhIkjF06FCrticZKyT2u2vXLsPPz89wcnIy8ubNa0yZMuWh29StW9eQZGzduvXhB52M27dvG1999ZVRvnx5w9XV1XBwcDAKFixo9OzZ0zh+/LhV7Lp164wqVaoYGTJkMNzc3IwGDRoYBw8etIp52rFa4nWeP3++MXjwYCN79uxGhgwZjHr16hmnT5+22vbgwYOGv7+/4erqamTNmtXo3LmzsXfvXqsx+6P2nZhrcrp3725IMubNm5f8iQPSGIthPKNZvAEAqWrixInq27evTp06leybV1+kMmXKKHPmzFq/fn2q5gEAqc1isWj58uVq3LixJGnhwoVq3bq1Dhw4kGSuUldX1ySP4desWVNubm7JThcB4L/lrbfe0r59+3T8+PHUTuWpbNq0STVq1NDixYvVrFmzVMujb9++mj59uiIiIpI8xQCkRTxCCwD/AYZhaPr06apWrVqqF+927dqlsLAwBQcHp2oeAGCLypQpo/j4eF2+fPmxc9qFh4dr48aN+umnn15QdgBSy8WLF7Vq1Sp99NFHqZ3Kf8Ldu3f1ww8/qGnTphTv8J9BAQ8A0rDo6Gj99NNP2rhxo/bt26cff/wx1XLZv3+/QkNDNXbsWOXMmVMtWrRItVwAIDVFRUVZ3UETHh6usLAwZc6cWYUKFVLr1q3Vtm1bjR07VmXKlNGVK1e0fv16lSpVSvXq1TO3mzFjhnLmzPmvJtwHkDaEh4frjz/+0Pfff6/06dPrvffeS+2U0rTLly9r3bp1WrJkia5du6bevXundkrAM0MBDwDSsCtXrqhVq1by8PDQhx9+qIYNG6ZaLkuWLNFnn32mwoULa/78+XJyckq1XAAgNe3atUs1atQwl/v16ydJateunYKDgzVz5kwNHz5c77//vs6fP6+sWbOqUqVKql+/vrlNQkKCgoOD1b59+ySP2gL479i8ebM6dOigPHnyaNasWY98mz0e7+DBg2rdurWyZ8+uSZMmqXTp0qmdEvDMMAceAAAAAAAAYMPsUjsBAAAAAAAAAA9HAQ8AAAAAAACwYcyB9wIlJCTowoULypgxoywWS2qnAwAA0gDDMPT333/Ly8tLdnZ892qrGOcBAIB/I6VjPQp4L9CFCxfk7e2d2mkAAIA06OzZs8qdO3dqp4GHYJwHAACexuPGehTwXqCMGTNKun9R3NzcUjkbAACQFkRGRsrb29scR8A2Mc4DAAD/RkrHehTwXqDExync3NwY2AEAgCfCY5m2jXEeAAB4Go8b6zGRCgAAAAAAAGDDKOABAAAAAAAANowCHgAAAAAAAGDDmAMPAIA0LD4+XnFxcamdBp5S+vTplS5dutROAwAAADaKAh4A4LnbsmWLxowZo9DQUF28eFHLly9X48aNrWIOHTqkgQMHavPmzbp3756KFSumpUuXKk+ePFZxhmGobt26CgkJseonODhYHTp0SHb/ly5dUvbs2SVJc+fO1ejRo3Xs2DG5u7urTp06GjNmjLJkyfLQfhwdHXX37t1ncCaeraioKJ07d06GYaR2KnhKFotFuXPnlqura2qnAgBAmjVy5EgNHjxYvXv31oQJEx4bv2DBAr3zzjtq1KiRVqxYYbYbhqGhQ4fqu+++082bN1WlShVNnTpVBQsWlCSdOnVKn3/+uTZs2KCIiAh5eXnpf//7nz766CM5ODiY/fz1118KDAzUzp07lS1bNvXs2VMDBgx4olyeh6CgII0ZM0YRERHy9fXV5MmTVaFCBfPYfHx8kt1u0aJFevvtt59rbng4CngAgOcuOjpavr6+6tixo5o0aZJk/YkTJ/Taa6+pU6dO+vTTT+Xm5qYDBw7IyckpSeyECROSfUNTixYtVLt2bau29u3b6+7du2bx7o8//lDbtm01fvx4NWjQQOfPn1fXrl3VuXNnLVu2zNzOzc1NR44cMZdt8e2f8fHxOnfunJydnZUtWzabzBEpYxiGrly5onPnzqlgwYLciQcAwL+wc+dOffPNNypVqlSK4k+dOqUPPvhAr7/+epJ1o0eP1qRJkzRr1iz5+Pjok08+UUBAgA4ePCgnJycdPnxYCQkJ+uabb1SgQAHt379fnTt3VnR0tL766itJUmRkpGrVqiV/f39NmzZN+/btU8eOHeXh4aEuXbqkOJcnFRwcrODgYG3atCnZ9QsXLlS/fv00bdo0VaxYURMmTFBAQICOHDmi7Nmzy9vbWxcvXrTa5ttvv9WYMWNUp06dp84P/x4FPADAc1enTp1H/oP/0UcfqW7duho9erTZ9sorrySJCwsL09ixY7Vr1y7lzJnTal2GDBmUIUMGc/nKlSvasGGDpk+fbrZt27ZN+fLlU69evSRJPj4+eu+99zRq1CirviwWizw9PZ/sIF+wuLg4GYahbNmyWR030qZs2bLp1KlTiouLo4AHAMATioqKUuvWrfXdd99p+PDhj42Pj49X69at9emnn+q3337TzZs3zXWGYWjChAn6+OOP1ahRI0nS7NmzlSNHDq1YsUItW7ZU7dq1rb44zp8/v44cOaKpU6eaBby5c+cqNjZWM2bMkIODg4oXL66wsDCNGzfOqoD3qFwkKSYmRh999JHmz5+vmzdvqkSJEho1apSqV6/+r87VuHHj1LlzZ/OJk2nTpmnVqlWaMWOGBg0apHTp0iUZBy9fvlzNmzfnSYFUxkssAACpKiEhQatWrVKhQoUUEBCg7Nmzq2LFikkeHbh9+7ZatWqloKCgFBXXZs+eLWdnZzVr1sxs8/Pz09mzZ7V69WoZhqFLly5pyZIlqlu3rtW2UVFRyps3r7y9vdWoUSMdOHDgmRzr88Cdd/8NXEcAAP69wMBA1atXT/7+/imK/+yzz5Q9e3Z16tQpybrw8HBFRERY9eXu7q6KFStq27ZtD+3z1q1bypw5s7m8bds2Va1a1eqR2sQ73W7cuJGiXCSpR48e2rZtmxYsWKC//vpLb7/9tmrXrq1jx46l6FgfFBsbq9DQUKtjs7Ozk7+//0OPLTQ0VGFhYQ/NDy8OBTwAQKq6fPmyoqKiNHLkSNWuXVu//vqr3nrrLTVp0kSbN2824/r27avKlSub34Q+zvTp09WqVSuru9OqVKmiuXPnqkWLFnJwcJCnp6fc3d0VFBRkxhQuXFgzZszQjz/+qB9++EEJCQmqXLmyzp079+wOGgAAAM/EggULtHv3bo0YMSJF8b///rumT5+u7777Ltn1ERERkqQcOXJYtefIkcNc90/Hjx/X5MmT9d5771n1k1wfD+7jcbmcOXNGM2fO1OLFi/X666/rlVde0QcffKDXXntNM2fOTMHRWrt69ari4+Of6NimT5+uokWLqnLlyk+8PzxbPEILAEhVCQkJkqRGjRqpb9++kqTSpUtr69atmjZtmqpVq6affvpJGzZs0J49e1LU57Zt23To0CHNmTPHqv3gwYPq3bu3hgwZooCAAF28eFH9+/dX165dzUdt/fz85OfnZ25TuXJlFS1aVN98840+//zzZ3HIAAAAeAbOnj2r3r17a+3atcnOnfxPf//9t9q0aaPvvvtOWbNmfSY5nD9/XrVr19bbb7+tzp07p3i7lOSyb98+xcfHq1ChQlbtMTEx5gvYzpw5o2LFipnr7t27p7i4OKvHXT/88EN9+OGHT3JYkqQ7d+5o3rx5+uSTT554Wzx7FPAAAKkqa9assre3txp4SFLRokX1+++/S5I2bNigEydOyMPDwyqmadOmev3115NM0vv999+rdOnSKlu2rFX7iBEjVKVKFfXv31+SVKpUKbm4uOj111/X8OHDk8yrJ0np06dXmTJldPz48ac8UvyXBQcHq0+fPknmrQEAAM9PaGioLl++rFdffdVsi4+P15YtWzRlyhTFxMRYzS174sQJnTp1Sg0aNDDbEr9Mtre315EjR8ypWi5dumQ1Nrx06ZJKly5ttf8LFy6oRo0aqly5sr799lurdZ6enrp06ZJVW+Kyp6dninKJiopSunTpFBoammSO3MQCnZeXl8LCwsz2ZcuWaenSpZo7d67Zlvhob9asWZUuXbpk80puipolS5bo9u3batu2bZJ1ePF4hBYAkKocHBxUvnx5q7e+StLRo0eVN29eSdKgQYP0119/KSwszPxI0vjx45M8PhAVFaVFixYlO0/H7du3ZWdn/U9f4mDIMIxk84uPj9e+ffuSLe7Zsvbt28tischiscjBwUEFChTQZ599pnv37qV2ak8lODg4SSH3capXry6LxaKRI0cmWVevXj1ZLBYNGzbs2SQIAABemJo1a2rfvn1WY8Ry5cqpdevWCgsLS1L0KlKkSJL4hg0bqkaNGgoLC5O3t7d8fHzk6emp9evXm9tFRkZq+/btVk9pnD9/XtWrV1fZsmU1c+bMJGNMPz8/bdmyRXFxcWbb2rVrVbhwYWXKlClFuZQpU0bx8fG6fPmyChQoYPVJLLjZ29tbtWfPnl0ZMmSwakss4Dk4OKhs2bJWx5aQkKD169dbHVui6dOnq2HDhsqWLdtTXCU8K9yBBwB47qKioqzuYAsPD1dYWJgyZ86sPHnyqH///mrRooWqVq2qGjVqKCQkRD///LN5Z52np2ey3wrmyZNHPj4+Vm0LFy7UvXv39L///S9JfIMGDdS5c2dNnTrVfIS2T58+qlChgry8vCTdn0i4UqVKKlCggG7evKkxY8bo9OnTevfdd5/hGXkxateurZkzZyomJkarV69WYGCg0qdPr8GDB6d2ai+ct7e3goODNWjQILPt/PnzWr9+fZorzgIAgPsyZsyoEiVKWLW5uLgoS5YsZnvbtm2VK1cujRgxQk5OTkniE78YfLC9T58+Gj58uAoWLCgfHx998skn8vLyUuPGjSX9/+Jd3rx59dVXX+nKlSvmtolj1latWunTTz9Vp06dNHDgQO3fv18TJ07U+PHjJSlFuRQqVEitW7dW27ZtNXbsWJUpU0ZXrlzR+vXrVapUKdWrV++Jz1m/fv3Url07lStXThUqVNCECRMUHR1tvpU20fHjx7VlyxatXr36ifeB54M78AAAz92uXbtUpkwZlSlTRtL9gUOZMmU0ZMgQSdJbb72ladOmafTo0SpZsqS+//57LV26VK+99toT72v69Olq0qRJsndptW/fXuPGjdOUKVNUokQJvf322ypcuLCWLVtmxty4cUOdO3dW0aJFVbduXUVGRmrr1q1JHvFNCxwdHeXp6am8efOqW7du8vf3108//aRx48apZMmScnFxkbe3t7p3766oqChJUnR0tNzc3LRkyRKrvlasWCEXFxf9/fffOnXqlCwWixYtWqTXX39dGTJkUPny5XX06FHt3LlT5cqVk6urq+rUqWM1oJXuP95ctGhROTk5qUiRIvr666/NdYn9Llu2TDVq1JCzs7N8fX3Nt6Jt2rRJHTp00K1bt8y7C1N651z9+vV19epV/fHHH2bbrFmzVKtWLWXPnt0q9saNG2rbtq0yZcokZ2dn1alTJ8mb3oKDg5UnTx45Ozvrrbfe0rVr15Ls88cff9Srr74qJycn5c+fX59++mmavwMSAIC05syZM7p48eITbTNgwAD17NlTXbp0Ufny5RUVFaWQkBBznr21a9fq+PHjWr9+vXLnzq2cOXOan0Tu7u769ddfFR4errJly+r999/XkCFD1KVLlyfKZebMmWrbtq3ef/99FS5cWI0bN9bOnTuVJ0+eJ+onUYsWLfTVV19pyJAhKl26tMLCwhQSEpLkxRYzZsxQ7ty5VatWrX+1Hzx7FuNhzwzhmYuMjJS7u7tu3bolNze31E4HAJCG3b17V+Hh4fLx8Ul20ub27dvr5s2bWrFihdnWqFEjnTt3Tm3atJGvr698fHx08uRJde/eXW+88YZZTOvSpYvOnz+vVatWWW3r4eGhWbNm6dSpU/Lx8VGRIkU0YcIE5cmTRx07dlRcXJwyZsyo4cOHy9nZWc2bN5e/v7+mTp0qSZo7d6769++vKVOmqEyZMtqzZ486d+6scePGqV27dlb9fvXVVypYsKA++ugj7dy5U8ePH1dCQoKmTp2qIUOGmI9cu7q6Wk3SnJzq1aurdOnSMgxD0dHR+v777yXd/1Z79OjRGjZsmBo3bmwWAxs1aqRjx47pm2++kZubmwYOHKgTJ07o4MGDSp8+vbZv367KlStrxIgRaty4sUJCQjR06FAZhmHOgffbb7+pfv36mjRpkl5//XWdOHFCXbp0Ufv27TV06NAnup6MH9IGrhMAAPg3UjyGMPDC3Lp1y5Bk3Lp1K7VTAQCkcXfu3DEOHjxo3LlzJ9n17dq1Mxo1amQYhmEkJCQYa9euNRwdHY0PPvggSezixYuNLFmymMvbt2830qVLZ1y4cMEwDMO4dOmSYW9vb2zatMkwDMMIDw83JBnff/+9uc38+fMNScb69evNthEjRhiFCxc2l1955RVj3rx5Vvv+/PPPDT8/v4f2e+DAAUOScejQIcMwDGPmzJmGu7v7Y8/Pg6pVq2b07t3bCAsLMzJmzGhERUUZmzdvNrJnz27ExcUZvr6+xtChQw3DMIyjR48akow//vjD3P7q1atGhgwZjEWLFhmGYRjvvPOOUbduXat9tGjRwiqvmjVrGl9++aVVzJw5c4ycOXMmm+Ojrifjh7SB6wQAAP6NlI4hmAMPAID/qJUrV8rV1VVxcXFKSEhQq1atNGzYMK1bt04jRozQ4cOHFRkZqXv37unu3bu6ffu2nJ2dVaFCBRUvXlyzZs3SoEGD9MMPPyhv3ryqWrWqVf+lSpUy/5z42EXJkiWt2i5fvizp/qO5J06cUKdOndS5c2cz5t69e3J3d39ov4mPoly+fFlFihR5qvPh6+urggULasmSJdq4caPatGkje3vrodChQ4dkb2+vihUrmm1ZsmRR4cKFdejQITPmrbfestrOz89PISEh5vLevXv1xx9/6IsvvjDb4uPjrc4zAAAAkFIU8ADgJTSoxDupnQIeY+T++U/dR40aNTR16lQ5ODjIy8tL9vb2OnXqlOrXr69u3brpiy++UObMmfX777+rU6dOio2NNQtL7777roKCgjRo0CDNnDlTHTp0kMViseo/ffr05p8T1/2zLSEhQZLMOfa+++47q+KYpCRviEuu38R+nlbHjh0VFBSkgwcPaseOHc+kz+RERUXp008/VZMmTZKsS+6RZwAAnpXjvVuldgrAf0KBifNSOwUrFPAAAPiPcnFxUYECBazaQkNDlZCQoLFjx8rO7v67rBYtWpRk2//9738aMGCAJk2apIMHD6pdu3ZPlUuOHDnk5eWlkydPqnXr1v+6HwcHB8XHx//r7Vu1aqUPPvhAvr6+yb6YpGjRorp37545z50kXbt2TUeOHDHjixYtqu3bt1tt9+eff1otv/rqqzpy5EiS8w8AAAD8GxTwAAB4iRQoUEBxcXGaPHmyGjRooD/++EPTpk1LEpcpUyY1adJE/fv3V61atZQ7d+6n3venn36qXr16yd3dXbVr11ZMTIx27dqlGzduqF+/finqI1++fIqKitL69evl6+srZ2fnJ3ocNVOmTLp48aLVXX4PKliwoBo1aqTOnTvrm2++UcaMGTVo0CDlypVLjRo1kiT16tVLVapU0VdffaVGjRppzZo1Vo/PStKQIUNUv3595cmTR82aNZOdnZ327t2r/fv3a/jw4SnOFwAAAJAku9ROAAAAvDi+vr4aN26cRo0apRIlSmju3LkaMWJEsrGJj9V27Njxmez73Xff1ffff6+ZM2eqZMmSqlatmoKDg+Xj45PiPipXrqyuXbuqRYsWypYtm0aPHv3EeXh4eMjFxeWh62fOnKmyZcuqfv368vPzk2EYWr16tVn0q1Spkr777jtNnDhRvr6++vXXX/Xxxx9b9REQEKCVK1fq119/Vfny5VWpUiWNHz9eefPmfeJ8AQAAAIthGEZqJ/GySPGrgQHgOWMOPNv3uDnw7t69q/DwcPn4+Dy3OdXmzJmjvn376sKFC3JwcHgu+8B9j7qejB/SBq4TAFvBHHjAs/Gi5sBL6RiCR2gBAICV27dv6+LFixo5cqTee+89incAAABAKuMRWgAAYGX06NEqUqSIPD09NXjw4NRO55F+++03ubq6PvQDAAAA/BekagFvy5YtatCggby8vGSxWLRixYokMYcOHVLDhg3l7u4uFxcXlS9fXmfOnDHX3717V4GBgcqSJYtcXV3VtGlTXbp0yaqPM2fOqF69enJ2dlb27NnVv39/3bt3zypm06ZNevXVV+Xo6KgCBQooODg4SS5BQUHKly+fnJycVLFiRe3YseOZnAcAAGzJsGHDFBcXp/Xr19t8EaxcuXIKCwt76AcAAAD4L0jVAl50dLR8fX0VFBSU7PoTJ07otddeU5EiRbRp0yb99ddf+uSTT6zmhunbt69+/vlnLV68WJs3b9aFCxfUpEkTc318fLzq1aun2NhYbd26VbNmzVJwcLCGDBlixoSHh6tevXqqUaOGwsLC1KdPH7377rtas2aNGbNw4UL169dPQ4cO1e7du+Xr66uAgABdvnz5OZwZAACQEhkyZFCBAgUe+gEAAAD+C2zmJRYWi0XLly9X48aNzbaWLVsqffr0mjNnTrLb3Lp1S9myZdO8efPUrFkzSdLhw4dVtGhRbdu2TZUqVdIvv/yi+vXr68KFC8qRI4ckadq0aRo4cKCuXLkiBwcHDRw4UKtWrdL+/fut9n3z5k2FhIRIkipWrKjy5ctrypQpkqSEhAR5e3urZ8+eGjRoUIqOkcmNAdgKXmJh+2zhJRZ4cXiJRdrHdQJgK3iJBfBs2NpLLGx2DryEhAStWrVKhQoVUkBAgLJnz66KFStaPWYbGhqquLg4+fv7m21FihRRnjx5tG3bNknStm3bVLJkSbN4J0kBAQGKjIzUgQMHzJgH+0iMSewjNjZWoaGhVjF2dnby9/c3Y5ITExOjyMhIqw8AAAAAAADwJGy2gHf58mVFRUVp5MiRql27tn799Ve99dZbatKkiTZv3ixJioiIkIODgzw8PKy2zZEjhyIiIsyYB4t3iesT1z0qJjIyUnfu3NHVq1cVHx+fbExiH8kZMWKE3N3dzY+3t/eTnwgAAAAAAAC81Gy2gJeQkCBJatSokfr27avSpUtr0KBBql+/vqZNm5bK2aXM4MGDdevWLfNz9uzZ1E4JAAAAAAAAaYzNFvCyZs0qe3t7FStWzKq9aNGi5ltoPT09FRsbq5s3b1rFXLp0SZ6enmbMP99Km7j8uBg3NzdlyJBBWbNmVbp06ZKNSewjOY6OjnJzc7P6AAAAAAAAAE/CZgt4Dg4OKl++vI4cOWLVfvToUeXNm1eSVLZsWaVPn17r16831x85ckRnzpyRn5+fJMnPz0/79u2zelvs2rVr5ebmZhYH/fz8rPpIjEnsw8HBQWXLlrWKSUhI0Pr1680YAADw35QvXz5NmDAhtdMAAADAS8w+NXceFRWl48ePm8vh4eEKCwtT5syZlSdPHvXv318tWrRQ1apVVaNGDYWEhOjnn3/Wpk2bJEnu7u7q1KmT+vXrp8yZM8vNzU09e/aUn5+fKlWqJEmqVauWihUrpjZt2mj06NGKiIjQxx9/rMDAQDk6OkqSunbtqilTpmjAgAHq2LGjNmzYoEWLFmnVqlVmbv369VO7du1Urlw5VahQQRMmTFB0dLQ6dOjw4k4YAADP2Yt+Q/Hj3rb7MBEREfriiy+0atUqnT9/XtmzZ1fp0qXVp08f1axZ8xlnCQAAAKSuVC3g7dq1SzVq1DCX+/XrJ0lq166dgoOD9dZbb2natGkaMWKEevXqpcKFC2vp0qV67bXXzG3Gjx8vOzs7NW3aVDExMQoICNDXX39trk+XLp1Wrlypbt26yc/PTy4uLmrXrp0+++wzM8bHx0erVq1S3759NXHiROXOnVvff/+9AgICzJgWLVroypUrGjJkiCIiIlS6dGmFhIQkebEFAAB4vk6dOqUqVarIw8NDY8aMUcmSJRUXF6c1a9YoMDBQhw8ffuI+4+PjZbFYZGdnsw8nAAAA4CWWqgW86tWryzCMR8Z07NhRHTt2fOh6JycnBQUFKSgo6KExefPm1erVqx+by549ex4Z06NHD/Xo0eORMQAA4Pnq3r27LBaLduzYIRcXF7O9ePHi5phh3Lhxmjlzpk6ePKnMmTOrQYMGGj16tFxdXSVJwcHB6tOnj2bPnq1Bgwbp6NGjOn78uJydndWpUyetW7dOnp6eGj58eKocIwAAAPCgVC3gAQAAPInr168rJCREX3zxhVXxLpGHh4ckyc7OTpMmTZKPj49Onjyp7t27a8CAAVZ36d++fVujRo3S999/ryxZsih79uxq1qyZLly4oI0bNyp9+vTq1auX1Ty6AAAAQGqggAcAANKM48ePyzAMFSlS5JFxffr0Mf+cL18+DR8+XF27drUq4MXFxenrr7+Wr6+vpPsvyvrll1+0Y8cOlS9fXpI0ffp0FS1a9NkfCAAAAPAEKOABAIA043FTbyRat26dRowYocOHDysyMlL37t3T3bt3dfv2bTk7O0u6/5b5UqVKmdscOnRI9vb2Klu2rNlWpEgR864+AAAAILUwUzMAAEgzChYsKIvF8sgXVZw6dUr169dXqVKltHTpUoWGhppz5cbGxppxGTJkkMViee45AwAAAE+LAh4AAEgzMmfOrICAAAUFBSk6OjrJ+ps3byo0NFQJCQkaO3asKlWqpEKFCunChQuP7btIkSK6d++eQkNDzbYjR47o5s2bz/IQAAAAgCdGAQ8AAKQpQUFBio+PV4UKFbR06VIdO3ZMhw4d0qRJk+Tn56cCBQooLi5OkydP1smTJzVnzhxNmzbtsf0WLlxYtWvX1nvvvaft27crNDRU7777rjJkyPACjgoAAAB4OObAAwAAppH756d2Co+VP39+7d69W1988YXef/99Xbx4UdmyZVPZsmU1depU+fr6aty4cRo1apQGDx6sqlWrasSIEWrbtu1j+545c6beffddVatWTTly5NDw4cP1ySefvICjAgAAAB7OYqR0Nmg8tcjISLm7u+vWrVtyc3NL7XQAvMQGlXgntVPAYzyukHb37l2Fh4fLx8dHTk5OLygrPC+Pup6MH9IGrhMAW3G8d6vUTgH4Tygwcd4L2U9KxxA8QgsAAAAAAADYMAp4AAAAAAAAgA2jgAcAAAAAAADYMAp4AAAAAAAAgA2jgAcAAAAAAADYMAp4AAAAAAAAgA2jgAcAAAA8YOTIkbJYLOrTp09qpwIAACCJAh4AAABg2rlzp7755huVKlUqtVMBAAAwUcADAAAAJEVFRal169b67rvvlClTptROBwAAwEQBDwAA4AGbNm2SxWLRzZs3UzsVvGCBgYGqV6+e/P39HxsbExOjyMhIqw8AAMDzYp/aCQAAANtxvHerF7q/AhPn/avtIiIi9MUXX2jVqlU6f/68smfPrtKlS6tPnz6qWbPmM84SL4MFCxZo9+7d2rlzZ4riR4wYoU8//fQ5ZwUAAHAfBTwAAJCmnDp1SlWqVJGHh4fGjBmjkiVLKi4uTmvWrFFgYKAOHz6c2ikijTl79qx69+6ttWvXysnJKUXbDB48WP369TOXIyMj5e3t/bxSBAAALzkeoQUAAGlK9+7dZbFYtGPHDjVt2lSFChVS8eLF1a9fP/3555+SpHHjxqlkyZJycXGRt7e3unfvrqioKLOP06dPq0GDBsqUKZNcXFxUvHhxrV692mo/oaGhKleunJydnVW5cmUdOXLkhR4nXpzQ0FBdvnxZr776quzt7WVvb6/Nmzdr0qRJsre3V3x8fJJtHB0d5ebmZvUBAAB4XijgAQCANOP69esKCQlRYGCgXFxckqz38PCQJNnZ2WnSpEk6cOCAZs2apQ0bNmjAgAFmXGBgoGJiYrRlyxbt27dPo0aNkqurq1VfH330kcaOHatdu3bJ3t5eHTt2fK7HhtRTs2ZN7du3T2FhYeanXLlyat26tcLCwpQuXbrUThEAALzkeIQWAACkGcePH5dhGCpSpMgj4/r06WP+OV++fBo+fLi6du2qr7/+WpJ05swZNW3aVCVLlpQk5c+fP0kfX3zxhapVqyZJGjRokOrVq6e7d++m+BFLpB0ZM2ZUiRIlrNpcXFyUJUuWJO0AAACpgTvwAABAmmEYRori1q1bp5o1aypXrlzKmDGj2rRpo2vXrun27duSpF69emn48OGqUqWKhg4dqr/++itJH6VKlTL/nDNnTknS5cuXn8FRAAAAAE+GAh4AAEgzChYsKIvF8sgXVZw6dUr169dXqVKltHTpUoWGhiooKEiSFBsbK0l69913dfLkSbVp00b79u1TuXLlNHnyZKt+0qdPb/7ZYrFIkhISEp71IcFGbdq0SRMmTEjtNAAAACRRwAMAAGlI5syZFRAQoKCgIEVHRydZf/PmTYWGhiohIUFjx45VpUqVVKhQIV24cCFJrLe3t7p27aply5bp/fff13ffffciDgEAAAB4YhTwAABAmhIUFKT4+HhVqFBBS5cu1bFjx3To0CFNmjRJfn5+KlCggOLi4jR58mSdPHlSc+bM0bRp06z66NOnj9asWaPw8HDt3r1bGzduVNGiRVPpiAAAAIBH4yUWAADAVGDivNRO4bHy58+v3bt364svvtD777+vixcvKlu2bCpbtqymTp0qX19fjRs3TqNGjdLgwYNVtWpVjRgxQm3btjX7iI+PV2BgoM6dOyc3NzfVrl1b48ePT8WjAgAAAB7OYqR0Nmg8tcjISLm7u+vWrVtyc3NL7XQAvMQGlXgntVPAY4zcP/+R6+/evavw8HD5+PjwVtT/gEddT8YPaQPXCYCtON67VWqnAPwnvKgvtlM6huARWgAAAAAAAMCGUcADAAAAAAAAbBgFPAAAAAAAAMCGUcADAAAAAAAAbBgFPAAA0jDeRfXfwHUEAADAo1DAAwAgDUqXLp0kKTY2NpUzwbOQeB0TrysAAADwIPvUTgAAADw5e3t7OTs768qVK0qfPr3s7PhOLq1KSEjQlStX5OzsLHt7hmYAAABIilEiAABpkMViUc6cORUeHq7Tp0+ndjp4SnZ2dsqTJ48sFktqpwIAAAAbRAEPAIA0ysHBQQULFuQx2v8ABwcH7qIEAADAQ6XqSHHLli1q0KCBvLy8ZLFYtGLFiofGdu3aVRaLRRMmTLBqv379ulq3bi03Nzd5eHioU6dOioqKsor566+/9Prrr8vJyUne3t4aPXp0kv4XL16sIkWKyMnJSSVLltTq1aut1huGoSFDhihnzpzKkCGD/P39dezYsX997AAAPAt2dnZycnLik8Y/FO8AAADwKKk6WoyOjpavr6+CgoIeGbd8+XL9+eef8vLySrKudevWOnDggNauXauVK1dqy5Yt6tKli7k+MjJStWrVUt68eRUaGqoxY8Zo2LBh+vbbb82YrVu36p133lGnTp20Z88eNW7cWI0bN9b+/fvNmNGjR2vSpEmaNm2atm/fLhcXFwUEBOju3bvP4EwAAAAAAAAAyUvVR2jr1KmjOnXqPDLm/Pnz6tmzp9asWaN69epZrTt06JBCQkK0c+dOlStXTpI0efJk1a1bV1999ZW8vLw0d+5cxcbGasaMGXJwcFDx4sUVFhamcePGmYW+iRMnqnbt2urfv78k6fPPP9fatWs1ZcoUTZs2TYZhaMKECfr444/VqFEjSdLs2bOVI0cOrVixQi1btnzWpwYAAAAAAACQlMp34D1OQkKC2rRpo/79+6t48eJJ1m/btk0eHh5m8U6S/P39ZWdnp+3bt5sxVatWlYODgxkTEBCgI0eO6MaNG2aMv7+/Vd8BAQHatm2bJCk8PFwRERFWMe7u7qpYsaIZk5yYmBhFRkZafQAAAAAAAIAnYdMFvFGjRsne3l69evVKdn1ERISyZ89u1WZvb6/MmTMrIiLCjMmRI4dVTOLy42IeXP/gdsnFJGfEiBFyd3c3P97e3o88XgAAAAAAAOCfbLaAFxoaqokTJyo4OFgWiyW10/lXBg8erFu3bpmfs2fPpnZKAAAAAAAASGNstoD322+/6fLly8qTJ4/s7e1lb2+v06dP6/3331e+fPkkSZ6enrp8+bLVdvfu3dP169fl6elpxly6dMkqJnH5cTEPrn9wu+RikuPo6Cg3NzerDwAAAAAAAPAkbLaA16ZNG/31118KCwszP15eXurfv7/WrFkjSfLz89PNmzcVGhpqbrdhwwYlJCSoYsWKZsyWLVsUFxdnxqxdu1aFCxdWpkyZzJj169db7X/t2rXy8/OTJPn4+MjT09MqJjIyUtu3bzdjAAAAAAAAgOchVd9CGxUVpePHj5vL4eHhCgsLU+bMmZUnTx5lyZLFKj59+vTy9PRU4cKFJUlFixZV7dq11blzZ02bNk1xcXHq0aOHWrZsKS8vL0lSq1at9Omnn6pTp04aOHCg9u/fr4kTJ2r8+PFmv71791a1atU0duxY1atXTwsWLNCuXbv07bffSpIsFov69Omj4cOHq2DBgvLx8dEnn3wiLy8vNW7c+DmfJQAAAAAAALzMUrWAt2vXLtWoUcNc7tevnySpXbt2Cg4OTlEfc+fOVY8ePVSzZk3Z2dmpadOmmjRpkrne3d1dv/76qwIDA1W2bFllzZpVQ4YMUZcuXcyYypUra968efr444/14YcfqmDBglqxYoVKlChhxgwYMEDR0dHq0qWLbt68qddee00hISFycnJ6yrMAAAAAAAAAPJzFMAwjtZN4WURGRsrd3V23bt1iPjwAqWpQiXdSOwU8xsj981M7BdgIxg9pA9cJgK043rtVaqcA/CcUmDjvhewnpWMIm50DDwAAAAAAAAAFPAAAAAAAAMCm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pWoBb8uWLWrQoIG8vLxksVi0YsUKc11cXJwGDhyokiVLysXFRV5eXmrbtq0uXLhg1cf169fVunVrubm5ycPDQ506dVJUVJRVzF9//aXXX39dTk5O8vb21ujRo5PksnjxYhUpUkROTk4qWbKkVq9ebbXeMAwNGTJEOXPmVIYMGeTv769jx449u5MBAAAAAAAAJCNVC3jR0dHy9fVVUFBQknW3b9/W7t279cknn2j37t1atmyZjhw5ooYNG1rFtW7dWgcOHNDatWu1cuVKbdmyRV26dDHXR0ZGqlatWsqbN69CQ0M1ZswYDRs2TN9++60Zs3XrVr3zzjvq1KmT9uzZo8aNG6tx48bav3+/GTN69GhNmjRJ06ZN0/bt2+Xi4qKAgADdvXv3OZwZAAAAAAAA4D6LYRhGaichSRaLRcuXL1fjxo0fGrNz505VqFBBp0+fVp48eXTo0CEVK1ZMO3fuVLly5SRJISEhqlu3rs6dOycvLy9NnTpVH330kSIiIuTg4CBJGjRokFasWKHDhw9Lklq0aKHo6GitXLnS3FelSpVUunRpTZs2TYZhyMvLS++//74++OADSdKtW7eUI0cOBQcHq2XLlsnmGxMTo5iYGHM5MjJS3t7eunXrltzc3J7qfAHA0xhU4p3UTgGPMXL//NROATYiMjJS7u7ujB9sHNcJgK043rtVaqcA/CcUmDjvhewnpWOINDUH3q1bt2SxWOTh4SFJ2rZtmzw8PMzinST5+/vLzs5O27dvN2OqVq1qFu8kKSAgQEeOHNGNGzfMGH9/f6t9BQQEaNu2bZKk8PBwRUREWMW4u7urYsWKZkxyRowYIXd3d/Pj7e39dCcAAAAAAAAAL500U8C7e/euBg4cqHfeecesSEZERCh79uxWcfb29sqcObMiIiLMmBw5cljFJC4/LubB9Q9ul1xMcgYPHqxbt26Zn7Nnzz7RMQMAAAAAAAD2qZ1ASsTFxal58+YyDENTp05N7XRSzNHRUY6OjqmdBgAAAAAAANIwm78DL7F4d/r0aa1du9bqeWBPT09dvnzZKv7evXu6fv26PD09zZhLly5ZxSQuPy7mwfUPbpdcDAAAAAAAAPA82HQBL7F4d+zYMa1bt05ZsmSxWu/n56ebN28qNDTUbNuwYYMSEhJUsWJFM2bLli2Ki4szY9auXavChQsrU6ZMZsz69eut+l67dq38/PwkST4+PvL09LSKiYyM1Pbt280YAAAAAAAA4HlI1QJeVFSUwsLCFBYWJun+yyLCwsJ05swZxcXFqVmzZtq1a5fmzp2r+Ph4RUREKCIiQrGxsZKkokWLqnbt2urcubN27NihP/74Qz169FDLli3l5eUlSWrVqpUcHBzUqVMnHThwQAsXLtTEiRPVr18/M4/evXsrJCREY8eO1eHDhzVs2DDt2rVLPXr0kHT/Dbl9+vTR8OHD9dNPP2nfvn1q27atvLy8HvnWXAAAAAAAAOBppeoceLt27VKNGjXM5cSiWrt27TRs2DD99NNPkqTSpUtbbbdx40ZVr15dkjR37lz16NFDNWvWlJ2dnZo2bapJkyaZse7u7vr1118VGBiosmXLKmvWrBoyZIi6dOlixlSuXFnz5s3Txx9/rA8//FAFCxbUihUrVKJECTNmwIABio6OVpcuXXTz5k299tprCgkJkZOT07M+LQAAAAAAAIDJYhiGkdpJvCwiIyPl7u6uW7duWc3lBwAv2qAS76R2CniMkfvnp3YKsBGMH9IGrhMAW3G8d6vUTgH4Tygwcd4L2U9KxxA2PQceAAAAAAAA8LKjgAcAAAAAAADYMAp4AAAAAAAAgA2jgAcAAAAAAADYMAp4AAAAAAAAgA2jgAcAALRlyxY1aNBAXl5eslgsWrFihdV6wzA0ZMgQ5cyZUxkyZJC/v7+OHTtmFbN79269+eab8vDwUJYsWdSlSxdFRUVZxezcuVM1a9aUh4eHMmXKpICAAO3du9cqZtGiRSpdurScnZ2VN29ejRkzJkm+MTEx+uijj5Q3b145OjoqX758mjFjxrM5GQAAAICNoYAHAAAUHR0tX19fBQUFJbt+9OjRmjRpkqZNm6bt27fLxcVFAQEBunv3riTpwoUL8vf3V4ECBbR9+3aFhITowIEDat++vdlHVFSUateurTx58mj79u36/ffflTFjRgUEBCguLk6S9Msvv6h169bq2rWr9u/fr6+//lrjx4/XlClTrPJp3ry51q9fr+nTp+vIkSOaP3++Chcu/HxODgAAAJDK7FM7AQAAkPrq1KmjOnXqJLvOMAxNmDBBH3/8sRo1aiRJmj17tnLkyKEVK1aoZcuWWrlypdKnT6+goCDZ2d3/fnDatGkqVaqUjh8/rgIFCujw4cO6fv26PvvsM3l7e0uShg4dqlKlSun06dMqUKCA5syZo8aNG6tr166SpPz582vw4MEaNWqUAgMDZbFYFBISos2bN+vkyZPKnDmzJClfvnzP+Qzhv27q1KmaOnWqTp06JUkqXry4hgwZ8tC/FwAAAC8Sd+ABAIBHCg8PV0REhPz9/c02d3d3VaxYUdu2bZN0/5FWBwcHs3gnSRkyZJAk/f7775KkwoULK0uWLJo+fbpiY2N1584dTZ8+XUWLFjULcDExMXJycrLaf4YMGXTu3DmdPn1akvTTTz+pXLlyGj16tHLlyqVChQrpgw8+0J07d57bOcB/X+7cuTVy5EiFhoZq165deuONN9SoUSMdOHAgtVMDAACggAcAAB4tIiJCkpQjRw6r9hw5cpjr3njjDUVERGjMmDGKjY3VjRs3NGjQIEnSxYsXJUkZM2bUpk2b9MMPPyhDhgxydXVVSEiIfvnlF9nb338oICAgQMuWLdP69euVkJCgo0ePauzYsVb9nDx5Ur///rv279+v5cuXa8KECVqyZIm6d+/+/E8G/rMaNGigunXrqmDBgipUqJC++OILubq66s8//0zt1AAAACjgAQCAp1e8eHHNmjVLY8eOlbOzszw9PeXj46McOXKYd+XduXNHnTp1UpUqVfTnn3/qjz/+UIkSJVSvXj3z7rnOnTurR48eql+/vhwcHFSpUiW1bNlSksx+EhISZLFYNHfuXFWoUEF169bVuHHjNGvWLO7CwzMRHx+vBQsWKDo6Wn5+fsnGxMTEKDIy0uoDAADwvFDAAwAAj+Tp6SlJunTpklX7pUuXzHWS1KpVK0VEROj8+fO6du2ahg0bpitXrih//vySpHnz5unUqVOaOXOmypcvr0qVKmnevHkKDw/Xjz/+KEmyWCwaNWqUoqKidPr0aUVERKhChQqSZPaTM2dO5cqVS+7u7ua+ixYtKsMwdO7cued3IvCft2/fPrm6usrR0VFdu3bV8uXLVaxYsWRjR4wYIXd3d/OTOK8jAADA80ABDwAAPJKPj488PT21fv16sy0yMlLbt29P9u6kHDlyyNXVVQsXLpSTk5PefPNNSdLt27dlZ2cni8VixiYuJyQkWPWRLl065cqVSw4ODpo/f778/PyULVs2SVKVKlV04cIFRUVFmfFHjx6VnZ2dcufO/UyPHS+XwoULKywsTNu3b1e3bt3Url07HTx4MNnYwYMH69atW+bn7NmzLzhbAADwMqGABwAAFBUVpbCwMIWFhUm6/+KKsLAwnTlzRhaLRX369NHw4cP1008/ad++fWrbtq28vLzUuHFjs48pU6Zo9+7dOnr0qIKCgtSjRw+NGDFCHh4ekqQ333xTN27cUGBgoA4dOqQDBw6oQ4cOsre3V40aNSRJV69e1bRp03T48GGFhYWpd+/eWrx4sSZMmGDup1WrVsqSJYs6dOiggwcPasuWLerfv786duxovjgD+DccHBxUoEABlS1bViNGjJCvr68mTpyYbKyjo6Pc3NysPgAAAM+LfWonAAAAUt+uXbvMIpok9evXT5LUrl07BQcHa8CAAYqOjlaXLl108+ZNvfbaawoJCbF6Y+yOHTs0dOhQRUVFqUiRIvrmm2/Upk0bc32RIkX0888/69NPP5Wfn5/s7OxUpkwZhYSEKGfOnGbcrFmz9MEHH8gwDPn5+WnTpk3mY7SS5OrqqrVr16pnz54qV66csmTJoubNm2v48OHP8xThJZSQkKCYmJjUTgMAAEAWwzCM1E7iZREZGSl3d3fdunWLb2kBpKpBJd5J7RTwGCP3z0/tFGAjGD+8GIMHD1adOnWUJ08e/f3335o3b55GjRqlNWvWmI+BPwrXCYCtON67VWqnAPwnFJg474XsJ6VjCO7AAwAAwEvv8uXLatu2rS5evCh3d3eVKlUqxcU7AACA540CHgAANohvz9OGF/XNLJ6/6dOnp3YKAAAAD8VLLAAAAAAAAAAbRgEPAAAAAAAAsGEU8AAAAAAAAAAbRgEPAAAAAAAAsGEU8AAAAAAAAAAbRgEPAAAAAAAAsGEU8AAAAAAAAAAbRgEPAAAAAAAAsGEU8AAAAAAAAAAbZv8kwQkJCQoODtayZct06tQpWSwW+fj4qFmzZmrTpo0sFsvzyhMAAAAAAAB4KaX4DjzDMNSwYUO9++67On/+vEqWLKnixYvr9OnTat++vd56663nmScAAAAAAADwUkrxHXjBwcHasmWL1q9frxo1alit27Bhgxo3bqzZs2erbdu2zzxJAAAAAAAA4GWV4jvw5s+frw8//DBJ8U6S3njjDQ0aNEhz5859pskBAAAAAAAAL7sUF/D++usv1a5d+6Hr69Spo7179z6TpAAAAAAAAADcl+IC3vXr15UjR46Hrs+RI4du3LjxTJICAAAAAAAAcF+KC3jx8fGyt3/4lHnp0qXTvXv3nklSAAAAAAAAAO5L8UssDMNQ+/bt5ejomOz6mJiYZ5YUAAAAAAAAgPtSXMBr167dY2N4Ay0AAAAAAADwbKW4gDdz5sznmQcAAAAAAACAZKR4DrznYcuWLWrQoIG8vLxksVi0YsUKq/WGYWjIkCHKmTOnMmTIIH9/fx07dswq5vr162rdurXc3Nzk4eGhTp06KSoqyirmr7/+0uuvvy4nJyd5e3tr9OjRSXJZvHixihQpIicnJ5UsWVKrV69+4lwAAAAAAACAZy3Fd+A1adIkRXHLli1L8c6jo6Pl6+urjh07Jtv/6NGjNWnSJM2aNUs+Pj765JNPFBAQoIMHD8rJyUmS1Lp1a128eFFr165VXFycOnTooC5dumjevHmSpMjISNWqVUv+/v6aNm2a9u3bp44dO8rDw0NdunSRJG3dulXvvPOORowYofr162vevHlq3Lixdu/erRIlSqQ4FwAAAAAAAOBZS3EBz93d/ZnvvE6dOqpTp06y6wzD0IQJE/Txxx+rUaNGkqTZs2crR44cWrFihVq2bKlDhw4pJCREO3fuVLly5SRJkydPVt26dfXVV1/Jy8tLc+fOVWxsrGbMmCEHBwcVL15cYWFhGjdunFnAmzhxomrXrq3+/ftLkv5fe/ce32P9/3H8+dnYgdnmtM1qsTXn00QxxMqykCjfHL+RHKJNGCnlWPrO4UuoRfWVQ5FDIVFj38l8ZYY5JExE31E2im2szGzX7w9f18+nDZs2nw8e99vtut32ud6v63q/ro9cvb32vt7Xm2++qdjYWL377ruaO3duoXIBAAAAAAAASoLdroF37NgxpaamKjQ01Nzn4eGhpk2bKiEhQd27d1dCQoI8PT3N4p0khYaGysHBQYmJiXrqqaeUkJCgVq1aycnJyYwJCwvTlClTdPbsWZUvX14JCQmKjIy06j8sLMx8pLcwuRQkOzvb6u28mZmZf+k7AQAAAAAAwN3HpmvgXU9qaqokydvb22q/t7e32ZaamiovLy+r9lKlSqlChQpWMQWd4+o+rhVzdfuNcilIVFSUPDw8zM3Pz+8GVw0AAAAAAABYs9sC3p1g9OjRysjIMLfjx4/bOiUAAAAAAADcZuy2gOfj4yNJSktLs9qflpZmtvn4+OjUqVNW7ZcuXdKZM2esYgo6x9V9XCvm6vYb5VIQZ2dnubu7W20AAAAAAABAUdhtAc/f318+Pj6Ki4sz92VmZioxMVHBwcGSpODgYKWnpyspKcmM2bhxo/Ly8tS0aVMzZvPmzcrJyTFjYmNjVbNmTZUvX96MubqfKzFX+ilMLgAAAAAAAEBJsGkB7/z589qzZ4/27Nkj6fLLIvbs2aOUlBRZLBYNGzZMkyZN0po1a7Rv3z717t1bvr6+6ty5sySpdu3aevzxxzVgwABt375d3377rSIiItS9e3f5+vpKknr27CknJyf169dP+/fv17JlyzRr1iyrl1YMHTpUMTExmj59upKTkzVhwgTt3LlTERERklSoXAAAAAAAAICSUOi30F7t8OHD+uabb3Tq1Cnl5eVZtY0bN67Q59m5c6ceeeQR8/OVolqfPn20YMECjRo1SllZWRo4cKDS09PVsmVLxcTEyMXFxTxm8eLFioiIUJs2beTg4KAuXbpo9uzZZruHh4c2bNig8PBwNW7cWJUqVdK4ceM0cOBAM6Z58+ZasmSJxowZo9dee03Vq1fX6tWrVa9ePTOmMLkAAAAAAAAAxc1iGIZRlAM+/PBDDR48WJUqVZKPj48sFsv/n8xi0a5du4o9yTtFZmamPDw8lJGRwXp4AGzq1Xo9bJ0CbqB/G8uNg2BzgbOWlHgfjB9uD/w5AbAXR4b2tHUKwB3hVozzpMKPIYo8A2/SpEl666239Morr/ylBAEAAAAAAADcWJHXwDt79qyeeeaZksgFAAAAAAAAwJ8UuYD3zDPPaMOGDSWRCwAAAAAAAIA/KfIjtIGBgRo7dqy2bdum+vXrq3Tp0lbtL730UrElBwAAAAAAANztilzA++CDD+Tm5qb4+HjFx8dbtVksFgp4AAAAAAAAQDEqcgHv2LFjJZEHAAAAAAAAgAIUeQ28qxmGIcMwiisXAAAAAAAAAH9yUwW8RYsWqX79+nJ1dZWrq6saNGigjz/+uLhzAwAAAAAAAO56RX6EdsaMGRo7dqwiIiLUokULSdKWLVs0aNAg/frrrxo+fHixJwkAAAAAAADcrYpcwHvnnXc0Z84c9e7d29z35JNPqm7dupowYQIFPAAAAAAAAKAYFfkR2pMnT6p58+b59jdv3lwnT54slqQAAAAAAAAAXFbkAl5gYKCWL1+eb/+yZctUvXr1YkkKAAAAKIyUlJQCX6pmGIZSUlJskBEAAEDxK/IjtBMnTlS3bt20efNmcw28b7/9VnFxcQUW9gAAAICS4u/vr5MnT8rLy8tq/5kzZ+Tv76/c3FwbZQYAAFB8ijwDr0uXLkpMTFSlSpW0evVqrV69WpUqVdL27dv11FNPlUSOAAAAQIEMw5DFYsm3//z583JxcbFBRgAAAMWvyDPwJKlx48b65JNPijsXAAAAoFAiIyMlSRaLRWPHjlWZMmXMttzcXCUmJiooKMhG2QEAABSvQhXwMjMz5e7ubv58PVfiAAAAgJKye/duSZdn4O3bt09OTk5mm5OTkxo2bKiRI0faKj0AAIBiVagCXvny5c21RTw9PQt8TOHK4wusMwIAAICS9s0330iS+vbtq1mzZvFLZAAAcEcrVAFv48aNqlChgqT/HywBAAAAtjZ//nxbpwAAAFDiClXAa926tfmzv7+//Pz88s3CMwxDx48fL97sAAAAgD95+umntWDBArm7u+vpp5++buzKlStvUVYAAAAlp8gvsfD39zcfp73amTNn5O/vzyO0AAAAKFEeHh7mL5Pd3d0LXN4FAADgTlLkAt6Vte7+7Pz583JxcSmWpAAAAIBreeqpp8xx54IFC2ybDAAAwC1Q6AJeZGSkJMlisWjs2LEqU6aM2Zabm6vExEQFBQUVe4IAAADA1Z566imlpqaqcuXKcnR0LPDpEAAAgDtJoQt4u3fvlnR5Bt6+ffvk5ORktjk5Oalhw4YaOXJk8WcIAAAAXKVy5cratm2bOnbseM2nQwAAAO4khS7gXXn7bN++fTVr1iy5u7uXWFIAAADAtQwaNEidOnWSxWKRxWKRj4/PNWNZnxkAANwJirwG3syZM3Xp0qV8+8+cOaNSpUpR2AMAAECJmjBhgrp3764jR47oySef1Pz58+Xp6WnrtAAAAEpMkQt43bt3V8eOHfXiiy9a7V++fLnWrFmjr776qtiSAwAAAApSq1Yt1apVS+PHj9czzzxjtT4zAADAncahqAckJibqkUceybc/JCREiYmJcGdhyQAARS5JREFUxZIUAAAAUBjjx49XmTJldPr0aW3ZskVbtmzR6dOnbZ0WAABAsSpyAS87O7vAR2hzcnL0xx9/FEtSAAAAQGH8/vvvev755+Xr66tWrVqpVatW8vX1Vb9+/fT777/bOj0AAIBiUeQC3kMPPaQPPvgg3/65c+eqcePGxZIUAAAAUBjDhw9XfHy81qxZo/T0dKWnp+uLL75QfHy8RowYYev0AAAAikWR18CbNGmSQkNDtXfvXrVp00aSFBcXpx07dmjDhg3FniAAAABwLZ9//rk+++wzhYSEmPvat28vV1dXde3aVXPmzLFdcgAAAMWkyDPwWrRooYSEBPn5+Wn58uX68ssvFRgYqO+++04PP/xwSeQIAAAAFOj333+Xt7d3vv1eXl48QgsAAO4YRZ6BJ0lBQUFavHhxcecCAAAAFElwcLDGjx+vRYsWycXFRZL0xx9/aOLEiQoODrZxdgAAAMXjpgp4V1y4cEEXL1602ufu7v6XEgIAAAAKa+bMmXr88cd17733qmHDhpKkvXv3ysXFRevXr7dxdgAAAMWjyAW833//XaNGjdLy5cv122+/5WvPzc0tlsQAAACAG6lfv74OHz6sxYsXKzk5WZLUo0cP9erVS66urjbODgAAoHgUuYD38ssv65tvvtGcOXP07LPPKjo6Wj///LPef/99TZ48uSRyBAAAAPLJyclRrVq1tHbtWg0YMMDW6QAAAJSYIhfwvvzySy1atEghISHq27evHn74YQUGBqpq1apavHixevXqVRJ5AgAAAFZKly6tCxcu2DoNAACAElfkt9CeOXNGAQEBki6vd3fmzBlJUsuWLbV58+bizQ4AAAC4jvDwcE2ZMkWXLl2ydSoAAAAlpsgz8AICAnTs2DHdd999qlWrlpYvX66HHnpIX375pTw9PUsgRQAAAKBgO3bsUFxcnDZs2KD69eurbNmyVu0rV660UWYAAADFp8gz8Pr27au9e/dKkl599VVFR0fLxcVFw4cP18svv1ysyeXm5mrs2LHy9/eXq6ur7r//fr355psyDMOMMQxD48aNU5UqVeTq6qrQ0FAdPnzY6jxnzpxRr1695O7uLk9PT/Xr10/nz5+3ivnuu+/08MMPy8XFRX5+fpo6dWq+fFasWKFatWrJxcVF9evX11dffVWs1wsAAICi8fT0VJcuXRQWFiZfX195eHhYbQAAAHeCIs/AGz58uPlzaGiokpOTlZSUpMDAQDVo0KBYk5syZYrmzJmjhQsXqm7dutq5c6f69u0rDw8PvfTSS5KkqVOnavbs2Vq4cKH8/f01duxYhYWF6cCBA3JxcZEk9erVSydPnlRsbKxycnLUt29fDRw4UEuWLJEkZWZmqm3btgoNDdXcuXO1b98+Pf/88/L09NTAgQMlSVu3blWPHj0UFRWlJ554QkuWLFHnzp21a9cu1atXr1ivGwAAANeXl5enadOm6YcfftDFixf16KOPasKECbx5FgAA3JEsxtXT2W5Senp6iTw++8QTT8jb21vz5s0z93Xp0kWurq765JNPZBiGfH19NWLECI0cOVKSlJGRIW9vby1YsEDdu3fXwYMHVadOHe3YsUNNmjSRJMXExKh9+/Y6ceKEfH19NWfOHL3++utKTU2Vk5OTpMuzC1evXq3k5GRJUrdu3ZSVlaW1a9eauTRr1kxBQUGaO3duoa4nMzNTHh4eysjIkLu7e7F8RwBwM16t18PWKeAG+rex2DoFFELgrCUl3gfjh4K9+eabmjBhgkJDQ+Xq6qr169erR48e+uijj2ySD39OAOzFkaE9bZ0CcEe4FeM8qfBjiCI/QjtlyhQtW7bM/Ny1a1dVrFhR99xzj/lobXFp3ry54uLi9MMPP0iS9u7dqy1btqhdu3aSpGPHjik1NVWhoaHmMR4eHmratKkSEhIkSQkJCfL09DSLd9LlmYMODg5KTEw0Y1q1amUW7yQpLCxMhw4d0tmzZ82Yq/u5EnOln4JkZ2crMzPTagMAAMBft2jRIr333ntav369Vq9erS+//FKLFy9WXl6erVMDAAAodkUu4M2dO1d+fn6SpNjYWMXGxurrr79Wu3btin0NvFdffVXdu3dXrVq1VLp0aTVq1EjDhg1Tr169JEmpqamSJG9vb6vjvL29zbbU1FR5eXlZtZcqVUoVKlSwiinoHFf3ca2YK+0FiYqKslqD5cr3BgAAgL8mJSVF7du3Nz+HhobKYrHol19+sWFWAAAAJaPIa+Clpqaahai1a9eqa9euatu2rapVq6amTZsWa3LLly/X4sWLtWTJEtWtW1d79uzRsGHD5Ovrqz59+hRrXyVh9OjRioyMND9nZmZSxAMAACgGly5dMtc7vqJ06dLKycmxUUYAAAAlp8gFvPLly+v48ePy8/NTTEyMJk2aJOny22Bzc3OLNbmXX37ZnIUnSfXr19d///tfRUVFqU+fPvLx8ZEkpaWlqUqVKuZxaWlpCgoKkiT5+Pjo1KlTVue9dOmSzpw5Yx7v4+OjtLQ0q5grn28Uc6W9IM7OznJ2di7qZQMAAOAGDMPQc889ZzXWunDhggYNGqSyZcua+1auXGmL9AAAAIpVkR+hffrpp9WzZ0899thj+u2338z16Hbv3q3AwMBiTe7333+Xg4N1io6OjubaJv7+/vLx8VFcXJzZnpmZqcTERAUHB0uSgoODlZ6erqSkJDNm48aNysvLM2cMBgcHa/PmzVa/sY2NjVXNmjVVvnx5M+bqfq7EXOkHAAAAt06fPn3k5eVltVzJ3//+d/n6+lrtAwAAuBMUeQbe22+/rWrVqun48eOaOnWq3NzcJEknT57Uiy++WKzJdezYUW+99Zbuu+8+1a1bV7t379aMGTP0/PPPS5IsFouGDRumSZMmqXr16vL399fYsWPl6+urzp07S5Jq166txx9/XAMGDNDcuXOVk5OjiIgIde/eXb6+vpKknj17auLEierXr59eeeUVff/995o1a5befvttM5ehQ4eqdevWmj59ujp06KClS5dq586d+uCDD4r1mgEAAHBj8+fPt3UKAAAAt0yRC3ilS5fWyJEj8+0fPnx4sSR0tXfeeUdjx47Viy++qFOnTsnX11cvvPCCxo0bZ8aMGjVKWVlZGjhwoNLT09WyZUvFxMRYrYmyePFiRUREqE2bNnJwcFCXLl00e/Zss93Dw0MbNmxQeHi4GjdurEqVKmncuHEaOHCgGdO8eXMtWbJEY8aM0Wuvvabq1atr9erVqlevXrFfNwAAAAAAAHCFxTAMo6gHHT58WN98841OnTplPs56xdXFNVjLzMyUh4eHMjIy5O7ubut0ANzFXq3Xw9Yp4Ab6t7HYOgUUQuCsJSXeB+OH2wN/TgDsxZGhPW2dAnBHuBXjPKnwY4giz8D78MMPNXjwYFWqVEk+Pj6yWP7/HxgWi4UCHgAAAAAAAFCMilzAmzRpkt566y298sorJZEPAAAAcMtFRUVp5cqVSk5Olqurq5o3b64pU6aoZs2atk4NAACg6G+hPXv2rJ555pmSyAUAAACwifj4eIWHh2vbtm2KjY1VTk6O2rZtq6ysLFunBgAAUPQZeM8884w2bNigQYMGlUQ+AAAAwC0XExNj9XnBggXy8vJSUlKSWrVqZaOsAAAALityAS8wMFBjx47Vtm3bVL9+fZUuXdqq/aWXXiq25AAAAABbyMjIkCRVqFChwPbs7GxlZ2ebnzMzM29JXgAA4O5U5ALeBx98IDc3N8XHxys+Pt6qzWKxUMADAADAbS0vL0/Dhg1TixYtVK9evQJjoqKiNHHixFucGQAAuFsVuYB37NixksgDAAAAsAvh4eH6/vvvtWXLlmvGjB49WpGRkebnzMxM+fn53Yr0AADAXajIBTwAAADgThUREaG1a9dq8+bNuvfee68Z5+zsLGdn51uYGQAAuJvdVAHvxIkTWrNmjVJSUnTx4kWrthkzZhRLYgAAAMCtYhiGhgwZolWrVmnTpk3y9/e3dUoAAACmIhfw4uLi9OSTTyogIEDJycmqV6+efvrpJxmGoQceeKAkcgQAAABKVHh4uJYsWaIvvvhC5cqVU2pqqiTJw8NDrq6uNs4OAADc7RyKesDo0aM1cuRI7du3Ty4uLvr88891/PhxtW7dWs8880xJ5AgAAACUqDlz5igjI0MhISGqUqWKuS1btszWqQEAABR9Bt7Bgwf16aefXj64VCn98ccfcnNz0xtvvKFOnTpp8ODBxZ4kAAAAUJIMw7B1CgAAANdU5Bl4ZcuWNde9q1Klin788Uez7ddffy2+zAAAAAAAAAAUfQZes2bNtGXLFtWuXVvt27fXiBEjtG/fPq1cuVLNmjUriRwBAAAAAACAu1aRC3gzZszQ+fPnJUkTJ07U+fPntWzZMlWvXp030AIAAAAAAADFrEgFvNzcXJ04cUINGjSQdPlx2rlz55ZIYgAAAAAAAACKuAaeo6Oj2rZtq7Nnz5ZUPgAAAAAAAACuUuSXWNSrV09Hjx4tiVwAAAAAAAAA/EmRC3iTJk3SyJEjtXbtWp08eVKZmZlWGwAAAAAAAIDiU+g18N544w2NGDFC7du3lyQ9+eSTslgsZrthGLJYLMrNzS3+LAEAAAAAAIC7VKELeBMnTtSgQYP0zTfflGQ+AAAAAAAAAK5S6AKeYRiSpNatW5dYMgAAAAAAAACsFWkNvKsfmQUAAAAAAABQ8go9A0+SatSoccMi3pkzZ/5SQgAAAAAAAAD+X5EKeBMnTpSHh0dJ5QIAAAAAAADgT4pUwOvevbu8vLxKKhcAAAAAAAAAf1LoNfBY/w4AAAAAAAC49QpdwLvyFloAAAAAAAAAt06hH6HNy8sryTwAAAAAAAAAFKDQM/AAAAAAAAAA3HoU8AAAAAAAAAA7RgEPAAAAAAAAsGMU8AAAAAAAAAA7RgEPAAAAAAAAsGMU8AAAAAAAAAA7RgEPAAAAAAAAsGMU8AAAAAAAAAA7ZvcFvJ9//ll///vfVbFiRbm6uqp+/frauXOn2W4YhsaNG6cqVarI1dVVoaGhOnz4sNU5zpw5o169esnd3V2enp7q16+fzp8/bxXz3Xff6eGHH5aLi4v8/Pw0derUfLmsWLFCtWrVkouLi+rXr6+vvvqqZC4aAAAAAAAA+B+7LuCdPXtWLVq0UOnSpfX111/rwIEDmj59usqXL2/GTJ06VbNnz9bcuXOVmJiosmXLKiwsTBcuXDBjevXqpf379ys2NlZr167V5s2bNXDgQLM9MzNTbdu2VdWqVZWUlKRp06ZpwoQJ+uCDD8yYrVu3qkePHurXr592796tzp07q3Pnzvr+++9vzZcBAAAAAACAu5LFMAzD1klcy6uvvqpvv/1W//nPfwpsNwxDvr6+GjFihEaOHClJysjIkLe3txYsWKDu3bvr4MGDqlOnjnbs2KEmTZpIkmJiYtS+fXudOHFCvr6+mjNnjl5//XWlpqbKycnJ7Hv16tVKTk6WJHXr1k1ZWVlau3at2X+zZs0UFBSkuXPnFup6MjMz5eHhoYyMDLm7u9/09wIAf9Wr9XrYOgXcQP82FlungEIInLWkxPtg/HB74M8JgL04MrSnrVMA7gi3YpwnFX4MYdcz8NasWaMmTZromWeekZeXlxo1aqQPP/zQbD927JhSU1MVGhpq7vPw8FDTpk2VkJAgSUpISJCnp6dZvJOk0NBQOTg4KDEx0Yxp1aqVWbyTpLCwMB06dEhnz541Y67u50rMlX4Kkp2drczMTKsNAAAAAAAAKAq7LuAdPXpUc+bMUfXq1bV+/XoNHjxYL730khYuXChJSk1NlSR5e3tbHeft7W22paamysvLy6q9VKlSqlChglVMQee4uo9rxVxpL0hUVJQ8PDzMzc/Pr0jXDwAAAAAAANh1AS8vL08PPPCA/vGPf6hRo0YaOHCgBgwYUOhHVm1t9OjRysjIMLfjx4/bOiUAAAAAAADcZuy6gFelShXVqVPHal/t2rWVkpIiSfLx8ZEkpaWlWcWkpaWZbT4+Pjp16pRV+6VLl3TmzBmrmILOcXUf14q50l4QZ2dnubu7W20AAAAAAABAUdh1Aa9FixY6dOiQ1b4ffvhBVatWlST5+/vLx8dHcXFxZntmZqYSExMVHBwsSQoODlZ6erqSkpLMmI0bNyovL09NmzY1YzZv3qycnBwzJjY2VjVr1jTfeBscHGzVz5WYK/0AAAAAAAAAJcGuC3jDhw/Xtm3b9I9//ENHjhzRkiVL9MEHHyg8PFySZLFYNGzYME2aNElr1qzRvn371Lt3b/n6+qpz586SLs/Ye/zxxzVgwABt375d3377rSIiItS9e3f5+vpKknr27CknJyf169dP+/fv17JlyzRr1ixFRkaauQwdOlQxMTGaPn26kpOTNWHCBO3cuVMRERG3/HsBAAAAAADA3aOUrRO4ngcffFCrVq3S6NGj9cYbb8jf318zZ85Ur169zJhRo0YpKytLAwcOVHp6ulq2bKmYmBi5uLiYMYsXL1ZERITatGkjBwcHdenSRbNnzzbbPTw8tGHDBoWHh6tx48aqVKmSxo0bp4EDB5oxzZs315IlSzRmzBi99tprql69ulavXq169erdmi8DAAAAAAAAdyWLYRiGrZO4W2RmZsrDw0MZGRmshwfApl6t18PWKeAG+rex2DoFFELgrCUl3gfjh9sDf04A7MWRoT1tnQJwR7gV4zyp8GMIu36EFgAAAAAAALjbUcADAAAAAAAA7BgFPAAAAAAAAMCOUcBDiZgwYYIsFovVVqtWLbP9woULCg8PV8WKFeXm5qYuXbooLS3NbF+wYEG+469sp06dkiSdPHlSPXv2VI0aNeTg4KBhw4blyyMnJ0dvvPGG7r//frm4uKhhw4aKiYkp8esHAAAAAAAoLhTwUGLq1q2rkydPmtuWLVvMtuHDh+vLL7/UihUrFB8fr19++UVPP/202d6tWzerY0+ePKmwsDC1bt1aXl5ekqTs7GxVrlxZY8aMUcOGDQvMYcyYMXr//ff1zjvv6MCBAxo0aJCeeuop7d69u2QvHgAAAAAAoJiUsnUCuHOVKlVKPj4++fZnZGRo3rx5WrJkiR599FFJ0vz581W7dm1t27ZNzZo1k6urq1xdXc1jTp8+rY0bN2revHnmvmrVqmnWrFmSpI8++qjAHD7++GO9/vrrat++vSRp8ODB+ve//63p06frk08+KbZrBQAAAAAAKCnMwEOJOXz4sHx9fRUQEKBevXopJSVFkpSUlKScnByFhoaasbVq1dJ9992nhISEAs+1aNEilSlTRn/729+KlEN2drZcXFys9rm6ulrNBgQAAAAAALBnFPBQIpo2baoFCxYoJiZGc+bM0bFjx/Twww/r3LlzSk1NlZOTkzw9Pa2O8fb2VmpqaoHnmzdvnnr27Gk1K68wwsLCNGPGDB0+fFh5eXmKjY3VypUrdfLkyZu9NAAAAAAAgFuKR2hRItq1a2f+3KBBAzVt2lRVq1bV8uXLi1yES0hI0MGDB/Xxxx8XOY9Zs2ZpwIABqlWrliwWi+6//3717dv3mo/cAgAAAAAA2Btm4OGW8PT0VI0aNXTkyBH5+Pjo4sWLSk9Pt4pJS0srcM28f/3rXwoKClLjxo2L3G/lypW1evVqZWVl6b///a+Sk5Pl5uamgICAm70UAAAAAACAW4oCHm6J8+fP68cff1SVKlXUuHFjlS5dWnFxcWb7oUOHlJKSouDg4HzHLV++XP369ftL/bu4uOiee+7RpUuX9Pnnn6tTp05/6XwAAAAAAAC3Co/QokSMHDlSHTt2VNWqVfXLL79o/PjxcnR0VI8ePeTh4aF+/fopMjJSFSpUkLu7u4YMGaLg4GA1a9bM6jzLli3TpUuX9Pe//73Afvbs2SPpcqHv9OnT2rNnj5ycnFSnTh1JUmJion7++WcFBQXp559/1oQJE5SXl6dRo0aV6PUDAAAAAAAUFwp4KBEnTpxQjx499Ntvv6ly5cpq2bKltm3bpsqVK0uS3n77bTk4OKhLly7Kzs5WWFiY3nvvvXznmTdvnp5++ul8L7y4olGjRubPSUlJWrJkiapWraqffvpJknThwgWNGTNGR48elZubm9q3b6+PP/74mucDAAAAAACwNxTwUCKWLl163XYXFxdFR0crOjr6unFbt269brthGNdtb926tQ4cOHDdGAAAAAAAAHvGGngAAAAAAACAHaOABwAAAAAAANgxHqG9Q71ar4etU0AhTP7+U1unAAAAAAAA7Bwz8AAAAAAAAAA7RgEPAAAAAAAAsGMU8AAAAAAAAAA7RgEPAAAAAAAAsGMU8AAAAAAAAAA7RgEPAAAAAAAAsGMU8AAAAAAAAAA7RgEPAAAAAAAAsGMU8AAAAAAAAAA7RgEPAAAAAAAAsGMU8AAAAAAAAAA7RgEPAAAAAAAAsGMU8AAAAAAAAAA7RgEPAAAAAAAAsGMU8AAAAAAAAAA7RgEPAAAAAAAAsGMU8AAAAAAAAAA7RgEPAAAAAAAAsGMU8AAAAAAAAAA7RgEPAAAAAAAAsGMU8AAAAAAAAAA7dlsV8CZPniyLxaJhw4aZ+y5cuKDw8HBVrFhRbm5u6tKli9LS0qyOS0lJUYcOHVSmTBl5eXnp5Zdf1qVLl6xiNm3apAceeEDOzs4KDAzUggUL8vUfHR2tatWqycXFRU2bNtX27dtL4jIBAAAAAAAA021TwNuxY4fef/99NWjQwGr/8OHD9eWXX2rFihWKj4/XL7/8oqefftpsz83NVYcOHXTx4kVt3bpVCxcu1IIFCzRu3Dgz5tixY+rQoYMeeeQR7dmzR8OGDVP//v21fv16M2bZsmWKjIzU+PHjtWvXLjVs2FBhYWE6depUyV88AAAAAAAA7lq3RQHv/Pnz6tWrlz788EOVL1/e3J+RkaF58+ZpxowZevTRR9W4cWPNnz9fW7du1bZt2yRJGzZs0IEDB/TJJ58oKChI7dq105tvvqno6GhdvHhRkjR37lz5+/tr+vTpql27tiIiIvS3v/1Nb7/9ttnXjBkzNGDAAPXt21d16tTR3LlzVaZMGX300Ue39ssAAAAAAADAXeW2KOCFh4erQ4cOCg0NtdqflJSknJwcq/21atXSfffdp4SEBElSQkKC6tevL29vbzMmLCxMmZmZ2r9/vxnz53OHhYWZ57h48aKSkpKsYhwcHBQaGmrGFCQ7O1uZmZlWGwAAAAAAAFAUpWydwI0sXbpUu3bt0o4dO/K1paamysnJSZ6enlb7vb29lZqaasZcXby70n6l7XoxmZmZ+uOPP3T27Fnl5uYWGJOcnHzN3KOiojRx4sTCXSgAAAAAAABQALuegXf8+HENHTpUixcvlouLi63TKbLRo0crIyPD3I4fP27rlAAAAAAAAHCbsesCXlJSkk6dOqUHHnhApUqVUqlSpRQfH6/Zs2erVKlS8vb21sWLF5Wenm51XFpamnx8fCRJPj4++d5Ke+XzjWLc3d3l6uqqSpUqydHRscCYK+coiLOzs9zd3a02wJ7MmTNHDRo0MP/7DA4O1tdff222v/DCC7r//vvl6uqqypUrq1OnTvlmncbFxal58+YqV66cfHx89Morr+R7y/Py5csVFBSkMmXKqGrVqpo2bZpV+8qVK/XYY4+pcuXKZh5Xv0QGAICStnnzZnXs2FG+vr6yWCxavXq1rVMCAAAw2XUBr02bNtq3b5/27Nljbk2aNFGvXr3Mn0uXLq24uDjzmEOHDiklJUXBwcGSpODgYO3bt8/qbbGxsbFyd3dXnTp1zJirz3El5so5nJyc1LhxY6uYvLw8xcXFmTHA7ejee+/V5MmTlZSUpJ07d+rRRx9Vp06dzPUhr7wY5uDBg1q/fr0Mw1Dbtm2Vm5srSdq7d6/at2+vxx9/XLt379ayZcu0Zs0avfrqq2YfX3/9tXr16qVBgwbp+++/13vvvae3335b7777rhmzefNmPfbYY/rqq6+UlJSkRx55RB07dtTu3btv7RcCALhrZWVlqWHDhoqOjrZ1KgAAAPlYDMMwbJ1EUYSEhCgoKEgzZ86UJA0ePFhfffWVFixYIHd3dw0ZMkSStHXrVklSbm6ugoKC5Ovrq6lTpyo1NVXPPvus+vfvr3/84x+SpGPHjqlevXoKDw/X888/r40bN+qll17SunXrFBYWJklatmyZ+vTpo/fff18PPfSQZs6cqeXLlys5OTnf2njXkpmZKQ8PD2VkZJT4bLxX6/Uo0fOjeEz+/lNbp5BPhQoVNG3aNPXr1y9f23fffaeGDRvqyJEjuv/++/Xaa68pNjbWao3KL7/8Ul27dtWpU6dUrlw59ezZUzk5OVqxYoUZ884772jq1KlKSUmRxWIpMI+6deuqW7duGjduXPFfJLhH3Ab6tyn47wbsS+CsJSXex60cP+Ayi8WiVatWqXPnzoU+hj8nAPbiyNCetk4BuCPcinGeVPgxhN2/xOJG3n77bTk4OKhLly7Kzs5WWFiY3nvvPbPd0dFRa9eu1eDBgxUcHKyyZcuqT58+euONN8wYf39/rVu3TsOHD9esWbN077336l//+pdZvJOkbt266fTp0xo3bpxSU1MVFBSkmJiYQhfvAHuXm5urFStWKCsrq8CZpVlZWZo/f778/f3l5+cn6fKblv+8PqWrq6suXLigpKQkhYSEKDs7W2XKlMkXc+LECf33v/9VtWrV8vWVl5enc+fOqUKFCsV3gQAAFKPs7GxlZ2ebnzMzM22YDQAAuNPddgW8TZs2WX12cXFRdHT0dR93qFq1qr766qvrnjckJOSGj+tFREQoIiKi0LkCt4N9+/YpODhYFy5ckJubm1atWmU+Xi5J7733nkaNGqWsrCzVrFlTsbGxcnJykiSFhYVp5syZ+vTTT9W1a1elpqaaxfGTJ0+aMcOHD9dzzz2nRx55REeOHNH06dPNmIIKeP/85z91/vx5de3atYSvHgCAmxMVFaWJEyfaOg0AAHCXsOs18ACUvJo1a2rPnj1KTEzU4MGD1adPHx04cMBs79Wrl3bv3q34+HjVqFFDXbt21YULFyRJbdu21bRp0zRo0CA5OzurRo0aat++vSTJweHy7WXAgAGKiIjQE088IScnJzVr1kzdu3e3irnakiVLNHHiRC1fvlxeXl4lffkAANyU0aNHKyMjw9yOHz9u65QAAMAdjAIecJdzcnJSYGCgGjdurKioKDVs2FCzZs0y2z08PFS9enW1atVKn332mZKTk7Vq1SqzPTIyUunp6UpJSdGvv/6qTp06SZICAgIkXV5HaMqUKTp//rz++9//KjU1VQ899JBVzBVLly5V//79tXz5coWGhpb0pQMAcNOcnZ3Nt7hf2QAAAErKbfcILYCSlZeXZ7Wmz9UMw5BhGPnaLRaLfH19JUmffvqp/Pz89MADD1jFODo66p577jFjgoODVblyZbP9008/1fPPP6+lS5eqQ4cOxXlJAAAAAADc1ijgAXex0aNHq127drrvvvt07tw5LVmyRJs2bdL69et19OhRLVu2TG3btlXlypV14sQJTZ48Wa6uruZjspI0bdo0Pf7443JwcNDKlSs1efJkLV++XI6OjpKkX3/9VZ999plCQkJ04cIFzZ8/XytWrFB8fLx5jiVLlqhPnz6aNWuWmjZtqtTUVEmXX3bh4eFxa78UAMBd6fz58zpy5Ij5+dixY9qzZ48qVKig++67z4aZAQAA8AgtcFc7deqUevfurZo1a6pNmzbasWOH1q9fr8cee0wuLi76z3/+o/bt2yswMFDdunVTuXLltHXrVqu16b7++ms9/PDDatKkidatW6cvvvhCnTt3tupn4cKFatKkiVq0aKH9+/dr06ZN5mO0kvTBBx/o0qVLCg8PV5UqVcxt6NCht+qrAADc5Xbu3KlGjRqpUaNGki4vEdGoUSONGzfOxpkBAAAwAw+4q82bN++abb6+vjd8e7Mkbdy48brtlSpVUkJCwnVj/vx2aQAAbrWQkBAZhmHrNAAAAArEDDwAAAAAAADAjjEDD7ChI0N72joFFELgrCW2TgEAAAAAcBdjBh4AAAAAAABgxyjgAQAAAAAAAHaMAh4AAAAAAABgxyjgAQAAAAAAAHaMAh4AAAAAAABgxyjgAQAAAAAAAHaMAh4AAAAAAABgxyjgAQAAAAAAAHaMAh4AAAAAAABgxyjgAQAAAAAAAHaMAh4AAAAAAABgxyjgAQAAAAAAAHaMAh4AAAAAAABgxyjgAQAAAAAAAHaMAh4AAAAAAABgxyjgAQAAAAAAAHaMAh4AAAAAAABgxyjgAQAAAAAAAHaMAh4AAAAAAABgxyjgAQAAAAAAAHaMAh4AAAAAAABgxyjgAQAAALBbEyZMkMVisdpq1ap1zfiVK1eqSZMm8vT0VNmyZRUUFKSPP/7YKsYwDI0bN05VqlSRq6urQkNDdfjwYbN906ZN+fq8su3YsUOSdOjQIT3yyCPy9vaWi4uLAgICNGbMGOXk5BQpl5IQHR2tatWqycXFRU2bNtX27dvzxSQkJOjRRx9V2bJl5e7urlatWumPP/4o8dwAADeHAh4AAAAAu1a3bl2dPHnS3LZs2XLN2AoVKuj1119XQkKCvvvuO/Xt21d9+/bV+vXrzZipU6dq9uzZmjt3rhITE1W2bFmFhYXpwoULkqTmzZtb9Xfy5En1799f/v7+atKkiSSpdOnS6t27tzZs2KBDhw5p5syZ+vDDDzV+/Pgi5VJUCxYsUEhIyDXbly1bpsjISI0fP167du1Sw4YNFRYWplOnTpkxCQkJevzxx9W2bVtt375dO3bsUEREhBwc+OchANirUrZOAAAAAACup1SpUvLx8SlU7J+LW0OHDtXChQu1ZcsWhYWFyTAMzZw5U2PGjFGnTp0kSYsWLZK3t7dWr16t7t27y8nJyaq/nJwcffHFFxoyZIgsFoskKSAgQAEBAWZM1apVtWnTJv3nP/8pdC6SlJ2drddff12ffvqp0tPTVa9ePU2ZMuW6RbrrmTFjhgYMGKC+fftKkubOnat169bpo48+0quvvipJGj58uF566SXzsyTVrFnzpvoDANwa/IoFAAAAgF07fPiwfH19FRAQoF69eiklJaVQxxmGobi4OB06dEitWrWSJB07dkypqakKDQ014zw8PNS0aVMlJCQUeJ41a9bot99+M4tiBTly5IhiYmLUunXrQuciSREREUpISNDSpUv13Xff6ZlnntHjjz9u9UhvYV28eFFJSUlW1+bg4KDQ0FDz2k6dOqXExER5eXmpefPm8vb2VuvWra87qxEAYHsU8AAAAADYraZNm2rBggWKiYnRnDlzdOzYMT388MM6d+7cNY/JyMiQm5ubnJyc1KFDB73zzjt67LHHJEmpqamSJG9vb6tjvL29zbY/mzdvnsLCwnTvvffma2vevLlcXFxUvXp1Pfzww3rjjTcKnUtKSormz5+vFStW6OGHH9b999+vkSNHqmXLlpo/f37hv6T/+fXXX5Wbm3vdazt69Kiky2sLDhgwQDExMXrggQfUpk2bmyoaAgBuDR6hBQAAAGC32rVrZ/7coEEDNW3aVFWrVtXy5cvVr1+/Ao8pV66c9uzZo/PnzysuLk6RkZEKCAi4qcdST5w4ofXr12v58uUFti9btkznzp3T3r179fLLL+uf//ynRo0aVahc9u3bp9zcXNWoUcPqnNnZ2apYsaKky0W+OnXqmG2XLl1STk6O3NzczH2vvfaaXnvttUJdT15eniTphRdeMGcUNmrUSHFxcfroo48UFRVVqPMAAG4tCngAAAAAbhuenp6qUaOGjhw5cs0YBwcHBQYGSpKCgoJ08OBBRUVFKSQkxFzbLi0tTVWqVDGPSUtLU1BQUL5zzZ8/XxUrVtSTTz5ZYF9+fn6SpDp16ig3N1cDBw7UiBEj5OjoeMNczp8/L0dHRyUlJZnxV1wp0Pn6+mrPnj3m/pUrV+rzzz/X4sWLzX0VKlSQJFWqVEmOjo5KS0uzOldaWpp53Veu+eqioCTVrl270I8mAwBuPR6hBQAAAHDbOH/+vH788Uer4tuN5OXlKTs7W5Lk7+8vHx8fxcXFme2ZmZlKTExUcHCw1XGGYWj+/Pnq3bu3SpcuXah+cnJyzFluN8qlUaNGys3N1alTpxQYGGi1XSm4lSpVymq/l5eXXF1drfZdKeA5OTmpcePGVteWl5enuLg489qqVasmX19fHTp0yCqvH374QVWrVr3hNQIAbMPuC3hRUVF68MEHVa5cOXl5ealz5875/mdz4cIFhYeHq2LFinJzc1OXLl3y/dYpJSVFHTp0UJkyZeTl5aWXX35Zly5dsorZtGmTHnjgATk7OyswMFALFizIl090dLSqVasmFxcXNW3aVNu3by/2awYAAABw2ciRIxUfH6+ffvpJW7du1VNPPSVHR0f16NFDktS7d2+NHj3ajI+KilJsbKyOHj2qgwcPavr06fr444/197//XZJksVg0bNgwTZo0SWvWrNG+ffvUu3dv+fr6qnPnzlZ9b9y4UceOHVP//v3z5bV48WItX75cBw8e1NGjR7V8+XKNHj1a3bp1M4t9N8qlRo0a6tWrl3r37q2VK1fq2LFj2r59u6KiorRu3bqb+r4iIyP14YcfauHChTp48KAGDx6srKws83FZi8Wil19+WbNnz9Znn32mI0eOaOzYsUpOTr7mI8kAANuz+0do4+PjFR4ergcffFCXLl3Sa6+9prZt2+rAgQMqW7aspMuvQV+3bp1WrFghDw8PRURE6Omnn9a3334rScrNzVWHDh3k4+OjrVu36uTJk+Zv0f7xj39Iuvw2qg4dOmjQoEFavHix4uLi1L9/f1WpUsV8xfuyZcsUGRmpuXPnqmnTppo5c6bCwsJ06NAheXl52eYLAgAAAO5gJ06cUI8ePfTbb7+pcuXKatmypbZt26bKlStLuvyLegeH/5+XkJWVpRdffFEnTpyQq6uratWqpU8++UTdunUzY0aNGqWsrCwNHDhQ6enpatmypWJiYuTi4mLV97x589S8eXPVqlUrX16lSpXSlClT9MMPP8gwDFWtWlUREREaPnx4kXKZP3++Jk2apBEjRujnn39WpUqV1KxZMz3xxBM39X1169ZNp0+f1rhx45SamqqgoCDFxMRYvdhi2LBhunDhgoYPH64zZ86oYcOGio2N1f33339TfQIASp7FMAzD1kkUxenTp+Xl5aX4+Hi1atVKGRkZqly5spYsWaK//e1vkqTk5GTVrl1bCQkJatasmb7++ms98cQT+uWXX8z/cc2dO1evvPKKTp8+LScnJ73yyitat26dvv/+e7Ov7t27Kz09XTExMZIuvwHrwQcf1Lvvvivp8nR0Pz8/DRkyRK+++uoNc8/MzJSHh4cyMjLk7u5e3F+NlVfr9SjR86N49G9jsXUKKITAWUtsnUKx4x5h/7g/3B5uxf3hVo4fcPP4cwJgL44M7WnrFIA7wq36d2BhxxB2/wjtn2VkZEj6/4Vak5KSlJOTo9DQUDOmVq1auu+++5SQkCBJSkhIUP369a1+6xQWFqbMzEzt37/fjLn6HFdirpzj4sWLSkpKsopxcHBQaGioGfNn2dnZyszMtNoAAAAAAACAorD7R2ivlpeXp2HDhqlFixaqV6+eJCk1NVVOTk7y9PS0ivX29lZqaqoZc3Xx7kr7lbbrxWRmZuqPP/7Q2bNnlZubW2BMcnJygflGRUVp4sSJN3exAAAAwDUwkxooHpO//9TWKQBAodxWM/DCw8P1/fffa+nSpbZOpVBGjx6tjIwMczt+/LitUwIAAAAAAMBt5raZgRcREaG1a9dq8+bNuvfee839Pj4+unjxotLT061m4aWlpZmvXvfx8cn3ttgrb6m9OubPb65NS0uTu7u7XF1d5ejoKEdHxwJjrpzjz5ydneXs7HxzFwwAAAAAAADoNpiBZxiGIiIitGrVKm3cuFH+/v5W7Y0bN1bp0qUVFxdn7jt06JBSUlIUHBwsSQoODta+fft06tQpMyY2Nlbu7u6qU6eOGXP1Oa7EXDmHk5OTGjdubBWTl5enuLg4MwYAAAAAAAAobnY/Ay88PFxLlizRF198oXLlyplr1nl4eMjV1VUeHh7q16+fIiMjVaFCBbm7u2vIkCEKDg5Ws2bNJElt27ZVnTp19Oyzz2rq1KlKTU3VmDFjFB4ebs6QGzRokN59912NGjVKzz//vDZu3Kjly5dr3bp1Zi6RkZHq06ePmjRpooceekgzZ85UVlaW+vbte+u/GAAAAAAAANwV7L6AN2fOHElSSEiI1f758+frueeekyS9/fbbcnBwUJcuXZSdna2wsDC99957Zqyjo6PWrl2rwYMHKzg4WGXLllWfPn30xhtvmDH+/v5at26dhg8frlmzZunee+/Vv/71L4WFhZkx3bp10+nTpzVu3DilpqYqKChIMTEx+V5sAQAAAAAAABQXuy/gGYZxwxgXFxdFR0crOjr6mjFVq1bVV199dd3zhISEaPfu3deNiYiIUERExA1zAgAAAAAAAIqD3a+BBwAAAAAAANzN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XhFFR0erWrVqcnFxUdOmTbV9+3ZbpwQAAIBiwlgPAADYIwp4RbBs2TJFRkZq/Pjx2rVrlxo2bKiwsDCdOnXK1qkBAADgL2KsBwAA7BUFvCKYMWOGBgwYoL59+6pOnTqaO3euypQpo48++sjWqQEAAOAvYqwHAADsVSlbJ3C7uHjxopKSkjR69Ghzn4ODg0JDQ5WQkFDgMdnZ2crOzjY/Z2RkSJIyMzNLNllJ2bk5Jd4H/rpz2RZbp4BCuBV/Z2817hH2j/vD7eFW3B+u9GEYRon3dTcr6ljPluM8ifs4UFzuxHHeuWzuD0BxuFX3h8KO9SjgFdKvv/6q3NxceXt7W+339vZWcnJygcdERUVp4sSJ+fb7+fmVSI64/cws+D8d2Jv3P7N1BrgLcX+4TdzC+8O5c+fk4eFxy/q72xR1rMc4D7gzzPT43NYpALBXt/jfgTca61HAK0GjR49WZGSk+TkvL09nzpxRxYoVZbEws+Jul5mZKT8/Px0/flzu7u62TgeAHeH+gKsZhqFz587J19fX1qngKozzcD3cxwFcC/cH/Flhx3oU8AqpUqVKcnR0VFpamtX+tLQ0+fj4FHiMs7OznJ2drfZ5enqWVIq4Tbm7u3PjBlAg7g+4gpl3Ja+oYz3GeSgM7uMAroX7A65WmLEeL7EoJCcnJzVu3FhxcXHmvry8PMXFxSk4ONiGmQEAAOCvYqwHAADsGTPwiiAyMlJ9+vRRkyZN9NBDD2nmzJnKyspS3759bZ0aAAAA/iLGegAAwF5RwCuCbt266fTp0xo3bpxSU1MVFBSkmJiYfIsdA4Xh7Oys8ePH53v8BgC4PwC2wVgPxYX7OIBr4f6Am2UxbvSeWgAAAAAAAAA2wxp4AAAAAAAAgB2jgAcAAAAAAADYMQp4AAAAAAAAgB2jgAcU0nPPPafOnTsX6RiLxaLVq1eXSD7X89NPP8lisWjPnj23vG/gbhQSEqJhw4aZn6tVq6aZM2faLJ+btWDBAnl6eto6DQC45RjnAbgWxnmwFxTwgP957rnnZLFYZLFY5OTkpMDAQL3xxhu6dOmSJGnWrFlasGBBiedx8eJFTZ06VQ0bNlSZMmVUqVIltWjRQvPnz1dOTk6J9w/cjQzDUGhoqMLCwvK1vffee/L09NSJEydskFnhpaamasiQIQoICJCzs7P8/PzUsWNHxcXF2To1ALA5xnnA3YtxHu4UpWydAGBPHn/8cc2fP1/Z2dn66quvFB4ertKlS2v06NHy8PAo8f4vXryosLAw7d27V2+++aZatGghd3d3bdu2Tf/85z/VqFEjBQUFlXgewN3GYrFo/vz5ql+/vt5//3298MILkqRjx45p1KhRmjNnju69914bZ3ltP/30k1q0aCFPT09NmzZN9evXV05OjtavX6/w8HAlJyfbOkUAsDnGecDdiXEe7hTMwAOu4uzsLB8fH1WtWlWDBw9WaGio1qxZIyn/oxUhISF66aWXNGrUKFWoUEE+Pj6aMGHCdc8/fvx4ValSRd99912B7TNnztTmzZsVFxen8PBwBQUFKSAgQD179lRiYqKqV68uSYqJiVHLli3l6empihUr6oknntCPP/6Y73zJyclq3ry5XFxcVK9ePcXHx9/cFwPcBfz8/DRr1iyNHDlSx44dk2EY6tevn9q2batGjRqpXbt2cnNzk7e3t5599ln9+uuvhT53SkqKOnXqJDc3N7m7u6tr165KS0uTJGVkZMjR0VE7d+6UJOXl5alChQpq1qyZefwnn3wiPz+/a57/xRdflMVi0fbt29WlSxfVqFFDdevWVWRkpLZt22bGzZgxQ/Xr11fZsmXl5+enF198UefPn893vtWrV6t69epycXFRWFiYjh8/XuhrBQB7xTgPuHsxzvt/jPNuXxTwgOtwdXXVxYsXr9m+cOFClS1bVomJiZo6dareeOMNxcbG5oszDENDhgzRokWL9J///EcNGjQo8HyLFy9WaGioGjVqlK+tdOnSKlu2rCQpKytLkZGR2rlzp+Li4uTg4KCnnnpKeXl5Vse8/PLLGjFihHbv3q3g4GB17NhRv/32W1G+AuCu0qdPH7Vp00bPP/+83n33XX3//fd6//339eijj6pRo0bauXOnYmJilJaWpq5duxbqnHl5eerUqZPOnDmj+Ph4xcbG6ujRo+rWrZskycPDQ0FBQdq0aZMkad++fbJYLNq9e7c56IqPj1fr1q0LPP+ZM2cUExOj8PBw8x5xtavXOnFwcNDs2bO1f/9+LVy4UBs3btSoUaOs4n///Xe99dZbWrRokb799lulp6ere/fuhbpWALidMM4D7i6M8xjn3fYMAIZhGEafPn2MTp06GYZhGHl5eUZsbKzh7OxsjBw5Ml+7YRhG69atjZYtW1qd48EHHzReeeUV87MkY8WKFUbPnj2N2rVrGydOnLhuDq6ursZLL71U5NxPnz5tSDL27dtnGIZhHDt2zJBkTJ482YzJyckx7r33XmPKlClFPj9wN0lLSzMqVapkODg4GKtWrTLefPNNo23btlYxx48fNyQZhw4dMgzj8v1g6NChZnvVqlWNt99+2zAMw9iwYYPh6OhopKSkmO379+83JBnbt283DMMwIiMjjQ4dOhiGYRgzZ840unXrZjRs2ND4+uuvDcMwjMDAQOODDz4oMN/ExERDkrFy5coiX+uKFSuMihUrmp/nz59vSDK2bdtm7jt48KAhyUhMTCzy+QHAXjDOA2AYjPMY593emIEHXGXt2rVyc3OTi4uL2rVrp27dul33cYk//4a1SpUqOnXqlNW+4cOHKzExUZs3b9Y999xz3f4NwyhUnocPH1aPHj0UEBAgd3d3VatWTdLl6dtXCw4ONn8uVaqUmjRpooMHDxaqD+Bu5eXlpRdeeEG1a9dW586dtXfvXn3zzTdyc3Mzt1q1aklSgY80/dnBgwfl5+dn9WhEnTp15Onpaf59bN26tbZs2aLc3FzFx8crJCREISEh2rRpk3755RcdOXJEISEhBZ6/sPcNSfr3v/+tNm3a6J577lG5cuX07LPP6rffftPvv/9uxpQqVUoPPvig+blWrVpWuQLA7YpxHgDGeYzzbmcU8ICrPPLII9qzZ48OHz6sP/74w3x04lpKly5t9dliseR7vOGxxx7Tzz//rPXr19+w/xo1ahRqEdKOHTvqzJkz+vDDD5WYmKjExERJuu5jIAAKr1SpUipV6vJ7ns6fP6+OHTtqz549Vtvhw4fVqlWrYumvVatWOnfunHbt2qXNmzdbDezi4+Pl6+trro30Z9WrV5fFYrnhveOnn37SE088oQYNGujzzz9XUlKSoqOjJXHvAHB3YJwHQGKch9sXBTzgKmXLllVgYKDuu+8+86b+Vz355JNasmSJ+vfvr6VLl143tmfPnvr3v/+t3bt352vLyclRVlaWfvvtNx06dEhjxoxRmzZtVLt2bZ09e7bA8129qOmlS5eUlJSk2rVr/7ULAu4yDzzwgPbv369q1aopMDDQarveP/yuqF27to4fP261QPCBAweUnp6uOnXqSLq8fkmDBg307rvvqnTp0qpVq5ZatWql3bt3a+3atddcF0WSKlSooLCwMEVHRysrKytfe3p6uiQpKSlJeXl5mj59upo1a6YaNWrol19+yRd/6dIlc6FlSTp06JDS09O5dwC47THOA/BnjPMY591OKOABt8BTTz2ljz/+WH379tVnn312zbhhw4apRYsWatOmjaKjo7V3714dPXpUy5cvV7NmzXT48GGVL19eFStW1AcffKAjR45o48aNioyMLPB80dHRWrVqlZKTkxUeHq6zZ8/q+eefL6nLBO5I4eHhOnPmjHr06KEdO3boxx9/1Pr169W3b1/l5ube8PjQ0FDVr19fvXr10q5du7R9+3b17t1brVu3VpMmTcy4kJAQLV682BzEVahQQbVr19ayZcuuO7CTLv9dz83N1UMPPaTPP/9chw8f1sGDBzV79mzzEavAwEDl5OTonXfe0dGjR/Xxxx9r7ty5+c5VunRpDRkyRImJiUpKStJzzz2nZs2a6aGHHirK1wYAdw3GecDti3Ee47zbCQU84Bb529/+poULF+rZZ5/VypUrC4xxdnZWbGysRo0apffff1/NmjXTgw8+qNmzZ+ull15SvXr15ODgoKVLlyopKUn16tXT8OHDNW3atALPN3nyZE2ePFkNGzbUli1btGbNGlWqVKkkLxO44/j6+urbb79Vbm6u2rZtq/r162vYsGHy9PSUg8ON/zdqsVj0xRdfqHz58mrVqpVCQ0MVEBCgZcuWWcW1bt1aubm5VmughISE5NtXkICAAO3atUuPPPKIRowYoXr16umxxx5TXFyc5syZI0lq2LChZsyYoSlTpqhevXpavHixoqKi8p2rTJkyeuWVV9SzZ0+1aNFCbm5u+XIFAFhjnAfcnhjnMc67nViMoqyKCAAAAAAAAOCWYgYeAAAAAAAAYMco4AEAAAAAAAB2jAIeAAAAAAAAYMco4AEAAAAAAAB2jAIeAAAAAAAAYMco4AEAAAAAAAB2jAIeAAAAAAAAYMco4AEAAAAAAAB2jAIeAAAAAAAAYMco4AHAn6SmpmrIkCEKCAiQs7Oz/Pz81LFjR8XFxdk6NQAAAPwFjPMA3K5K2ToBALAnP/30k1q0aCFPT09NmzZN9evXV05OjtavX6/w8HAlJyfbOkUAAADcBMZ5AG5nzMADgKu8+OKLslgs2r59u7p06aIaNWqobt26ioyM1LZt2yRJKSkp6tSpk9zc3OTu7q6uXbsqLS3NPMeECRMUFBSkjz76SPfdd5/c3Nz04osvKjc3V1OnTpWPj4+8vLz01ltvWfVtsVg0Z84ctWvXTq6urgoICNBnn31mFfPKK6+oRo0aKlOmjAICAjR27Fjl5OTk6/vjjz9WtWrV5OHhoe7du+vcuXOSpEWLFqlixYrKzs62Om/nzp317LPPFut3CQAAYE8Y5wG4nVHAA4D/OXPmjGJiYhQeHq6yZcvma/f09FReXp46deqkM2fOKD4+XrGxsTp69Ki6detmFfvjjz/q66+/VkxMjD799FPNmzdPHTp00IkTJxQfH68pU6ZozJgxSkxMtDpu7Nix6tKli/bu3atevXqpe/fuOnjwoNlerlw5LViwQAcOHNCsWbP04Ycf6u23387X9+rVq7V27VqtXbtW8fHxmjx5siTpmWeeUW5urtasWWPGnzp1SuvWrdPzzz//l79DAAAAe8Q4j3EecNszAACGYRhGYmKiIclYuXLlNWM2bNhgODo6GikpKea+/fv3G5KM7du3G4ZhGOPHjzfKlCljZGZmmjFhYWFGtWrVjNzcXHNfzZo1jaioKPOzJGPQoEFW/TVt2tQYPHjwNfOZNm2a0bhxY/NzQX2//PLLRtOmTc3PgwcPNtq1a2d+nj59uhEQEGDk5eVdsx8AAIDbGeM8xnnA7Y418ADgfwzDuGHMwYMH5efnJz8/P3NfnTp15OnpqYMHD+rBBx+UJFWrVk3lypUzY7y9veXo6CgHBwerfadOnbI6f3BwcL7Pe/bsMT8vW7ZMs2fP1o8//qjz58/r0qVLcnd3tzrmz31XqVLFqp8BAwbowQcf1M8//6x77rlHCxYs0HPPPSeLxXLD6wcAALgdMc5jnAfc7niEFgD+p3r16rJYLMWygHHp0qWtPlsslgL35eXlFfqcCQkJ6tWrl9q3b6+1a9dq9+7dev3113Xx4sUb9n11P40aNVLDhg21aNEiJSUlaf/+/XruuecKnQcAAMDthnEegNsdBTwA+J8KFSooLCxM0dHRysrKyteenp6u2rVr6/jx4zp+/Li5/8CBA0pPT1edOnX+cg5XFlC++nPt2rUlSVu3blXVqlX1+uuvq0mTJqpevbr++9//3lQ//fv314IFCzR//nyFhoZa/aYZAADgTsM4D8DtjgIeAFwlOjpaubm5euihh/T555/r8OHDOnjwoGbPnq3g4GCFhoaqfv366tWrl3bt2qXt27erd+/eat26tZo0afKX+1+xYoU++ugj/fDDDxo/fry2b9+uiIgISZd/c5ySkqKlS5fqxx9/1OzZs7Vq1aqb6qdnz546ceKEPvzwQxY1BgAAdwXGeQBuZxTwAOAqAQEB2rVrlx555BGNGDFC9erV02OPPaa4uDjNmTNHFotFX3zxhcqXL69WrVopNDRUAQEBWrZsWbH0P3HiRC1dulQNGjTQokWL9Omnn5q/8X3yySc1fPhwRUREKCgoSFu3btXYsWNvqh8PDw916dJFbm5u6ty5c7HkDgAAYM8Y5wG4nVmMwqzmCQAocRaLRatWrbplA602bdqobt26mj179i3pDwAA4G7FOA/AX8VbaAHgLnP27Flt2rRJmzZt0nvvvWfrdAAAAFBMGOcBdy4KeABwl2nUqJHOnj2rKVOmqGbNmrZOBwAAAMWEcR5w5+IRWgAAAAAAAMCO8RILAAAAAAAAwI5RwAMAAAAAAADsGAU8AAAAAAAAwI5RwAMAAAAAAADsGAU8AAAAAAAAwI5RwAMAAAAAAADsGAU8AAAAAAAAwI5RwAMAAAAAAADs2P8BaP/qrBL8c6k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Metin kutusu 8"/>
          <p:cNvSpPr txBox="1"/>
          <p:nvPr/>
        </p:nvSpPr>
        <p:spPr>
          <a:xfrm>
            <a:off x="460375" y="1541208"/>
            <a:ext cx="5537093" cy="523220"/>
          </a:xfrm>
          <a:prstGeom prst="rect">
            <a:avLst/>
          </a:prstGeom>
          <a:noFill/>
        </p:spPr>
        <p:txBody>
          <a:bodyPr wrap="none" rtlCol="0">
            <a:spAutoFit/>
          </a:bodyPr>
          <a:lstStyle/>
          <a:p>
            <a:r>
              <a:rPr lang="en-US" sz="2800" dirty="0">
                <a:latin typeface="Angsana New" pitchFamily="18" charset="-34"/>
                <a:cs typeface="Angsana New" pitchFamily="18" charset="-34"/>
              </a:rPr>
              <a:t>Profit distribution of cab companies by cities and </a:t>
            </a:r>
            <a:r>
              <a:rPr lang="en-US" sz="2800" dirty="0" smtClean="0">
                <a:latin typeface="Angsana New" pitchFamily="18" charset="-34"/>
                <a:cs typeface="Angsana New" pitchFamily="18" charset="-34"/>
              </a:rPr>
              <a:t>years</a:t>
            </a:r>
            <a:r>
              <a:rPr lang="tr-TR" sz="2800" dirty="0" smtClean="0">
                <a:latin typeface="Angsana New" pitchFamily="18" charset="-34"/>
                <a:cs typeface="Angsana New" pitchFamily="18" charset="-34"/>
              </a:rPr>
              <a:t>. </a:t>
            </a:r>
            <a:endParaRPr lang="en-US" sz="2800" dirty="0">
              <a:latin typeface="Angsana New" pitchFamily="18" charset="-34"/>
              <a:cs typeface="Angsana New" pitchFamily="18" charset="-34"/>
            </a:endParaRPr>
          </a:p>
        </p:txBody>
      </p:sp>
      <p:sp>
        <p:nvSpPr>
          <p:cNvPr id="3"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data:image/png;base64,iVBORw0KGgoAAAANSUhEUgAAA0kAAAHWCAYAAACi1sL/AAAAOXRFWHRTb2Z0d2FyZQBNYXRwbG90bGliIHZlcnNpb24zLjcuMSwgaHR0cHM6Ly9tYXRwbG90bGliLm9yZy/bCgiHAAAACXBIWXMAAA9hAAAPYQGoP6dpAABnW0lEQVR4nO3dd3gU5d7G8XtLsukJISEECCQ0Cb13pDepAipgodiOoogcjx59j2LFrlhQsVBEBAuKiAcQ6SAdQZAOoRMICaTX3Xn/QPbsmgAJpEm+n+vKdTHPPDPzm8WR3PvMPGMyDMMQAAAAAECSZC7pAgAAAACgNCEkAQAAAIALQhIAAAAAuCAkAQAAAIALQhIAAAAAuCAkAQAAAIALQhIAAAAAuCAkAQAAAIALQhIAAAAAuCAkAQBwCZs2bVLbtm3l6+srk8mkbdu26dlnn5XJZCrp0gAARYiQBACl0AcffCCTyaRWrVqVdCmlTmRkpEwmk/OnQoUK6tChg77//vtCPU52drZuueUWJSQk6O2339bMmTNVrVq1PPtOnDhR8+bNy9d+Dx8+7Fa/xWJR1apVdfPNN2vbtm2FdwKXsGLFCplMJn377bdu7VlZWerbt6/MZrOmTp0qSZo+fbqzzjVr1uTal2EYioiIkMlkUt++fYu8dgAoLoQkACiFZs2apcjISG3cuFEHDhwo6XJKncaNG2vmzJmaOXOmHnvsMZ08eVKDBg3SRx99VGjHOHjwoI4cOaLHHntM9913n+644w6VK1dO//nPf5Senu7WtyAh6aJhw4Zp5syZmjp1qoYPH65ly5apdevWxRKU/io7O1tDhgzRf//7X33yyScaPXq023ovLy99+eWXubZbuXKljh8/LpvNVlylAkCxICQBQCkTExOjX3/9VW+99ZZCQ0M1a9asYq/B4XAoIyOj2I+bX5UrV9Ydd9yhO+64Q48//rjWrl0rX19fvf3225fcJicnR1lZWfk+xpkzZyRJQUFBbu1Wq1VeXl5XVberpk2b6o477tCIESP0yiuv6IsvvlBmZqY+/PDDa953ampqvvtmZ2fr1ltv1YIFCzRlyhTdfffdufrcdNNN+uabb5STk+PW/uWXX6pZs2aqWLHiNdcMAKUJIQkASplZs2apXLly6tOnj4YMGeIWkrKzsxUcHKxRo0bl2i4pKUleXl567LHHnG2ZmZmaMGGCatasKZvNpoiICD3++OPKzMx029ZkMumhhx7SrFmzVK9ePdlsNi1atEiS9MYbb6ht27YqX768vL291axZs1y3aklSenq6xo4dq5CQEPn7+6t///46ceKETCaTnn32Wbe+J06c0OjRoxUWFiabzaZ69eo5b/G6GhUrVlR0dLRiYmIk/e+WtjfeeEOTJk1SjRo1ZLPZtGvXLknSsmXL1KFDB/n6+iooKEgDBgzQ7t27nfsbOXKkOnbsKEm65ZZbZDKZ1KlTJ0nK9UySyWRSamqqZsyY4bw1beTIkQU+hy5dukiS8xwkacOGDerVq5cCAwPl4+Ojjh07au3atW7bXaxn165dGj58uMqVK6f27dvn65g5OTkaOnSofvjhB3344Ye699578+w3bNgwxcfHa8mSJc62rKwsffvttxo+fHhBTxUASj1rSRcAAHA3a9YsDRo0SJ6enho2bJg+/PBDbdq0SS1atJCHh4duvvlmfffdd5oyZYo8PT2d282bN0+ZmZkaOnSopAujQf3799eaNWt03333KTo6Wjt27NDbb7+tffv25bo9bNmyZfr666/10EMPKSQkRJGRkZKkd955R/3799ftt9+urKwszZkzR7fccosWLFigPn36OLcfOXKkvv76a915551q3bq1Vq5c6bb+otOnT6t169bOYBYaGqqFCxfq7rvvVlJSksaNG1fgzyw7O1vHjh1T+fLl3dqnTZumjIwM3XfffbLZbAoODtYvv/yi3r17q3r16nr22WeVnp6u9957T+3atdPWrVsVGRmp+++/X5UrV9bEiRM1duxYtWjRQmFhYXkee+bMmbrnnnvUsmVL3XfffZKkGjVqFPgcDh48KEnOc1i2bJl69+6tZs2aacKECTKbzZo2bZq6dOmi1atXq2XLlm7b33LLLapVq5YmTpwowzCueLycnBwNGzZM33//vSZPnqz777//kn0jIyPVpk0bzZ49W71795YkLVy4UImJiRo6dKjefffdAp8vAJRqBgCg1Ni8ebMhyViyZIlhGIbhcDiMKlWqGI888oizz+LFiw1Jxo8//ui27U033WRUr17duTxz5kzDbDYbq1evduv30UcfGZKMtWvXOtskGWaz2fjjjz9y1ZSWlua2nJWVZdSvX9/o0qWLs23Lli2GJGPcuHFufUeOHGlIMiZMmOBsu/vuu43w8HDj7Nmzbn2HDh1qBAYG5jreX1WrVs3o0aOHERcXZ8TFxRnbt283hg4dakgyHn74YcMwDCMmJsaQZAQEBBhnzpxx275x48ZGhQoVjPj4eGfb9u3bDbPZbNx1113OtuXLlxuSjG+++cZt+wkTJhh//efT19fXGDFixGXrvuhibc8995wRFxdnxMbGGitWrDCaNGliSDLmzp1rOBwOo1atWkbPnj0Nh8Ph3DYtLc2IiooyunfvnqueYcOG5ev4F8+rWrVqhiRj8uTJl+w7bdo0Q5KxadMm4/333zf8/f2dfz+33HKL0blzZ8MwLvyd9OnTJ1/HB4C/A263A4BSZNasWQoLC1Pnzp0lXbiV67bbbtOcOXNkt9slXbgtKyQkRF999ZVzu3PnzmnJkiW67bbbnG3ffPONoqOjVadOHZ09e9b5c/G2ruXLl7sdu2PHjqpbt26umry9vd2Ok5iYqA4dOmjr1q3O9ou35j344INu2z788MNuy4ZhaO7cuerXr58Mw3Crq2fPnkpMTHTb76X8/PPPCg0NVWhoqBo1aqRvvvlGd955p1599VW3foMHD1ZoaKhz+dSpU9q2bZtGjhyp4OBgZ3vDhg3VvXt3/fe//73isQvLhAkTFBoaqooVK6pTp046ePCgXn31VQ0aNEjbtm3T/v37NXz4cMXHxzs/o9TUVHXt2lWrVq2Sw+Fw298//vGPAh3/9OnTslqtioqKylf/W2+9Venp6VqwYIGSk5O1YMECbrUDcN3idjsAKCXsdrvmzJmjzp07uz2X0qpVK7355ptaunSpevToIavVqsGDB+vLL79UZmambDabvvvuO2VnZ7uFpP3792v37t1uIcHVxYkJLrrUL8sLFizQiy++qG3btrk9y+T6XM6RI0dkNptz7aNmzZpuy3FxcTp//rw+/vhjffzxx/mqKy+tWrXSiy++KJPJJB8fH0VHR+eaYCGvczpy5Igk6YYbbsjVNzo6WosXL1Zqaqp8fX2vWMO1uu+++3TLLbfIbDYrKCjI+SyYdOHvTpJGjBhxye0TExNVrlw553J+w85Fr732miZNmqQhQ4bo559/Vrt27S7bPzQ0VN26ddOXX36ptLQ02e12DRkypEDHBIC/C0ISAJQSy5Yt06lTpzRnzhzNmTMn1/pZs2apR48ekqShQ4dqypQpWrhwoQYOHKivv/5aderUUaNGjZz9HQ6HGjRooLfeeivP40VERLgtu44YXbR69Wr1799fN954oz744AOFh4fLw8ND06ZNy3NK6Cu5OPpxcVa3vDRs2PCK+wkJCVG3bt2u2C+vcyotatWqdclzuPg5vf7662rcuHGeffz8/NyWC3qu4eHhWrJkidq3b68+ffpo5cqVbv/95GX48OG69957FRsbq969e+cZTAHgekBIAoBSYtasWapQoYImT56ca913332n77//Xh999JG8vb114403Kjw8XF999ZXat2+vZcuW6f/+7//ctqlRo4a2b9+url27uo36FMTcuXPl5eWlxYsXu70LZ9q0aW79qlWrJofDoZiYGNWqVcvZ/td3PIWGhsrf3192uz1fIaewXXwZ7N69e3Ot27Nnj0JCQq5qFOlqP99LuTjxQ0BAQJF+TtWrV9fixYvVsWNH9ezZU6tXr3b7+/urm2++Wffff7/Wr1/vdrsnAFxveCYJAEqB9PR0fffdd+rbt6+GDBmS6+ehhx5ScnKy5s+fL0kym80aMmSIfvzxR82cOVM5OTlut9pJF54hOXHihD755JM8j5efd+lYLBaZTCbn81DShem1/zozXs+ePSVJH3zwgVv7e++9l2t/gwcP1ty5c7Vz585cx4uLi7tiTdciPDxcjRs31owZM3T+/Hln+86dO/Xzzz/rpptuuqr9+vr6uu3vWjVr1kw1atTQG2+8oZSUlFzrC/NzatCggX766SelpKSoe/fuOnHixCX7+vn56cMPP9Szzz6rfv36FVoNAFDaMJIEAKXA/PnzlZycrP79++e5vnXr1s4Xy14MQ7fddpvee+89TZgwQQ0aNFB0dLTbNnfeeae+/vpr/eMf/9Dy5cvVrl072e127dmzR19//bUWL16s5s2bX7auPn366K233lKvXr00fPhwnTlzRpMnT1bNmjX1+++/O/s1a9ZMgwcP1qRJkxQfH++cAnzfvn2S3EdaXnnlFS1fvlytWrXSvffeq7p16yohIUFbt27VL7/8ooSEhKv6DPPr9ddfV+/evdWmTRvdfffdzinAAwMDc73PKb+aNWumX375RW+99ZYqVaqkqKgotWrV6qprNJvN+vTTT9W7d2/Vq1dPo0aNUuXKlXXixAktX75cAQEB+vHHH696/3/Vpk0bfffdd+rXr5+6d++u1atX55pO/aLLPScFANcLRpIAoBSYNWuWvLy81L179zzXm81m9enTR4sWLVJ8fLwkqW3btoqIiFBycnKuUaSL28ybN0+vvPKKduzYoccee0zPPfecNm3apEceeUS1a9e+Yl1dunTRZ599ptjYWI0bN06zZ8/Wq6++qptvvjlX388//1xjxozRTz/9pCeeeEJZWVnOW7K8vLyc/cLCwrRx40aNGjVK3333nR566CG98847SkhIyDU7XVHo1q2bFi1apPLly+uZZ57RG2+8odatW2vt2rUFnvzgorfeekvNmjXTf/7zH+e7ra5Vp06dtG7dOjVv3lzvv/++Hn74YU2fPl0VK1bUo48+es37/6sePXpo5syZ2rt3r3r37q3k5ORCPwYA/F2YDCMfb5wDAOAqbNu2TU2aNNEXX3yh22+/vaTLAQAgXxhJAgAUivT09FxtkyZNktls1o033lgCFQEAcHV4JgkAUChee+01bdmyRZ07d5bVatXChQu1cOFC3XfffbmmGwcAoDTjdjsAQKFYsmSJnnvuOe3atUspKSmqWrWq7rzzTv3f//2frFa+kwMA/H0QkgAAAADABc8kAQAAAIALQhIAAAAAuLjubxJ3OBw6efKk/P393V5mCAAAAKBsMQxDycnJqlSpkszmS48XXfch6eTJk8yqBAAAAMDp2LFjqlKlyiXXX/chyd/fX9KFDyIgIKCEqwEAAABQUpKSkhQREeHMCJdy3Yeki7fYBQQEEJIAAAAAXPExHCZuAAAAAAAXhCQAAAAAcEFIAgAAAAAX1/0zSQAAAIAk2e12ZWdnl3QZKEIWi0VWq/WaX/1DSAIAAMB1LyUlRcePH5dhGCVdCoqYj4+PwsPD5enpedX7ICQBAADguma323X8+HH5+PgoNDT0mkcZUDoZhqGsrCzFxcUpJiZGtWrVuuwLYy+HkAQAAIDrWnZ2tgzDUGhoqLy9vUu6HBQhb29veXh46MiRI8rKypKXl9dV7YeJGwAAAFAmMIJUNlzt6JHbPgqhDgAAAAC4bhCSAAAAAMAFzyQBAACgTEo+l630FHuxHc/bzyL/ch7FcqxOnTqpcePGmjRpkiQpMjJS48aN07hx44rl+IVl+vTpGjdunM6fP1+sxyUkAQAAoMxJPpetLyYelT2n+KYEt1hNuuOpqvkKSoZhqHv37rJYLFq8eLHbug8++EBPPfWUdu7cqSpVqhRVudcsNjZWL730kn766SedOHFCFSpUUOPGjTVu3Dh17dq1pMu7LG63AwAAQJmTnmIv1oAkSfYcI98jVyaTSdOmTdOGDRs0ZcoUZ3tMTIwef/xxvffee6U6IB0+fFjNmjXTsmXL9Prrr2vHjh1atGiROnfurDFjxpR0eVdESAIAAABKoYiICL3zzjt67LHHFBMTI8MwdPfdd6tHjx5q0qSJevfuLT8/P4WFhenOO+/U2bNn873vo0ePasCAAfLz81NAQIBuvfVWnT59WpKUmJgoi8WizZs3S5IcDoeCg4PVunVr5/ZffPGFIiIiLrn/Bx98UCaTSRs3btTgwYNVu3Zt1atXT+PHj9f69eud/d566y01aNBAvr6+ioiI0IMPPqiUlJRc+5s3b55q1aolLy8v9ezZU8eOHcv3uV4NQhIAAABQSo0YMUJdu3bV6NGj9f7772vnzp2aMmWKunTpoiZNmmjz5s1atGiRTp8+rVtvvTVf+3Q4HBowYIASEhK0cuVKLVmyRIcOHdJtt90mSQoMDFTjxo21YsUKSdKOHTtkMpn022+/OQPMypUr1bFjxzz3n5CQoEWLFmnMmDHy9fXNtT4oKMj5Z7PZrHfffVd//PGHZsyYoWXLlunxxx9365+WlqaXXnpJn3/+udauXavz589r6NCh+TrXq8UzSQU05ZnfSroElBH3P9+kpEsAAAClwMcff6x69epp1apVmjt3rqZMmaImTZpo4sSJzj5Tp05VRESE9u3bp9q1a192f0uXLtWOHTsUExPjHA36/PPPVa9ePW3atEktWrRQp06dtGLFCj322GNasWKFunfvrj179mjNmjXq1auXVqxYkSvMXHTgwAEZhqE6depc8dxcJ5KIjIzUiy++qH/84x/64IMPnO3Z2dl6//331apVK0nSjBkzFB0drY0bN6ply5ZXPMbVYCQJAAAAKMUqVKig+++/X9HR0Ro4cKC2b9+u5cuXy8/Pz/lzMZAcPHjwivvbvXu3IiIi3G6Xq1u3roKCgrR7925JUseOHbVmzRrZ7XatXLlSnTp1cgankydP6sCBA+rUqVOe+zeM/D/r9csvv6hr166qXLmy/P39deeddyo+Pl5paWnOPlarVS1atHAu16lTx63WosBIEoACY0QVxYURVQC4wGq1ymq98Kt7SkqK+vXrp1dffTVXv/Dw8EI53o033qjk5GRt3bpVq1at0sSJE1WxYkW98soratSokSpVqqRatWrluW2tWrVkMpm0Z8+eyx7j8OHD6tu3rx544AG99NJLCg4O1po1a3T33XcrKytLPj4+hXIuV4ORJAAAAOBvpGnTpvrjjz8UGRmpmjVruv3k9QzQX0VHR+vYsWNukx/s2rVL58+fV926dSVdeG6oYcOGev/99+Xh4aE6deroxhtv1G+//aYFCxZc8nkkSQoODlbPnj01efJkpaam5lp/8Z1HW7ZskcPh0JtvvqnWrVurdu3aOnnyZK7+OTk5zkkkJGnv3r06f/68oqOjr3iuV4uQBAAAAPyNjBkzRgkJCRo2bJg2bdqkgwcPavHixRo1apTs9itPMd6tWzc1aNBAt99+u7Zu3aqNGzfqrrvuUseOHdW8eXNnv06dOmnWrFnOQBQcHKzo6Gh99dVXlw1JkjR58mTZ7Xa1bNlSc+fO1f79+7V79269++67atOmjSSpZs2ays7O1nvvvadDhw5p5syZ+uijj3Lty8PDQw8//LA2bNigLVu2aOTIkWrdunWRPY8kEZIAAABQBnn7WWSxmor1mBarSd5+lmveT6VKlbR27VrZ7Xb16NFDDRo00Lhx4xQUFCSz+cq/3ptMJv3www8qV66cbrzxRnXr1k3Vq1fXV1995davY8eOstvtbs8ederUKVdbXqpXr66tW7eqc+fO+uc//6n69eure/fuWrp0qT788ENJUqNGjfTWW2/p1VdfVf369TVr1iy9/PLLufbl4+OjJ554QsOHD1e7du3k5+eXq9bCZjIK8mTV31BSUpICAwOVmJiogICAa94fz2KguJTmZzG4DlBcSvN1AODvIyMjQzExMYqKipKXl5ezPflcdr5f7loYvP0s8i/nUWzHK6su9fct5T8bMHEDAAAAyiT/ch6EFuSJ2+0AAAAAwAUhCQAAAABcEJIAAAAAwAUhCQAAAABcEJIAAAAAwAUhCQAAAABclGhIWrVqlfr166dKlSrJZDJp3rx5busNw9Azzzyj8PBweXt7q1u3btq/f3/JFAsAAACgTCjR9ySlpqaqUaNGGj16tAYNGpRr/WuvvaZ3331XM2bMUFRUlJ5++mn17NlTu3btyvViKAAAAKAgzhxNVNLZtGI7XkCIjypUDSy24+HqlWhI6t27t3r37p3nOsMwNGnSJP3nP//RgAEDJEmff/65wsLCNG/ePA0dOrQ4SwUAAMB15MzRRN1/w2RlZ9iL7ZgeXhZN2Tum0ILSyJEjdf78+Vx3Y12OyWTS999/r4EDBxZKDfl1+PBhRUVF6bffflPjxo2L9dhXo9Q+kxQTE6PY2Fh169bN2RYYGKhWrVpp3bp1l9wuMzNTSUlJbj8AAACAq6SzacUakCQpO8NeoJGrkSNHymQyyWQyydPTUzVr1tTzzz+vnJwcSdI777yj6dOnF1G1/5OVlaXXXntNjRo1ko+Pj0JCQtSuXTtNmzZN2dnZRX78klCiI0mXExsbK0kKCwtzaw8LC3Ouy8vLL7+s5557rkhrAwAAAIpDr169NG3aNGVmZuq///2vxowZIw8PDz355JMKDCz6W/eysrLUs2dPbd++XS+88ILatWungIAArV+/Xm+88YaaNGnytxgZKqhSO5J0tZ588kklJiY6f44dO1bSJQEAAABXxWazqWLFiqpWrZoeeOABdevWTfPnz5d0YaTJ9ba5Tp06aezYsXr88ccVHBysihUr6tlnn73s/idMmKDw8HD9/vvvea6fNGmSVq1apaVLl2rMmDFq3LixqlevruHDh2vDhg2qVauWJGnRokVq3769goKCVL58efXt21cHDx7Mtb89e/aobdu28vLyUv369bVy5cqr+2CKWKkNSRUrVpQknT592q399OnTznV5sdlsCggIcPsBAAAArgfe3t7Kysq65PoZM2bI19dXGzZs0Guvvabnn39eS5YsydXPMAw9/PDD+vzzz7V69Wo1bNgwz/3NmjVL3bp1U5MmTXKt8/DwkK+vr6QLE7KNHz9emzdv1tKlS2U2m3XzzTfL4XC4bfOvf/1L//znP/Xbb7+pTZs26tevn+Lj4wvyERSLUhuSoqKiVLFiRS1dutTZlpSUpA0bNqhNmzYlWBkAAABQvAzD0C+//KLFixerS5cul+zXsGFDTZgwQbVq1dJdd92l5s2bu/0+LUk5OTm64447tHTpUq1Zs0Y1a9a85P7279+vOnXqXLG+wYMHa9CgQapZs6YaN26sqVOnaseOHdq1a5dbv4ceekiDBw9WdHS0PvzwQwUGBuqzzz674v6LW4k+k5SSkqIDBw44l2NiYrRt2zYFBweratWqGjdunF588UXVqlXLOQV4pUqVin02DgAAAKAkLFiwQH5+fsrOzpbD4dDw4cMvewvdX0eEwsPDdebMGbe2Rx99VDabTevXr1dISMhlj28YRr7q3L9/v5555hlt2LBBZ8+edY4gHT16VPXr13f2cx3ssFqtat68uXbv3p2vYxSnEg1JmzdvVufOnZ3L48ePlySNGDFC06dP1+OPP67U1FTdd999On/+vNq3b69FixbxjiQAAACUCZ07d9aHH34oT09PVapUSVbr5X999/DwcFs2mUy5bnnr3r27Zs+ercWLF+v222+/7P5q166tPXv2XLHOfv36qVq1avrkk09UqVIlORwO1a9f/7K3BpZmJXq7XadOnWQYRq6fi1MZmkwmPf/884qNjVVGRoZ++eUX1a5duyRLBgAAAIqNr6+vatasqapVq14xIOVX//799eWXX+qee+7RnDlzLtt3+PDh+uWXX/Tbb7/lWpedna3U1FTFx8dr7969+s9//qOuXbsqOjpa586dy3N/69evd/45JydHW7ZsUXR09LWdUBEotc8kAQAAACgaN998s2bOnKlRo0bp22+/vWS/cePGqV27duratasmT56s7du369ChQ/r666/VunVr7d+/X+XKlVP58uX18ccf68CBA1q2bJnzDrG/mjx5sr7//nvt2bNHY8aM0blz5zR69OiiOs2rVmrfkwQAAAAUlYAQH3l4WYr1hbIeXhYFhPgU2/GuZMiQIXI4HLrzzjtlNps1aNCgXH1sNpuWLFmit99+W1OmTNFjjz0mHx8fRUdHa+zYsapfv77MZrPmzJnjXL7hhhv07rvvqlOnTrn298orr+iVV17Rtm3bVLNmTc2fP/+Kz0WVBJOR36ex/qaSkpIUGBioxMTEQpkOfMozuYcagaJw//O5p9osLbgOUFxK83UA4O8jIyNDMTExioqKcnu2/czRRCWdTSu2OgJCfFShatG/ALasu9Tft5T/bMBIEgAAAMqkClUDCS3IE88kAQAAAIALQhIAAAAAuCAkAQAAAIALQhIAAADKhOt8vjL8qTD+nglJAAAAuK5ZLBZJUlZWVglXguKQlnZhxkIPD4+r3gez2wEAAOC6ZrVa5ePjo7i4OHl4eMhsZpzgemQYhtLS0nTmzBkFBQU5w/HVICQBAADgumYymRQeHq6YmBgdOXKkpMtBEQsKClLFihWvaR+EJAAAAFz3PD09VatWLW65u855eHhc0wjSRYQkAAAAlAlms1leXl4lXQb+BrghEwAAAABcEJIAAAAAwAUhCQAAAABcEJIAAAAAwAUhCQAAAABcEJIAAAAAwAUhCQAAAABcEJIAAAAAwAUhCQAAAABcEJIAAAAAwAUhCQAAAABcEJIAAAAAwAUhCQAAAABcEJIAAAAAwAUhCQAAAABcEJIAAAAAwAUhCQAAAABcEJIAAAAAwAUhCQAAAABcEJIAAAAAwAUhCQAAAABcEJIAAAAAwAUhCQAAAABcWEu6AAAA/o6mPPNbSZeAMuL+55uUdAlAmcNIEgAAAAC4ICQBAAAAgAtCEgAAAAC4ICQBAAAAgAtCEgAAAAC4ICQBAAAAgAtCEgAAAAC4ICQBAAAAgAtCEgAAAAC4ICQBAAAAgAtCEgAAAAC4ICQBAAAAgAtCEgAAAAC4ICQBAAAAgAtCEgAAAAC4ICQBAAAAgAtCEgAAAAC4ICQBAAAAgAtCEgAAAAC4ICQBAAAAgAtCEgAAAAC4ICQBAAAAgItSHZLsdruefvppRUVFydvbWzVq1NALL7wgwzBKujQAAAAA1ylrSRdwOa+++qo+/PBDzZgxQ/Xq1dPmzZs1atQoBQYGauzYsSVdHgAAAIDrUKkOSb/++qsGDBigPn36SJIiIyM1e/Zsbdy4sYQrAwAAAHC9KtW327Vt21ZLly7Vvn37JEnbt2/XmjVr1Lt370tuk5mZqaSkJLcfAAAAAMivUj2S9O9//1tJSUmqU6eOLBaL7Ha7XnrpJd1+++2X3Obll1/Wc889V4xVAgAAALielOqRpK+//lqzZs3Sl19+qa1bt2rGjBl64403NGPGjEtu8+STTyoxMdH5c+zYsWKsGAAAAMDfXakeSfrXv/6lf//73xo6dKgkqUGDBjpy5IhefvlljRgxIs9tbDabbDZbcZYJAAAA4DpSqkeS0tLSZDa7l2ixWORwOEqoIgAAAADXu1I9ktSvXz+99NJLqlq1qurVq6fffvtNb731lkaPHl3SpQEAAAC4TpXqkPTee+/p6aef1oMPPqgzZ86oUqVKuv/++/XMM8+UdGkAAAAArlOlOiT5+/tr0qRJmjRpUkmXAgAAAKCMKNXPJAEAAABAcSMkAQAAAIALQhIAAAAAuCAkAQAAAIALQhIAAAAAuCAkAQAAAIALQhIAAAAAuCAkAQAAAIALQhIAAAAAuCAkAQAAAIALQhIAAAAAuCAkAQAAAIALQhIAAAAAuCAkAQAAAIALQhIAAAAAuLCWdAEAAAD4e5ryzG8lXQLKiPufb1Ksx2MkCQAAAABcEJIAAAAAwAUhCQAAAABcEJIAAAAAwEW+J24YPXp0vvpNnTr1qosBAAAAgJKW75A0ffp0VatWTU2aNJFhGEVZEwAAAACUmHyHpAceeECzZ89WTEyMRo0apTvuuEPBwcFFWRsAAAAAFLt8P5M0efJknTp1So8//rh+/PFHRURE6NZbb9XixYsZWQIAAABw3SjQxA02m03Dhg3TkiVLtGvXLtWrV08PPvigIiMjlZKSUlQ1AgAAAECxuerZ7cxms0wmkwzDkN1uL8yaAAAAAKDEFCgkZWZmavbs2erevbtq166tHTt26P3339fRo0fl5+dXVDUCAAAAQLHJ98QNDz74oObMmaOIiAiNHj1as2fPVkhISFHWBgAAAADFLt8h6aOPPlLVqlVVvXp1rVy5UitXrsyz33fffVdoxQEAAABAcct3SLrrrrtkMpmKshYAAAAAKHEFepnslTDDHQAAAIC/u3xP3PD2229fdn1ycrJ69ux5zQUBAAAAQEnKd0h66qmn9Pnnn+e5LiUlRb169VJ8fHyhFQYAAAAAJSHfIWnmzJm6//77NX/+fLf21NRU9erVS3FxcVq+fHmhFwgAAAAAxSnfzyQNGTJE58+f17Bhw/TTTz+pU6dOzoB0+vRprVy5UuHh4UVZKwAAAAAUuXyHJEm65557lJCQoAEDBuiHH37QM888o5MnT2rlypWqVKlSUdUIAAAAAMWmQCFJkh5//HElJCSoa9euioyM1IoVK1SlSpWiqA0AAAAAil2+Q9KgQYPclj08PBQSEqJHHnnErZ2XyQIAAAD4O8t3SAoMDHRbHjZsWKEXAwAAAAAlLd8hadq0aUVZBwAAAACUCvmeAhwAAAAAygJCEgAAAAC4ICQBAAAAgAtCEgAAAAC4KFBIys7O1ujRoxUTE1NU9QAAAABAiSpQSPLw8NDcuXOLqhYAAAAAKHEFvt1u4MCBmjdvXhGUAgAAAAAlL9/vSbqoVq1aev7557V27Vo1a9ZMvr6+buvHjh1baMUBAAAAQHErcEj67LPPFBQUpC1btmjLli1u60wmEyEJAAAAwN9agUMSkzYAAAAAuJ5d9RTgWVlZ2rt3r3JycgqzHgAAAAAoUQUOSWlpabr77rvl4+OjevXq6ejRo5Kkhx9+WK+88kqhFwgAAAAAxanAIenJJ5/U9u3btWLFCnl5eTnbu3Xrpq+++qpQiwMAAACA4lbgZ5LmzZunr776Sq1bt5bJZHK216tXTwcPHizU4gAAAACguBV4JCkuLk4VKlTI1Z6amuoWmgAAAADg76jAIal58+b66aefnMsXg9Gnn36qNm3aFF5lAAAAAFACCny73cSJE9W7d2/t2rVLOTk5euedd7Rr1y79+uuvWrlyZVHUCAAAAADFpsAjSe3bt9f27duVk5OjBg0a6Oeff1aFChW0bt06NWvWrChqBAAAAIBiU6CRpKSkJG3YsEFZWVmaOHGiQkNDi6ouAAAAACgR+R5J2rZtm+rUqaNevXqpX79+qlmzphYvXlyUtUmSTpw4oTvuuEPly5eXt7e3GjRooM2bNxf5cQEAAACUTfkOSU888YSioqK0Zs0abdmyRV27dtVDDz1UlLXp3LlzateunTw8PLRw4ULt2rVLb775psqVK1ekxwUAAABQduX7drstW7bo559/VtOmTSVJU6dOVXBwsJKSkhQQEFAkxb366quKiIjQtGnTnG1RUVGX3SYzM1OZmZnO5aSkpCKpDQAAAMD1Kd8jSQkJCapSpYpzOSgoSL6+voqPjy+SwiRp/vz5at68uW655RZVqFBBTZo00SeffHLZbV5++WUFBgY6fyIiIoqsPgAAAADXnwJN3LBr1y7FxsY6lw3D0O7du5WcnOxsa9iwYaEVd+jQIX344YcaP368nnrqKW3atEljx46Vp6enRowYkec2Tz75pMaPH+9cTkpKIigBAAAAyLcChaSuXbvKMAy3tr59+8pkMskwDJlMJtnt9kIrzuFwqHnz5po4caIkqUmTJtq5c6c++uijS4Ykm80mm81WaDUAAAAAKFvyHZJiYmKKso48hYeHq27dum5t0dHRmjt3brHXAgAAAKBsyHdIqlatWlHWkad27dpp7969bm379u0rkVoAAAAAlA35nrihJDz66KNav369Jk6cqAMHDujLL7/Uxx9/rDFjxpR0aQAAAACuU6U6JLVo0ULff/+9Zs+erfr16+uFF17QpEmTdPvtt5d0aQAAAACuUwWauKEk9O3bV3379i3pMgAAAACUEaV6JAkAAAAAiluBQ1KXLl10/vz5XO1JSUnq0qVLYdQEAAAAACWmwCFpxYoVysrKytWekZGh1atXF0pRAAAAAFBS8v1M0u+//+78865duxQbG+tcttvtWrRokSpXrly41QEAAABAMct3SGrcuLFMJpNMJlOet9V5e3vrvffeK9TiAAAAAKC45TskxcTEyDAMVa9eXRs3blRoaKhznaenpypUqCCLxVIkRQIAAABAccl3SKpWrZokyeFwFFkxAAAAAFDS8hWS5s+fr969e8vDw0Pz58+/bN/+/fsXSmEAAAAAUBLyFZIGDhyo2NhYVahQQQMHDrxkP5PJJLvdXli1AQAAAECxy1dIcr3FjtvtAAAAAFzP8vWepODgYJ09e1aSNHr0aCUnJxdpUQAAAABQUvIVkrKyspSUlCRJmjFjhjIyMoq0KAAAAAAoKfm63a5NmzYaOHCgmjVrJsMwNHbsWHl7e+fZd+rUqYVaIAAAAAAUp3yFpC+++EJvv/22Dh48KJPJpMTEREaTrgP7j2zRz+s+19FTu5WYclb/uOVNNa7T2bneMAz9uPIjrfnte6VnJKtGRCMN6/2UwspXveQ+f1z5kX5a9bFbW1j5SD334HfO5dVb52rjzkU6dmqPMrJS9da/VsrHy99tmw/mjNOx0/uUnJogH+8ARUe11M1dH1GQ/4X3c509f1L/ea9vruM/Pmq6qldpeFWfBwAAACDlMySFhYXplVdekSRFRUVp5syZKl++fJEWhqKXmZ2hKmG11bbxAE355rFc63/+dYaWb5ytEQOeV0hQJc1f8aHe+3KMJjzwrTystkvut1JoDT1yx4fOZYvZ/SXDWdkZqlejrerVaKt5y97Lcx+1I5urV/vRCvQL0fnkOM395W19/O2/9Pio6W79xt3xocJDaziX/bwD83PqgFNRfFngatHaaZq37D11aTlMt/b8l7P9zc/v1f4jW9z6dmg6WLf3+T/nckLiKX3535e19/BmeXl6q3WjvhrY5WFZzBf+1/3b7qVaueVbHT+9Vzk52QoPra6+He9XvRptr+UjAQCgzMv3y2QviomJKYo6UALq12yn+jXb5bnOMAwt3filene4R41v6CRJGjXgef3rre7atmeFWtTvecn9ms0WBfqFXHJ911a3S5L2Ht58yT7dWt/h/HP5oErq2XaUPvp6vOz2bFksHs51vt5Blz0WcCVF9WWBJB0++YdWb52ryhVq5bm+fZOb1a/TA85lTw8v558dDrven/2IAvzK6/FR05SYclbTf3haFrNVA7s8LEnaf3Sroqu30sAuD8nb5q9123/QB3PG6YnRn6tqeJ2r+TgAAIDyOXHDX61cuVL9+vVTzZo1VbNmTfXv31+rV68u7NpQgs6eP6GklLOKjmrlbPP28ldU5fo6dOL3y257JuGonni7h/7zXj999v3/KSHx1DXVkpqeqI07/6vqEY3cApIkffDVo/rXm131+vTR2r535TUdB2VT/ZrtNKDzGDWp0yXXur9+WVAlrLZGDXhe55PjtG3PisvuNyMrTVO//z/d0edp+XgH5NnH08NLgX4hzh9vm59z3a5D63Xq7CGNHviiIireoPo126l/pwe1YvM3yrFnS5Ju7fkv9Ww7UpGV6imsfFUN7PKwKgRX1Y79q67+AwEAAAUPSV988YW6desmHx8fjR071jmJQ9euXfXll18WRY0oAUkp8ZKkAN9gt3Z/3/JKSjl7ye2iKjfQiP7P6eHh72vYTU8q/vwJvTHjbmVkpha4hu9+eUdjX2mrf77RWQmJsXrg1rec67w8vTWk+3jdN+RVjRn2rmpGNNZHX48nKKFQXcuXBXMWvqL6tdorunqrS/bZuHOh/vlGFz3/0S36ful7yspOd647dPx3Va5QUwF+/7u1uW71NsrITNHJMwfz3J/DcCgjK+2SoQwAAORPgW+3e+mll/Taa6/p0UcfdbaNHTtWb731ll544QUNHz68UAvE34vr7XtVwmorqnIDPfVuH23ZtUTtmgws0L56tL1L7ZoMVHziKf206mNN/+EZjRn6jkwmk/x8yrndkhdZqZ7OJ8dpyboZanRDx8I6HZRxV/tlwaadi3X01B49ec/MS/ZpWb+XggPDFeQXquNn9uv7pe/qdPxh/ePWN/889tlcxw3wu7CclBqf5z6XrPtcmVlpala3x5VPDgAAXFKBR5IOHTqkfv365Wrv378/zytdRy5+e52UmuDWnpwar4ACPAPk4+WvsOCqOpNwrMA1+PmUU1j5aqpbvbXuGfSydh5Yo5jLfHsfVbm+zpw7XuDjAIUpITFWX//8ukbf/OJln1nq0HSw6tVoq8phtdSqwU0aOeB5bdu7XHFXca1I0sYdC/XTqo917+BXc4UrAABQMAUOSREREVq6dGmu9l9++UURERGFUhRKXkhQZQX4hWhPzEZnW3pmimJO7FT1yvmfYjsjK01x544r0P/aJlcwDIckKTsn+5J9jp3exyQOKFRX82XB0VO7lZyaoImf3K4HX2yhB19sof1Htmj5xjl68MUWcjjseW4XVbmBJOnMuWN/Hjsk13GTUi4sB/i6zy66aedizVzwgu4d/Oplb+8DAAD5U+Db7f75z39q7Nix2rZtm9q2vTDN7Nq1azV9+nS98847hV4gik5GVprbt9Znz5/Qsdi98vUOUHBguLq2HK6Faz5VheCqzlm9gvxD1bhOJ+c2b8+8X43rdFbnFkMlSd8ueVsNa9+o4MBwJSbH6ceVH8lsNqtFvV7ObRJTziopJV5xf/4yeOLMfnl5+io4sKJ8vQMVc2KHDp/8QzUjmsjHy19x545r/ooPFVquivMdSOu2/yirxUMRFW+QJP22Z5l+3faD7uz7dFF/bChDXL8suPjf2sUvC25sdkue29SJaqmn7//are3z+c+qYkikerQdKfNfpsS/6NjpvZLkDPrVqzTUwjWfKSk1wTkytDtmvbxsfgoPre7cbtPORfr8x+d096CX1aBWh2s6XwAAcEGBQ9IDDzygihUr6s0339TXX1/4RSA6OlpfffWVBgwYUOgFougcOblLb8+8z7n87ZILEyO0bthPIwc8px5tRygzO12zfnpRaRnJqlm1sR4e/r7bLURx544rJe28c/l80ml99t2TSk1PlJ9POdWMaKwnRs2Qv285Z59VW751e+HsmzPukSTd1f9ZtW3UX55WL23bs0wLVk5RZla6Av1DVK9GW/Vu/6o8rJ7O7X5a/YkSEk/JbLaqYvlI3TPoFTWr263QPydc3wr7ywIvm68qV6jpdgxPT2/5egc62+MSjmnjzkWqX6udfL2DdOL0fn2z5E3VqtpUVcJqS5LqVm+t8JDqmj7vPxrUdZwSU89q/vIP1Kn5Lc7rYOOOhZo+f4Ju7fmYoirXV+Kfz0l5Wm3y/ssLmgEAQP4VKCTl5ORo4sSJGj16tNasWVNUNaGY3BDZXB89vfWS600mk/p3ekD9Xd7j8lcTx/7ktnzP4FeueNx+Hf+hfh3/ccn1lcNq6dE7P77keklq06if2jTK/WwcUFBF8WXBlVgsHtoTs0HLNn6pzKx0lQsMU5M6XXRTh3ucfcxmi8YMnaQvF76sV6eNlM3TS60b9nN7r9Lq376Tw5GjOQtf0ZyF/7v2LtYOAACujskwDKMgG/j5+Wnnzp2KjIwsopIKV1JSkgIDA5WYmKiAgGufFnfKM78VQlXAld3/fJOSLuGSuA5QXLgOAK4DQCq86yC/2aDAEzd07dpVK1fyLhoAAAAA16cCP5PUu3dv/fvf/9aOHTvUrFkz+fr6uq3v379/oRUHAAAAAMWtwCHpwQcflCS99dZbudaZTCbZ7XlPbwsAAAAAfwcFDkkOh6Mo6gAAAACAUqFAIenw4cNasmSJsrOz1bFjR9WrV6+o6gIAAACAEpHvkLR8+XL17dtX6enpFza0WjV16lTdcccdRVYcAAAAABS3fM9u9/TTT6t79+46ceKE4uPjde+99+rxxx8vytoAAAAAoNjlOyTt3LlTEydOVHh4uMqVK6fXX39dZ86cUXx8fFHWBwAAAADFKt8hKSkpSSEhIc5lHx8feXt7KzExsUgKAwAAAICSUKCJGxYvXqzAwEDnssPh0NKlS7Vz505nG+9JAgAAAPB3VqCQNGLEiFxt999/v/PPvCcJAAAAwN9dvkMS70cCAAAAUBbk+5kkAAAAACgLCEkAAAAA4IKQBAAAAAAuCEkAAAAA4IKQBAAAAAAuCEkAAAAA4KLQQtKIESPUpUuXwtodAAAAAJSIAr1M9nIqV64ss5mBKQAA/k4cDrsWrJyiDTv/q6SUeAX6h6pNw366qcM9MplMeW4z/YcJWv/7j7naw0Oqa8ID30qSflz5kX5a9bHb+rDykXruwe+cy7N+elG7YzYqMTlONk9vVa/SSIO6jlXFkChnn68WvaaDx7bpZNxBVQyJ0n/um+O2z7yOI0meHl5699+/5v+DAAAXhRaSJk6cWFi7AgAAxWTxr9O1csu3GjngOYWH1tCRk7v0+Y/PytvLT11aDstzm9t6Pqabuz7sXHY47Hrx46FqWrebW79KoTX0yB0fOpctZovb+qrh0WpZv7fKBYYrLT1RC1ZO0Tuzxuilh3+U2aVv28YDFHNip06c2Z+rlu5t7tKNzYa4tU2a+Q9Vq1Qv/x8CAPxFoYUkAADw93Po+HY1uqGjGtTqIEkKCaqkzX8s0uETOy+5jbeXv7zl71zetme50tKT1LZRf7d+ZrNFgX4hl9xPh6aD/7cQVEn9Oz+oFz8eqvjzJxUaHCFJuq3X45Kk5LRzeYYkL08feXn6OJePx+7TqbOHNLzPU5c5awC4vAKHpPHjx+fZbjKZ5OXlpZo1a2rAgAEKDg6+5uIAAEDRql6lkVZv/U6n448orHw1HY/dpwPHtmlI97z/vc/L2m3zVKd6K5UPquTWfibhqJ54u4c8rDZFVWmom7s8pODA8Dz3kZmVrl+3z1dIUGWVC6x41eezZtv3CguuplpVm171PgCgwCHpt99+09atW2W323XDDTdIkvbt2yeLxaI6derogw8+0D//+U+tWbNGdevWLfSCAQBA4enZbpQyMlP17AeDZDJbZDjsGtB5jFo1uClf259PjtMfB37V6JtfcmuPqtxAI/o/p7Dy1ZSYclY/rfpYb8y4W8/c/428bL7Ofis2f63vf3lHmdnpCisfqUdu/0BWi8dVnUt2TqY27lionu1GXtX2AHBRgUPSxVGiadOmKSAgQJKUmJioe+65R+3bt9e9996r4cOH69FHH9XixYsLvWAAAFB4tvyxRBt3LtTomyeqUmh1HTu9V9/8/OaFCRwa9bvi9uu3/yhvL381rtPZrb1+zXbOP1cJq62oyg301Lt9tGXXErVrMtC5rlX93oqOaq2klDgtWTdTn8x9Qv8aNU0eVluBz2XbnuXKyEpTm4ZXrhsALqfAIen111/XkiVLnAFJkgIDA/Xss8+qR48eeuSRR/TMM8+oR48ehVooAAAofN8tnaSebUeqRf2ekqTKYbWUkBirRWunXTEkGYahtdt/UKuGN11x9MfHy19hwVV1JuGYW7u3l7+8vfwVVr6qoqo01PjXO2rbnuVqUb9Xgc9lzW/fq0GtDgrwK1/gbQHAVYHn7E5MTNSZM2dytcfFxSkpKUmSFBQUpKysrGuvDgAAFKms7AyZTO6/DphNZhmG44rb7juyRXEJx9Su8cAr9s3ISlPcueMK9L/0RA6GYcgwpGx7wX+HOHvuhPYd3qx2jQcUeFsA+Kurut1u9OjRevPNN9WiRQtJ0qZNm/TYY49p4MCBkqSNGzeqdu3ahVooAAAofA1q3aiFaz5TcGBFhYfW0LHYPfplwxdq2+h/YeP7pe/pfPIZjRr4gtu2v26bp6jK9VW5Qs1c+/12ydtqWPtGBQeGKzE5Tj+u/Ehms1kt6l0YIYo7d1xb/vhZ0TVay9+nnM4lndHitdPk6WFT/Zrtnfs5k3BUmVnpSkqJV3Z2po7F7pUkhYdWdxu9+nXbDwrwD3G7zQ8ArlaBQ9KUKVP06KOPaujQocrJybmwE6tVI0aM0Ntvvy1JqlOnjj799NPCrRQAABS6ob0e1/wVH2j2wpeVnHpOgf6h6tB0sPrceJ+zT2LKWSUkxbptl56RrK27l+nWno/lud/zSaf12XdPKjU9UX4+5VQzorGeGDVD/r7lJEkeVpv2H/tNSzd+qbT0JAX4lVfNqk31r5HTFOD7vxlyZy54QfuPbHEuv/TJhXc3vfjwAoX8OZuew3Bo3e8/qk3Dfm7vVwKAq2UyDMO4mg1TUlJ06NAhSVL16tXl5+dXqIUVlqSkJAUGBioxMdHtOaqrNeWZ3wqhKuDK7n++SUmXcElcByguXAcA1wEgFd51kN9sUOBnkr744gulpaXJz89PDRs2VMOGDUttQAIAAACAgipwSHr00UdVoUIFDR8+XP/9739lt9uLoi4AAAAAKBEFDkmnTp3SnDlzZDKZdOuttyo8PFxjxozRr7/+WhT1AQAAAECxKnBIslqt6tu3r2bNmqUzZ87o7bff1uHDh9W5c2fVqFGjKGp0euWVV2QymTRu3LgiPQ4AAACAsqvAs9u58vHxUc+ePXXu3DkdOXJEu3fvLqy6ctm0aZOmTJmihg0bFtkxAAAAAKDAI0mSlJaWplmzZummm25S5cqVNWnSJN188836448/Crs+SRdm0rv99tv1ySefqFy5ckVyDAAAAACQriIkDR06VBUqVNCjjz6q6tWra8WKFTpw4IBeeOEF1alTpyhq1JgxY9SnTx9169btin0zMzOVlJTk9gMAAAAA+VXg2+0sFou+/vpr9ezZUxaL+wvbdu7cqfr16xdacZI0Z84cbd26VZs2bcpX/5dfflnPPfdcodYAAAAAoOwo8EjSxdvsLgak5ORkffzxx2rZsqUaNWpUqMUdO3ZMjzzyiGbNmiUvL698bfPkk08qMTHR+XPs2LFCrQkAAADA9e2qJ25YtWqVPvvsM82dO1eVKlXSoEGDNHny5MKsTVu2bNGZM2fUtGlTZ5vdbteqVav0/vvvKzMzM9dols1mk81mK9Q6AAAAAJQdBQpJsbGxmj59uj777DMlJSXp1ltvVWZmpubNm6e6desWenFdu3bVjh073NpGjRqlOnXq6IknnsgVkAAAAADgWuU7JPXr10+rVq1Snz59NGnSJPXq1UsWi0UfffRRkRXn7++f6xknX19flS9fvtCffQIAAAAAqQAhaeHChRo7dqweeOAB1apVqyhrAgAAAIASk++QtGbNGn322Wdq1qyZoqOjdeedd2ro0KFFWVueVqxYUezHBAAAwPXrqXf7KCHxVK72js1v0bDeT+Zq/233Ui1cO1VxCcdkd+SoQnBVdWt9h1o37OvsM/2HCVr/+49u29Wt0UZjh//vGf7U9ETNWfSaduxbJZPJpCbRXXVrz3/Jy9PH2WfzHz9r0dqpOh1/VP6+QerU/Db1aDvCuT4xOU7fLnlbR07tUlzCMXVuOVS39vzXNX0eKEBIat26tVq3bq1Jkybpq6++0tSpUzV+/Hg5HA4tWbJEERER8vf3L8paAQAAgEL35N1fyGHYncsnzxzUO7MeUNPo7nn29/EOVO/2d6ti+UhZLR76ff9qfT7/Ofn7BqtejbbOfvVqtNVd/Z91Llstnm77mfr9/ykx5aweueMD2e05mvHjs5q14EXdPWiiJGnngbWaOu8/GtrrcUVXb63YszH6YsEL8vCwqXOLC4MV2fZs+fmW003t79HSDbMK6yMp8wo8Bbivr69Gjx6tNWvWaMeOHfrnP/+pV155RRUqVFD//v2LokYAAACgyPj7llOgX4jzZ8f+VQotV0W1qzXLs/8Nkc3VpE4XhYdWV2hwhLq2Gq7KYbV08Og2t35Wi6fbfn29A5zrTsUd0h8Hf9WdfZ9RVOUGqlm1iYb2fFyb/1is88lxkqQNv/+kxjd00o3Nhii0XBU1qNVBvdqN1s+/zpBhGJKkkKBKuq3nv9S6UV95efkVzQdUBhU4JLm64YYb9Nprr+n48eOaPXt2YdUEAAAAlIgce7Y27Fioto0HyGQyXbG/YRjaE7NBp+MPq2a1pm7r9h3ZrH+92VUTJt+sL/87USlp553rDp34XT5e/qpW6X8zRNep3komk1kxJ3b8WUuWPKzuo08eHjadSzqt+DxuD0Thuer3JLmyWCwaOHCgBg4cWBi7AwAAAErEtj3LlZ6RrDaNLn+HVHpGsv49qZey7dkym8wadtO/Vbd6a+f6ejXaqkmdLgoJqqS4c8c1b/n7em/2w3pi1HSZzRYlpcTL3yfYbZ8Ws1W+3gFKSomXdOEZpm9+flNtYjaodmQLxSUc0y/rZkqSklLiFBJUqZDPHhcVSkgCAAAArge/bpunejXbKsg/9LL9bDZf/d99s5WZla49MRv17c9vKSSoim6IbC5JalG/p7Nv5bBaqhxWS0+/31/7jmxWnahW+aqlfZNBiks4rslzxsluz5GXzVddWg7TglVTZDJd0w1huAJCEgAAACAp/vxJ7Y7ZqPtveeOKfc0msyoEV5UkRVS8QbFnY7R47VRnSPqr0HJV5OcTpDMJx1QnqpUC/MorOS3BrY/dkaPU9CQF+JWXJJlMJg3q9ogGdnlIiSnx8vctpz0xGyVJIUFVruVUcQVEUAAAAEDSr9vny983WA1qtS/wtobhULY9+5LrzyWdVmpaogL9LoxQVa/cUGkZyTpyapezz96YTTIMh6IqN3Db1my2qFxABVktHtq0c5GqV2kof99yBa4R+cdIEgAAAMo8h+HQuu3z1aZhX1nM7r8iT5v3tIL8K+jmrg9LkhatmaqqleoqtFwV5eRkaeeBtVq/478aftOFdyplZKXpp1VT1KROVwX4hejsuWP67pd3FBocobo12kiSwkOrq16NtvpiwYsaftNTsjtyNGfRq2per6fzVr+UtHPaunupaldrpuycLP26fb627v5F4+/6xK2+Y7F7JUmZWWlKTjuvY7F7ZbF4qFJo9SL9zK5nhCQAAACUeXsObVBCYqzaNh6Qa11CUqzbM0CZ2emavfBlnU86Iw+rTRVDIjV64AtqXu/Cc0hmk1knTu/X+u0LlJaRrED/UNWt3lr9Oz3oNlvd6Jtf0pyFr2rSF/+QyWRW0zpddGuvx92OvW77j5q75G0ZMlS9SkONv+tjRVWu79bnpU+GOf989NRubdq5UMGB4Zo49qdC+WzKIkISAAAAyry6Ndroo6e35rnun38ZuRnQeYwGdB5zyX15enhp7O0fXPGYvt6BzhfH5sXPp5yeGD3jivu5VN24ejyTBAAAAAAuCEkAAAAA4IKQBAAAAAAuCEkAAAAA4IKQBAAAAAAuCEkAAAAA4IKQBAAAAAAuCEkAAAAA4IKQBAAAAAAuCEkAAAAA4IKQBAAAAAAurCVdAAAAAP6e5r33RUmXgDLi/uebFOvxGEkCAAAAABeEJAAAAABwQUgCAAAAABeEJAAAAABwQUgCAAAAABfMbldAzOKC4lLcs7gAAADgAkaSAAAAAMAFI0kACowRVRQXRlQBACWBkSQAAAAAcEFIAgAAAAAXhCQAAAAAcEFIAgAAAAAXhCQAAAAAcEFIAgAAAAAXhCQAAAAAcEFIAgAAAAAXhCQAAAAAcEFIAgAAAAAXhCQAAAAAcEFIAgAAAAAXhCQAAAAAcEFIAgAAAAAXhCQAAAAAcEFIAgAAAAAXhCQAAAAAcEFIAgAAAAAXhCQAAAAAcEFIAgAAAAAX1pIuAACAv6N5731R0iWgjLj/+SYlXQJQ5jCSBAAAAAAuCEkAAAAA4IKQBAAAAAAuCEkAAAAA4IKQBAAAAAAuCEkAAAAA4IKQBAAAAAAuCEkAAAAA4KJUh6SXX35ZLVq0kL+/vypUqKCBAwdq7969JV0WAAAAgOtYqQ5JK1eu1JgxY7R+/XotWbJE2dnZ6tGjh1JTU0u6NAAAAADXKWtJF3A5ixYtcluePn26KlSooC1btujGG28soaoAAAAAXM9KdUj6q8TERElScHDwJftkZmYqMzPTuZyUlFTkdQEAAAC4fpTq2+1cORwOjRs3Tu3atVP9+vUv2e/ll19WYGCg8yciIqIYqwQAAADwd/e3CUljxozRzp07NWfOnMv2e/LJJ5WYmOj8OXbsWDFVCAAAAOB68Le43e6hhx7SggULtGrVKlWpUuWyfW02m2w2WzFVBgAAAOB6U6pDkmEYevjhh/X9999rxYoVioqKKumSAAAAAFznSnVIGjNmjL788kv98MMP8vf3V2xsrCQpMDBQ3t7eJVwdAAAAgOtRqX4m6cMPP1RiYqI6deqk8PBw589XX31V0qUBAAAAuE6V6pEkwzBKugQAAAAAZUypHkkCAAAAgOJGSAIAAAAAF6X6djsAAACgqB3N3K6jmduV7kiSJPlZyqumV2uFeuQ9s/KxzN91Mmu3kh1nJUmBljDV8mqnIGu4s49hGDqQ8auOZ+1UtpGhctbKquvdVb6Wcs4+WY507U5frjPZh2SSSWGeNRXt3VlWk6ckKT77mI5kblWiPVY5RqZ8zOUU5dVclTyjC1QLCo6QBAAAgDLNy+ynG7zby8d8IcCcyPpDW1N/UFv/O+RvCcnVPyHnuMI9b1C0pbPMJqtiMjdpc8p3ah9wl7zM/pKkmMxNOpK5TQ18e8rHHKj96b9qc+p3au8/QhbThV/Bf09bqExHqlr4DZYhh3akLdYfaUvUyLePJOm8/aT8LSGK8mohm8lHZ3IO6fe0RbKabKrgUT3ftaDguN0OAAAAZVoFjxoK9aguX0s5+VrKqbZ3e1lNHkrMOZVn/0a+N6mqrbECrBXkZwlWfe/uMmQoPueYpAujSEcyf1MNr1YK86gpf0uoGvj2UqYjRWeyD0iSUuzxOptzWPV9uivIGq5y1sqK9u6sU9l7leFIkSTV8GqlWt7tVM5aST6WIEXamirUGqnT2fvzXQuuDiNJZVRBh5UlKTZrn/ZnrFW6I0k+5iDd4N1BoX9+i+Ew7NqfsVZx2TFKdyTKarKpvLWqant3kJfZL9e+HEaO1iXPVrIjTm397lCAtYIkyW7k6I+0X5RkP61UR4JCrdXV1G9AntsfyFivk1m7lWmkyWbyVU2v1qpiq18YHw8AACijDMOh2Ox9yjFyFGStlK9t7MqRIbs8TF6SpHRHojKNVJW3VnX28TDZFGipqPM5pxTuWUfnc07JarIp0FrR2ae8tZpMMikx55S8PGvleaxsI1O+puB814KrQ0gqowo6rHwu56S2p/2k2l7tFepRXaey9mhr6nxnf7tylGQ/oxpereVvCVWOkaHd6Sv+3Oftufa3N321bGZfJTvi3NoNGbKYrKpma+L2LclfbUv9SZlGqur79JCPOUiZRqokpoxHwRzM2KjT2fuVak+QxWRVkKWSant3kJ/l0v/4OAy7DmVu1ImsXcp0pMjXXE61vTvk+oIhw5GsvemrdTbnsOxGtnzMQWrg09P5j+HvqYt0MnuX2zYh1mpq7jfYubwi8VNlGElufWp7tVd1r5bOZcMwdDhzi45l/a50R7I8TV6qamusGl6trvpzAYCyKNkep/XJc+RQjizyVFPffvKzlM/Xthd+r/FzhqJMI02S5Gn2cetnM/v++TuLlGmkytPkvt5sMsvD5OXc/q9OZe1Vov206vl0y3ctuDqEpDKqgkcNt+Xa3u11LGu7EnNO5RmSjmRuVYg1UlFeLSRJtbzb6WzOER3N3KZ6Pt3kYbKphd8Qt23qenfRupQvle5Ikrc5wNkelx2jszlH1MS3n9YkH3bbxmrycF7453JOKsfIzFVLXHaMEnKO68aA0fI0e0uSfBRY8A8BZd65nGOq6tlYgdYwGTK0P32NNqfMVfuAkbKaPPLcZn/GWp3M2q36Pt3law7W2Zwj+i11vlr7DXOOiGY7MrQ++SuV94hQM9+b5WnyUZrjXK5v9UKskWrg09O5bJYl1/FqerVVhGcD57Llz4d5L9qdvlzxOUdUx7uj/MwhyjYylG1kXPVnAgBlla85WG3971COkaXY7H36PW2xWvndesWgdChjo2Kz96il363OZ42KQnz2Ue1MW6z6Pt3z/F2tOGspC/j0kK9h5fM5pxRpa+bWFmKNdN5Xm5fsPwOOh8nmbMt0pGpn2hI19e0v81X+53cm+5ACrWGKydysk1m7ZDF5qIJHDdXyaivLJX6xBfLiOmojSQ18empZ0kdKsp9WsLVKntuczNqt6l6tnLeaVrUEKT7niGIyN6uR9SZJ0qHMTfI2+7sFIB9L7iBvlkU2s+9la7TK85J9UuzxOpb1u9r53+Uy+sUXBgBwNcwmi3PmuUBrmJLsp3U4c6vq+3S/5DYxGZt1KGOTWvgNlr8l1Nlu+3OEKMuR5vbYQaYjVQGWCn/28VXWX0aMHIZD2UaGc/uLEnKOaWvqD6rj3UmVPesWqBZcHUJSGVaQYeVMIzWPIWOfSw4H240c7ctYrXCPOrL+GZIMw9COtMWqamuoQGtFpdkTr6rudMd5ncs5IbMsauLbX9lGuv5IW6ZsI8Ptl1KgoP4X7C99H7dDdln+MuJjllXnck46l89kH1SIR6R+S/1R53KOy2b2U1XPRoqwNXTbLiHnuJYlfiiryUvlrRGq5dXOOTp60aHMjTqYuV5eZn9V8qijarZmMpvMfx7nkLzNgYrLPqQtqd/JMKQQj6qq7dUh134AAAVjyJDDsF9y/aGMTTqUsUHN/Qa5PVckSd7mQNlMvorPOeq8yyDHyFSiPVZVbY0kSUHW8AttOacVaA2TJCXkHJUhQ4Eu03fHZx/T1tR5qu3dIde/I/mpBVeHkFSGXe2w8pU4DLu2pS6QJNXz6epsP5L1m3KMLFW3tbzUpvly8cmjhr43OUep6njbtS3tR9X17sJoEq6KYRjak75CQZZKl7yNQbrw3NDhzK0qZ60iH3OQ4nOO6nT2ARkuz8SlOxJ1LHO7Im3NVMO3lRLtsdqdvlxmk0WVPetJkkI9IlXRs5a8zQFKsydqX8YabUn9Tq39hsn0ZwiqZmuiAEsFeZq9dC7npPZlrFGGkapo707O42Q4khSbvU8NfHpdOIeMFdqWtkAt/W4pug8LAK4ze9NXK9QjSl4mf9mVpZNZe5SQc0zNfS/ccfB76kLZzH66wbuDpAu3te3PWKdGPr3lbQ5UpuPCc0YWk4esJk+ZTCZVszXRwcwN8rWUk7c5QPvTf5XN7KcKHjUlXZg0K8QaqT/Sl6iud1cZcmhX+jKFe9zgHH2Kzz6qranzVM3WVBU9ajmPY5LZ+WXYlWrB1SEklWEFGVa2mXyV5XAfNcp0pOUaDnYYdm1LW6AMR5Ja+N3iHEWSpITsYzpvP6WfE99x22ZdyiyFe0SroW+vfNVtM/nKy+zndhvfxVuNMhwpbi9pA/JrV/pSJdvj1dr/tsv2i/burJ1pS7Q6ebpMkrzNQariWU/Hs3Y6+xgyFGgJU23v9pKkAGsFJdvP6mjm786QFO5Zx9nf3xIqf0uIViVPVULOcZX3uPCwbZRXM7c+Zln0R/ovusGrvcwm64VvOWVXQ5/ezv/u65t6aF3KLKXYEy47AQUA4H+yjDT9nrpImUaqPEye8reEqrnvYIV4VJMkpTuSJZmc/Y9m/i5DF37ncVXD1lq1vNtKkqJsLWQ3srUzbYlyjEyVs1ZWc99Bbs8KNfTprd3py7Qp5ds/XyZbS9HenZ3rT2Ttkl05OpS5UYcyNzrby1mqqJX/rfmuBQVHSILT5YaVg6zhis85qkg1dbbF5xxxe4bpYkBKs59XS79bct3uE+3TWbWMds7lTEeKNqd+p0Y+fQr0Vuhy1kp/PkOV5fyGJNVxTpIpz+nGgSvZlbZUcdmH1NLvtiu+eM/T7KOmfgNkN3KUbaTLZvLTvozV8jEHOfvYTL65RmT9LOUvO2OjjyVIHiZvpTrOq7zynpEo0FpRhhxKcyTJzxIsm8lXJpndvhj43xcGyYQkAMinK92ufzGQXNQp8J4r7tNkMqmWdzvV8m53yT6eZm/ni2Pz0tC3lxrq8l8i56cWFBwvky2j9qavVkLOcaXZE5Vsj/tz+ZgqeUZLujCsvDd9tbN/NVtTnc05rJiMzUqxJ2h/+q9KtJ9WVVtjSf+7xS4p57Qa+t4kQ4YyHanKdKQ6g5e3OUD+lhDnz8Xpx33MQW6/mKbY45WUc0bZRoZylKmknDNKyjnjXB/uWUeeJi/tSFusFHu8EnKOa2/6KlXxrMetdigQwzC0K22pTmcfUAu/W/KcXOFSLCarvMz+MuTQ6ez9bjNGlrNWUqr9nFv/VMc5t1ke/yrDkaxsI11el5nIIdkeJ8nkHMEtZ610ITTZz7sc58KfL3csAABweYwklVEFHVYuZ62kRj43aV/GWu3LWCtfc5Ca+vZ3PruR4UjRmZyDkqRfk2e6HauF7y0q7xGR79o2p3zv9m6YX1O+kCT1ChovSbKaPNXcb4h2py/Tr8mz5GnyUkXPG1TLiyFlFMyu9GU6lbVHTf36y2rydN7HbTV5OgP3X+9DP59zShmOFAVYQpVhpOhAxjoZkqJszZ37jbQ10/qUOTqYsUEVPWor0R6r45m/q96ft7LmGFk6kLFOFT1qydPkq3RHovZmrJKPOUgh1gvX4Lmck0rMiVWwR4Ss8tB5+yntSV+hSh7R8jBfmFiivLWaAiwVtCNtsaK9O8uQoV3pS1XeWo3bTgEAuAaEpDKqoMPKklTRs7YqetbOs7+PJdAZYvLrUtvkZ9jYzxKc671MQEEdy9ouSdqY8o1be33vnqpiu/Ds0F+/MHAoR/sz1irdkSiLyUOh1ig19OvtDC7Shdvimvj217701TqYsV7e5kDV8e7kHKk1yaRk+1mdzNqlbCNTNpOfQjyqqZZXW5n/vFfdLItOZe/RgYx1cihH3uZAVbM1U5Ttf7e8mkwmNfUdqN3py7Qh5asL9XhE6QavG4vk8wIAoKwgJAEos/IT7P/6hUGwNUIdAkZecbsKHtVV4c93Kf2VxeShFn95R9NfBVrD1MZ/+BWP42X2UxPf/lfsB1zKwYyNOp29X6n2BFlMVgVZKqm2d4fLPtMWm7VfhzI3Ks1+Xobs8jGXU6RXM7f3tyw6/1ae297g1cH5YvKLHEaO1iXPVrIjTm397nBOmSxduM10V9oyJdpj5WnyVlVbE1V32d5h2HUoc6NOZO1SpiNFvuZyqu3dQaEeUVf7kQAAIQkAgLLsXM4xVfVsrEBrmAwZ2p++RptT5qp9wEhZL/Gcp4fJSzVsLeVrCZZZFp3JOaSdaYvlafJRqEekJKlzwP1u28Rlx2hn+s8K86iVa39701fLZvZVsiPOrT3HyNSmlLkqb62quj5dlWI/qx1pP8vDZHO+L2Z/xlqdzNqt+j7d5WsO1tmcI/otdb5a+w1zC1sAUBBM3AAAQBnW3G+wqtjqyd8SogBLqBr49FSGkawk++lLblPeI0JhnrXkZykvH0uQIm1N5W8J1fmcE84+NrOv28+Z7IMKtkbIxxLktq+47BidzTmiOt4dcx3nZNYeGbKrgU9P+VtCFO5ZR9VsTXQ4c4tLn92q7tVKoR7V5WMJUlVbI4V6RCkmc/O1fzgAyixCEgAAcMo2MiVdGC3KD8MwFJ99VKn2BJWzVsmzT6YjVXE5MariWT9X+860JWro00vmPG5uOZ9zUuUsVWQ2WZxtIdZqSnWcU7YjQ5LkkF0WWdy2M8uqczkn81U/AOSF2+0AAICkC4FnT/oKBVkqOWcvvZRsI1MrEj+WQ3aZZFJd767OGVL/6kTWLllNHm632hmGoR1pi1XV1lCB1opKsyfm2i7TSMs1nb3tz2nyM41UechLIdZqOpy5VeWsVeRjDlJ8zlGdzj4gQ0ZBTx8AnAhJAABAkrQrfamS7fFq7X/bFfta5am2/nfIbmQrPueo9qSvlLc5MM9XPpzI2qlwj2hZTP/7teNI1m/KMbJU3dbymmqO9u6snWlLtDp5ukySvM1BquJZT8ezdl7TfgGUbYQkAACgXWlLFZd9SC39bnN7wfelmEwm5/u4AqwVlOpI0KHMjblCUkLOcaU6zqmRra97e/Yxnbef0s+J77i1r0uZpXCPaDX07SWbyUdZjjS39RffZ2YzXRhR8jT7qKnfANmNHGUb6bKZ/LQvY7V8zEEFOn8AcEVIAgCgDDMMQ7vTl+l09gG19LtVPpbAq9uPDDkMe67245k7FWAJU4Al1K092qezahntnMuZjhRtTv1OjXz6KMgaLkkKslbS/ow1chh253NJ8TlH5Wsu5/ZuMkmymKyymPzlMOw6nb1fFT1uuKrzAACJkAQAQJm2K32ZTmXtUVO//rKaPJ0jNVaTpyx/TgH+e+pC2cx+usG7g6QL71YKtITJxxwoh+yKy47Ryazdquvd1W3fOUamTmfv0w15zFz312eNLLpwLB9zkHMkK9yzjg5krNPOtJ8V5dVCKfZ4HcncqjrenZzbnc85pQxHigIsocowUnQgY50MSVG25oXy+QAomwhJAACUYceytkuSNqZ849Ze37unqtjqSZLSHcmSTM51diNbu9KXKsORLIvJKl9zsBr69Fa4p/vozamsvTJ0IexcDQ+TTS38BmtX2jKtS54lD5O3ani1dr4jSZIcytH+jLVKdyTKYvJQqDVKDf165xppAoCCICQBAFCG9Qoaf8U+rfxvdVuu7d1Otb3bXaL3/0TYGroFmsvxsQTmWYu/JVStLjORRLA1Qh0CRubrGACQX7wnCQAAAABcEJIAAAAAwAUhCQAAAABcEJIAAAAAwAUhCQAAAABcEJIAAAAAwAUhCQAAAABcEJIAAAAAwAUhCQAAAABcEJIAAAAAwAUhCQAAAABcEJIAAAAAwAUhCQAAAABcEJIAAAAAwAUhCQAAAABcEJIAAAAAwAUhCQAAAABcEJIAAAAAwAUhCQAAAABcEJIAAAAAwAUhCQAAAABcEJIAAAAAwAUhCQAAAABcEJIAAAAAwAUhCQAAAABcEJIAAAAAwAUhCQAAAABcEJIAAAAAwAUhCQAAAABcEJIAAAAAwAUhCQAAAABcEJIAAAAAwMXfIiRNnjxZkZGR8vLyUqtWrbRx48aSLgkAAADAdarUh6SvvvpK48eP14QJE7R161Y1atRIPXv21JkzZ0q6NAAAAADXoVIfkt566y3de++9GjVqlOrWrauPPvpIPj4+mjp1akmXBgAAAOA6ZC3pAi4nKytLW7Zs0ZNPPulsM5vN6tatm9atW5fnNpmZmcrMzHQuJyYmSpKSkpIKpaYcI/PKnYBCUFj/zRYFrgMUF64DgOsAkArvOri4H8MwLtuvVIeks2fPym63KywszK09LCxMe/bsyXObl19+Wc8991yu9oiIiCKpESgqgYGTS7oEoMRxHQBcB4BU+NdBcnKyAgMDL7m+VIekq/Hkk09q/PjxzmWHw6GEhASVL19eJpOpBCsru5KSkhQREaFjx44pICCgpMsBSgTXAco6rgGA66A0MAxDycnJqlSp0mX7leqQFBISIovFotOnT7u1nz59WhUrVsxzG5vNJpvN5tYWFBRUVCWiAAICAvgfAso8rgOUdVwDANdBSbvcCNJFpXriBk9PTzVr1kxLly51tjkcDi1dulRt2rQpwcoAAAAAXK9K9UiSJI0fP14jRoxQ8+bN1bJlS02aNEmpqakaNWpUSZcGAAAA4DpU6kPSbbfdpri4OD3zzDOKjY1V48aNtWjRolyTOaD0stlsmjBhQq7bIIGyhOsAZR3XAMB18HdiMq40/x0AAAAAlCGl+pkkAAAAAChuhCQAAAAAcEFIAgAAAAAXhCQAAAAAcEFIwhW9/PLLatGihfz9/VWhQgUNHDhQe/fudeuTkZGhMWPGqHz58vLz89PgwYNzvQR47NixatasmWw2mxo3bpznsQzD0BtvvKHatWvLZrOpcuXKeumll4rq1IB8K67r4Nlnn5XJZMr14+vrW5SnB+RLcf57sHjxYrVu3Vr+/v4KDQ3V4MGDdfjw4SI6MyB/ivMa+Prrr9W4cWP5+PioWrVqev3114vqtJAHQhKuaOXKlRozZozWr1+vJUuWKDs7Wz169FBqaqqzz6OPPqoff/xR33zzjVauXKmTJ09q0KBBufY1evRo3XbbbZc81iOPPKJPP/1Ub7zxhvbs2aP58+erZcuWRXJeQEEU13Xw2GOP6dSpU24/devW1S233FJk5wbkV3FdBzExMRowYIC6dOmibdu2afHixTp79mye+wGKU3FdAwsXLtTtt9+uf/zjH9q5c6c++OADvf3223r//feL7NzwFwZQQGfOnDEkGStXrjQMwzDOnz9veHh4GN98842zz+7duw1Jxrp163JtP2HCBKNRo0a52nft2mVYrVZjz549RVY7UFiK6jr4q23bthmSjFWrVhVa7UBhKarr4JtvvjGsVqtht9udbfPnzzdMJpORlZVV+CcCXKWiugaGDRtmDBkyxK3t3XffNapUqWI4HI7CPQnkiZEkFFhiYqIkKTg4WJK0ZcsWZWdnq1u3bs4+derUUdWqVbVu3bp87/fHH39U9erVtWDBAkVFRSkyMlL33HOPEhISCvcEgEJQVNfBX3366aeqXbu2OnTocG0FA0WgqK6DZs2ayWw2a9q0abLb7UpMTNTMmTPVrVs3eXh4FO5JANegqK6BzMxMeXl5ubV5e3vr+PHjOnLkSCFUjishJKFAHA6Hxo0bp3bt2ql+/fqSpNjYWHl6eiooKMitb1hYmGJjY/O970OHDunIkSP65ptv9Pnnn2v69OnasmWLhgwZUpinAFyzorwOXGVkZGjWrFm6++67r7VkoNAV5XUQFRWln3/+WU899ZRsNpuCgoJ0/Phxff3114V5CsA1KcproGfPnvruu++0dOlSORwO7du3T2+++aYk6dSpU4V2Drg0QhIKZMyYMdq5c6fmzJlT6Pt2OBzKzMzU559/rg4dOqhTp0767LPPtHz58lwPRQIlqSivA1fff/+9kpOTNWLEiCI9DnA1ivI6iI2N1b333qsRI0Zo06ZNWrlypTw9PTVkyBAZhlHoxwOuRlFeA/fee68eeugh9e3bV56enmrdurWGDh0qSTKb+fW9OPApI98eeughLViwQMuXL1eVKlWc7RUrVlRWVpbOnz/v1v/06dOqWLFivvcfHh4uq9Wq2rVrO9uio6MlSUePHr224oFCUtTXgatPP/1Uffv2VVhY2LWUDBS6or4OJk+erMDAQL322mtq0qSJbrzxRn3xxRdaunSpNmzYUFinAVy1or4GTCaTXn31VaWkpOjIkSOKjY11TmRVvXr1QjkHXB4hCVdkGIYeeughff/991q2bJmioqLc1jdr1kweHh5aunSps23v3r06evSo2rRpk+/jtGvXTjk5OTp48KCzbd++fZKkatWqXeNZANemuK6Di2JiYrR8+XJutUOpUlzXQVpaWq5vyy0Wi6QLdx0AJaW4/y2wWCyqXLmyPD09NXv2bLVp00ahoaHXfB64MmtJF4DSb8yYMfryyy/1ww8/yN/f33lPbWBgoLy9vRUYGKi7775b48ePV3BwsAICAvTwww+rTZs2at26tXM/Bw4cUEpKimJjY5Wenq5t27ZJkurWrStPT09169ZNTZs21ejRozVp0iQ5HA6NGTNG3bt3dxtdAkpCcV0HF02dOlXh4eHq3bt3sZ4ncDnFdR306dNHb7/9tp5//nkNGzZMycnJeuqpp1StWjU1adKkJE4dkFR818DZs2f17bffqlOnTsrIyNC0adOcU4qjmJTo3Hr4W5CU58+0adOcfdLT040HH3zQKFeunOHj42PcfPPNxqlTp9z207Fjxzz3ExMT4+xz4sQJY9CgQYafn58RFhZmjBw50oiPjy+mMwUurTivA7vdblSpUsV46qmniunsgPwpzutg9uzZRpMmTQxfX18jNDTU6N+/v7F79+5iOlMgb8V1DcTFxRmtW7c2fH19DR8fH6Nr167G+vXri/FMYTIMnoAEAAAAgIt4JgkAAAAAXBCSAAAAAMAFIQkAAAAAXBCSAAAAAMAFIQkAAAAAXBCSAAAAAMAFIQkAAAAAXBCSAAAAAMAFIQkAAAAAXBCSAAB/K4ZhqFu3burZs2eudR988IGCgoJ0/PjxEqgMAHC9ICQBAP5WTCaTpk2bpg0bNmjKlCnO9piYGD3++ON67733VKVKlUI9ZnZ2dqHuDwBQuhGSAAB/OxEREXrnnXf02GOPKSYmRoZh6O6771aPHj3UpEkT9e7dW35+fgoLC9Odd96ps2fPOrddtGiR2rdvr6CgIJUvX159+/bVwYMHnesPHz4sk8mkr776Sh07dpSXl5dmzZpVEqcJACghJsMwjJIuAgCAqzFw4EAlJiZq0KBBeuGFF/THH3+oXr16uueee3TXXXcpPT1dTzzxhHJycrRs2TJJ0ty5c2UymdSwYUOlpKTomWee0eHDh7Vt2zaZzWYdPnxYUVFRioyM1JtvvqkmTZrIy8tL4eHhJXy2AIDiQkgCAPxtnTlzRvXq1VNCQoLmzp2rnTt3avXq1Vq8eLGzz/HjxxUREaG9e/eqdu3aufZx9uxZhYaGaseOHapfv74zJE2aNEmPPPJIcZ4OAKCU4HY7AMDfVoUKFXT//fcrOjpaAwcO1Pbt27V8+XL5+fk5f+rUqSNJzlvq9u/fr2HDhql69eoKCAhQZGSkJOno0aNu+27evHmxngsAoPSwlnQBAABcC6vVKqv1wj9nKSkp6tevn1599dVc/S7eLtevXz9Vq1ZNn3zyiSpVqiSHw6H69esrKyvLrb+vr2/RFw8AKJUISQCA60bTpk01d+5cRUZGOoOTq/j4eO3du1effPKJOnToIElas2ZNcZcJACjluN0OAHDdGDNmjBISEjRs2DBt2rRJBw8e1OLFizVq1CjZ7XaVK1dO5cuX18cff6wDBw5o2bJlGj9+fEmXDQAoZQhJAIDrRqVKlbR27VrZ7Xb16NFDDRo00Lhx4xQUFCSz2Syz2aw5c+Zoy5Ytql+/vh599FG9/vrrJV02AKCUYXY7AAAAAHDBSBIAAAAAuCAkAQAAAIALQhIAAAAAuCAkAQAAAIALQhIAAAAAuCAkAQAAAIALQhIAAAAAuCAkAQAAAIALQhIAAAAAuCAkAQAAAIALQhIAAAAAuPh/pwSQ5zEcNj4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4763" y="2351031"/>
            <a:ext cx="6036141" cy="394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868" y="2089419"/>
            <a:ext cx="5147583" cy="4559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1661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1245359" y="1245359"/>
            <a:ext cx="6858002" cy="4367284"/>
          </a:xfrm>
          <a:solidFill>
            <a:srgbClr val="3B3B3B"/>
          </a:solidFill>
        </p:spPr>
        <p:txBody>
          <a:bodyPr vert="vert270" anchor="t" anchorCtr="0"/>
          <a:lstStyle/>
          <a:p>
            <a:r>
              <a:rPr lang="en-US" sz="4400" b="1" dirty="0" smtClean="0">
                <a:solidFill>
                  <a:srgbClr val="FF6600"/>
                </a:solidFill>
                <a:latin typeface="Angsana New" pitchFamily="18" charset="-34"/>
                <a:cs typeface="Angsana New" pitchFamily="18" charset="-34"/>
              </a:rPr>
              <a:t>Exploratory </a:t>
            </a:r>
            <a:r>
              <a:rPr lang="en-US" sz="4400" b="1" dirty="0">
                <a:solidFill>
                  <a:srgbClr val="FF6600"/>
                </a:solidFill>
                <a:latin typeface="Angsana New" pitchFamily="18" charset="-34"/>
                <a:cs typeface="Angsana New" pitchFamily="18" charset="-34"/>
              </a:rPr>
              <a:t>Data Analysis</a:t>
            </a:r>
            <a:r>
              <a:rPr lang="tr-TR" sz="4400" b="1" dirty="0">
                <a:solidFill>
                  <a:srgbClr val="FF6600"/>
                </a:solidFill>
                <a:latin typeface="Angsana New" pitchFamily="18" charset="-34"/>
                <a:cs typeface="Angsana New" pitchFamily="18" charset="-34"/>
              </a:rPr>
              <a:t> (</a:t>
            </a:r>
            <a:r>
              <a:rPr lang="en-US" sz="4400" b="1" dirty="0">
                <a:solidFill>
                  <a:srgbClr val="FF6600"/>
                </a:solidFill>
                <a:latin typeface="Angsana New" pitchFamily="18" charset="-34"/>
                <a:cs typeface="Angsana New" pitchFamily="18" charset="-34"/>
              </a:rPr>
              <a:t>EDA</a:t>
            </a:r>
            <a:r>
              <a:rPr lang="tr-TR" sz="4400" b="1" dirty="0" smtClean="0">
                <a:solidFill>
                  <a:srgbClr val="FF6600"/>
                </a:solidFill>
                <a:latin typeface="Angsana New" pitchFamily="18" charset="-34"/>
                <a:cs typeface="Angsana New" pitchFamily="18" charset="-34"/>
              </a:rPr>
              <a:t>)</a:t>
            </a:r>
            <a:r>
              <a:rPr lang="tr-TR" b="1" dirty="0" smtClean="0">
                <a:solidFill>
                  <a:srgbClr val="FF6600"/>
                </a:solidFill>
                <a:latin typeface="Angsana New" pitchFamily="18" charset="-34"/>
                <a:cs typeface="Angsana New" pitchFamily="18" charset="-34"/>
              </a:rPr>
              <a:t/>
            </a:r>
            <a:br>
              <a:rPr lang="tr-TR" b="1" dirty="0" smtClean="0">
                <a:solidFill>
                  <a:srgbClr val="FF6600"/>
                </a:solidFill>
                <a:latin typeface="Angsana New" pitchFamily="18" charset="-34"/>
                <a:cs typeface="Angsana New" pitchFamily="18" charset="-34"/>
              </a:rPr>
            </a:br>
            <a:r>
              <a:rPr lang="tr-TR" b="1" dirty="0" smtClean="0">
                <a:solidFill>
                  <a:srgbClr val="FF6600"/>
                </a:solidFill>
                <a:latin typeface="Angsana New" pitchFamily="18" charset="-34"/>
                <a:cs typeface="Angsana New" pitchFamily="18" charset="-34"/>
              </a:rPr>
              <a:t/>
            </a:r>
            <a:br>
              <a:rPr lang="tr-TR" b="1" dirty="0" smtClean="0">
                <a:solidFill>
                  <a:srgbClr val="FF6600"/>
                </a:solidFill>
                <a:latin typeface="Angsana New" pitchFamily="18" charset="-34"/>
                <a:cs typeface="Angsana New" pitchFamily="18" charset="-34"/>
              </a:rPr>
            </a:br>
            <a:endParaRPr lang="en-US" sz="2800" b="1" dirty="0">
              <a:solidFill>
                <a:schemeClr val="bg1">
                  <a:lumMod val="95000"/>
                </a:schemeClr>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Metin kutusu 8"/>
          <p:cNvSpPr txBox="1"/>
          <p:nvPr/>
        </p:nvSpPr>
        <p:spPr>
          <a:xfrm>
            <a:off x="155575" y="1643051"/>
            <a:ext cx="3766782" cy="1384995"/>
          </a:xfrm>
          <a:prstGeom prst="rect">
            <a:avLst/>
          </a:prstGeom>
          <a:noFill/>
        </p:spPr>
        <p:txBody>
          <a:bodyPr wrap="square" rtlCol="0">
            <a:spAutoFit/>
          </a:bodyPr>
          <a:lstStyle/>
          <a:p>
            <a:pPr marL="177800" indent="-177800" algn="just">
              <a:buFont typeface="Arial" pitchFamily="34" charset="0"/>
              <a:buChar char="•"/>
            </a:pPr>
            <a:r>
              <a:rPr lang="tr-TR" sz="2800" dirty="0" smtClean="0">
                <a:solidFill>
                  <a:schemeClr val="bg1">
                    <a:lumMod val="95000"/>
                  </a:schemeClr>
                </a:solidFill>
                <a:latin typeface="Angsana New" pitchFamily="18" charset="-34"/>
                <a:cs typeface="Angsana New" pitchFamily="18" charset="-34"/>
              </a:rPr>
              <a:t>M</a:t>
            </a:r>
            <a:r>
              <a:rPr lang="en-US" sz="2800" dirty="0" err="1" smtClean="0">
                <a:solidFill>
                  <a:schemeClr val="bg1">
                    <a:lumMod val="95000"/>
                  </a:schemeClr>
                </a:solidFill>
                <a:latin typeface="Angsana New" pitchFamily="18" charset="-34"/>
                <a:cs typeface="Angsana New" pitchFamily="18" charset="-34"/>
              </a:rPr>
              <a:t>aximum</a:t>
            </a:r>
            <a:r>
              <a:rPr lang="en-US" sz="2800" dirty="0" smtClean="0">
                <a:solidFill>
                  <a:schemeClr val="bg1">
                    <a:lumMod val="95000"/>
                  </a:schemeClr>
                </a:solidFill>
                <a:latin typeface="Angsana New" pitchFamily="18" charset="-34"/>
                <a:cs typeface="Angsana New" pitchFamily="18" charset="-34"/>
              </a:rPr>
              <a:t> </a:t>
            </a:r>
            <a:r>
              <a:rPr lang="en-US" sz="2800" dirty="0">
                <a:solidFill>
                  <a:schemeClr val="bg1">
                    <a:lumMod val="95000"/>
                  </a:schemeClr>
                </a:solidFill>
                <a:latin typeface="Angsana New" pitchFamily="18" charset="-34"/>
                <a:cs typeface="Angsana New" pitchFamily="18" charset="-34"/>
              </a:rPr>
              <a:t>total income is new york </a:t>
            </a:r>
            <a:r>
              <a:rPr lang="en-US" sz="2800" dirty="0" smtClean="0">
                <a:solidFill>
                  <a:schemeClr val="bg1">
                    <a:lumMod val="95000"/>
                  </a:schemeClr>
                </a:solidFill>
                <a:latin typeface="Angsana New" pitchFamily="18" charset="-34"/>
                <a:cs typeface="Angsana New" pitchFamily="18" charset="-34"/>
              </a:rPr>
              <a:t>city</a:t>
            </a:r>
            <a:r>
              <a:rPr lang="tr-TR" sz="2800" dirty="0" smtClean="0">
                <a:solidFill>
                  <a:schemeClr val="bg1">
                    <a:lumMod val="95000"/>
                  </a:schemeClr>
                </a:solidFill>
                <a:latin typeface="Angsana New" pitchFamily="18" charset="-34"/>
                <a:cs typeface="Angsana New" pitchFamily="18" charset="-34"/>
              </a:rPr>
              <a:t>.</a:t>
            </a:r>
          </a:p>
          <a:p>
            <a:pPr marL="177800" indent="-177800" algn="just">
              <a:buFont typeface="Arial" pitchFamily="34" charset="0"/>
              <a:buChar char="•"/>
            </a:pPr>
            <a:endParaRPr lang="tr-TR" sz="2800" dirty="0">
              <a:solidFill>
                <a:schemeClr val="bg1">
                  <a:lumMod val="95000"/>
                </a:schemeClr>
              </a:solidFill>
              <a:latin typeface="Angsana New" pitchFamily="18" charset="-34"/>
              <a:cs typeface="Angsana New" pitchFamily="18" charset="-34"/>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0112" y="569319"/>
            <a:ext cx="7559239" cy="5791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2789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560" r="12661"/>
          <a:stretch/>
        </p:blipFill>
        <p:spPr bwMode="auto">
          <a:xfrm>
            <a:off x="4735773" y="160338"/>
            <a:ext cx="6564573" cy="6697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1245359" y="1245359"/>
            <a:ext cx="6858002" cy="4367284"/>
          </a:xfrm>
          <a:solidFill>
            <a:srgbClr val="3B3B3B"/>
          </a:solidFill>
        </p:spPr>
        <p:txBody>
          <a:bodyPr vert="vert270" anchor="t" anchorCtr="0"/>
          <a:lstStyle/>
          <a:p>
            <a:r>
              <a:rPr lang="en-US" sz="4400" b="1" dirty="0" smtClean="0">
                <a:solidFill>
                  <a:srgbClr val="FF6600"/>
                </a:solidFill>
                <a:latin typeface="Angsana New" pitchFamily="18" charset="-34"/>
                <a:cs typeface="Angsana New" pitchFamily="18" charset="-34"/>
              </a:rPr>
              <a:t>Exploratory </a:t>
            </a:r>
            <a:r>
              <a:rPr lang="en-US" sz="4400" b="1" dirty="0">
                <a:solidFill>
                  <a:srgbClr val="FF6600"/>
                </a:solidFill>
                <a:latin typeface="Angsana New" pitchFamily="18" charset="-34"/>
                <a:cs typeface="Angsana New" pitchFamily="18" charset="-34"/>
              </a:rPr>
              <a:t>Data Analysis</a:t>
            </a:r>
            <a:r>
              <a:rPr lang="tr-TR" sz="4400" b="1" dirty="0">
                <a:solidFill>
                  <a:srgbClr val="FF6600"/>
                </a:solidFill>
                <a:latin typeface="Angsana New" pitchFamily="18" charset="-34"/>
                <a:cs typeface="Angsana New" pitchFamily="18" charset="-34"/>
              </a:rPr>
              <a:t> (</a:t>
            </a:r>
            <a:r>
              <a:rPr lang="en-US" sz="4400" b="1" dirty="0">
                <a:solidFill>
                  <a:srgbClr val="FF6600"/>
                </a:solidFill>
                <a:latin typeface="Angsana New" pitchFamily="18" charset="-34"/>
                <a:cs typeface="Angsana New" pitchFamily="18" charset="-34"/>
              </a:rPr>
              <a:t>EDA</a:t>
            </a:r>
            <a:r>
              <a:rPr lang="tr-TR" sz="4400" b="1" dirty="0" smtClean="0">
                <a:solidFill>
                  <a:srgbClr val="FF6600"/>
                </a:solidFill>
                <a:latin typeface="Angsana New" pitchFamily="18" charset="-34"/>
                <a:cs typeface="Angsana New" pitchFamily="18" charset="-34"/>
              </a:rPr>
              <a:t>)</a:t>
            </a:r>
            <a:r>
              <a:rPr lang="tr-TR" b="1" dirty="0" smtClean="0">
                <a:solidFill>
                  <a:srgbClr val="FF6600"/>
                </a:solidFill>
                <a:latin typeface="Angsana New" pitchFamily="18" charset="-34"/>
                <a:cs typeface="Angsana New" pitchFamily="18" charset="-34"/>
              </a:rPr>
              <a:t/>
            </a:r>
            <a:br>
              <a:rPr lang="tr-TR" b="1" dirty="0" smtClean="0">
                <a:solidFill>
                  <a:srgbClr val="FF6600"/>
                </a:solidFill>
                <a:latin typeface="Angsana New" pitchFamily="18" charset="-34"/>
                <a:cs typeface="Angsana New" pitchFamily="18" charset="-34"/>
              </a:rPr>
            </a:br>
            <a:r>
              <a:rPr lang="tr-TR" b="1" dirty="0" smtClean="0">
                <a:solidFill>
                  <a:srgbClr val="FF6600"/>
                </a:solidFill>
                <a:latin typeface="Angsana New" pitchFamily="18" charset="-34"/>
                <a:cs typeface="Angsana New" pitchFamily="18" charset="-34"/>
              </a:rPr>
              <a:t/>
            </a:r>
            <a:br>
              <a:rPr lang="tr-TR" b="1" dirty="0" smtClean="0">
                <a:solidFill>
                  <a:srgbClr val="FF6600"/>
                </a:solidFill>
                <a:latin typeface="Angsana New" pitchFamily="18" charset="-34"/>
                <a:cs typeface="Angsana New" pitchFamily="18" charset="-34"/>
              </a:rPr>
            </a:br>
            <a:endParaRPr lang="en-US" sz="2800" b="1" dirty="0">
              <a:solidFill>
                <a:schemeClr val="bg1">
                  <a:lumMod val="95000"/>
                </a:schemeClr>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Metin kutusu 8"/>
          <p:cNvSpPr txBox="1"/>
          <p:nvPr/>
        </p:nvSpPr>
        <p:spPr>
          <a:xfrm>
            <a:off x="155575" y="1888711"/>
            <a:ext cx="3766782" cy="954107"/>
          </a:xfrm>
          <a:prstGeom prst="rect">
            <a:avLst/>
          </a:prstGeom>
          <a:noFill/>
        </p:spPr>
        <p:txBody>
          <a:bodyPr wrap="square" rtlCol="0">
            <a:spAutoFit/>
          </a:bodyPr>
          <a:lstStyle/>
          <a:p>
            <a:pPr marL="177800" indent="-177800" algn="just">
              <a:buFont typeface="Arial" pitchFamily="34" charset="0"/>
              <a:buChar char="•"/>
            </a:pPr>
            <a:r>
              <a:rPr lang="tr-TR" sz="2800" dirty="0" err="1" smtClean="0">
                <a:solidFill>
                  <a:schemeClr val="bg1">
                    <a:lumMod val="95000"/>
                  </a:schemeClr>
                </a:solidFill>
                <a:latin typeface="Angsana New" pitchFamily="18" charset="-34"/>
                <a:cs typeface="Angsana New" pitchFamily="18" charset="-34"/>
              </a:rPr>
              <a:t>Income</a:t>
            </a:r>
            <a:r>
              <a:rPr lang="tr-TR" sz="2800" dirty="0" smtClean="0">
                <a:solidFill>
                  <a:schemeClr val="bg1">
                    <a:lumMod val="95000"/>
                  </a:schemeClr>
                </a:solidFill>
                <a:latin typeface="Angsana New" pitchFamily="18" charset="-34"/>
                <a:cs typeface="Angsana New" pitchFamily="18" charset="-34"/>
              </a:rPr>
              <a:t> </a:t>
            </a:r>
            <a:r>
              <a:rPr lang="tr-TR" sz="2800" dirty="0" err="1">
                <a:solidFill>
                  <a:schemeClr val="bg1">
                    <a:lumMod val="95000"/>
                  </a:schemeClr>
                </a:solidFill>
                <a:latin typeface="Angsana New" pitchFamily="18" charset="-34"/>
                <a:cs typeface="Angsana New" pitchFamily="18" charset="-34"/>
              </a:rPr>
              <a:t>distribution</a:t>
            </a:r>
            <a:r>
              <a:rPr lang="tr-TR" sz="2800" dirty="0">
                <a:solidFill>
                  <a:schemeClr val="bg1">
                    <a:lumMod val="95000"/>
                  </a:schemeClr>
                </a:solidFill>
                <a:latin typeface="Angsana New" pitchFamily="18" charset="-34"/>
                <a:cs typeface="Angsana New" pitchFamily="18" charset="-34"/>
              </a:rPr>
              <a:t> </a:t>
            </a:r>
            <a:r>
              <a:rPr lang="tr-TR" sz="2800" dirty="0" err="1">
                <a:solidFill>
                  <a:schemeClr val="bg1">
                    <a:lumMod val="95000"/>
                  </a:schemeClr>
                </a:solidFill>
                <a:latin typeface="Angsana New" pitchFamily="18" charset="-34"/>
                <a:cs typeface="Angsana New" pitchFamily="18" charset="-34"/>
              </a:rPr>
              <a:t>by</a:t>
            </a:r>
            <a:r>
              <a:rPr lang="tr-TR" sz="2800" dirty="0">
                <a:solidFill>
                  <a:schemeClr val="bg1">
                    <a:lumMod val="95000"/>
                  </a:schemeClr>
                </a:solidFill>
                <a:latin typeface="Angsana New" pitchFamily="18" charset="-34"/>
                <a:cs typeface="Angsana New" pitchFamily="18" charset="-34"/>
              </a:rPr>
              <a:t> </a:t>
            </a:r>
            <a:r>
              <a:rPr lang="tr-TR" sz="2800" dirty="0" err="1" smtClean="0">
                <a:solidFill>
                  <a:schemeClr val="bg1">
                    <a:lumMod val="95000"/>
                  </a:schemeClr>
                </a:solidFill>
                <a:latin typeface="Angsana New" pitchFamily="18" charset="-34"/>
                <a:cs typeface="Angsana New" pitchFamily="18" charset="-34"/>
              </a:rPr>
              <a:t>state</a:t>
            </a:r>
            <a:r>
              <a:rPr lang="tr-TR" sz="2800" dirty="0" smtClean="0">
                <a:solidFill>
                  <a:schemeClr val="bg1">
                    <a:lumMod val="95000"/>
                  </a:schemeClr>
                </a:solidFill>
                <a:latin typeface="Angsana New" pitchFamily="18" charset="-34"/>
                <a:cs typeface="Angsana New" pitchFamily="18" charset="-34"/>
              </a:rPr>
              <a:t>.</a:t>
            </a:r>
          </a:p>
          <a:p>
            <a:pPr marL="177800" indent="-177800" algn="just">
              <a:buFont typeface="Arial" pitchFamily="34" charset="0"/>
              <a:buChar char="•"/>
            </a:pPr>
            <a:endParaRPr lang="tr-TR" sz="2800" dirty="0">
              <a:solidFill>
                <a:schemeClr val="bg1">
                  <a:lumMod val="95000"/>
                </a:schemeClr>
              </a:solidFill>
              <a:latin typeface="Angsana New" pitchFamily="18" charset="-34"/>
              <a:cs typeface="Angsana New" pitchFamily="18" charset="-34"/>
            </a:endParaRPr>
          </a:p>
        </p:txBody>
      </p:sp>
    </p:spTree>
    <p:extLst>
      <p:ext uri="{BB962C8B-B14F-4D97-AF65-F5344CB8AC3E}">
        <p14:creationId xmlns:p14="http://schemas.microsoft.com/office/powerpoint/2010/main" val="221907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xmlns="" id="{C39E92EF-EA57-D14F-879A-1E01FCAE5C7C}"/>
              </a:ext>
            </a:extLst>
          </p:cNvPr>
          <p:cNvSpPr>
            <a:spLocks noGrp="1"/>
          </p:cNvSpPr>
          <p:nvPr>
            <p:ph type="title"/>
          </p:nvPr>
        </p:nvSpPr>
        <p:spPr>
          <a:xfrm>
            <a:off x="420758" y="364180"/>
            <a:ext cx="10515600" cy="636104"/>
          </a:xfrm>
        </p:spPr>
        <p:txBody>
          <a:bodyPr>
            <a:noAutofit/>
          </a:bodyPr>
          <a:lstStyle/>
          <a:p>
            <a:pPr lvl="1">
              <a:lnSpc>
                <a:spcPct val="150000"/>
              </a:lnSpc>
            </a:pPr>
            <a:r>
              <a:rPr lang="en-US" sz="6000" b="1" dirty="0" smtClean="0">
                <a:solidFill>
                  <a:srgbClr val="FF6600"/>
                </a:solidFill>
                <a:latin typeface="Angsana New" pitchFamily="18" charset="-34"/>
                <a:cs typeface="Angsana New" pitchFamily="18" charset="-34"/>
              </a:rPr>
              <a:t>Exploratory Data Analysis</a:t>
            </a:r>
            <a:r>
              <a:rPr lang="tr-TR" sz="6000" b="1" dirty="0" smtClean="0">
                <a:solidFill>
                  <a:srgbClr val="FF6600"/>
                </a:solidFill>
                <a:latin typeface="Angsana New" pitchFamily="18" charset="-34"/>
                <a:cs typeface="Angsana New" pitchFamily="18" charset="-34"/>
              </a:rPr>
              <a:t> (</a:t>
            </a:r>
            <a:r>
              <a:rPr lang="en-US" sz="6000" b="1" dirty="0" smtClean="0">
                <a:solidFill>
                  <a:srgbClr val="FF6600"/>
                </a:solidFill>
                <a:latin typeface="Angsana New" pitchFamily="18" charset="-34"/>
                <a:cs typeface="Angsana New" pitchFamily="18" charset="-34"/>
              </a:rPr>
              <a:t>EDA</a:t>
            </a:r>
            <a:r>
              <a:rPr lang="tr-TR" sz="6000" b="1" dirty="0" smtClean="0">
                <a:solidFill>
                  <a:srgbClr val="FF6600"/>
                </a:solidFill>
                <a:latin typeface="Angsana New" pitchFamily="18" charset="-34"/>
                <a:cs typeface="Angsana New" pitchFamily="18" charset="-34"/>
              </a:rPr>
              <a:t>)</a:t>
            </a:r>
            <a:endParaRPr lang="en-US" sz="6000" b="1" dirty="0">
              <a:solidFill>
                <a:srgbClr val="FF6600"/>
              </a:solidFill>
              <a:latin typeface="Angsana New" pitchFamily="18" charset="-34"/>
              <a:cs typeface="Angsana New" pitchFamily="18" charset="-34"/>
            </a:endParaRPr>
          </a:p>
        </p:txBody>
      </p:sp>
      <p:sp>
        <p:nvSpPr>
          <p:cNvPr id="2" name="AutoShape 2" descr="data:image/png;base64,iVBORw0KGgoAAAANSUhEUgAABPAAAAPxCAYAAAB0OFMoAAAAOXRFWHRTb2Z0d2FyZQBNYXRwbG90bGliIHZlcnNpb24zLjcuMSwgaHR0cHM6Ly9tYXRwbG90bGliLm9yZy/bCgiHAAAACXBIWXMAAA9hAAAPYQGoP6dpAAEAAElEQVR4nOzdeXgN9/v/8ddJyCKRxBaRjyBF7btWg1KVr1hqX2opSipdkhJK0Q+xtopaS/loayuplqItGlJrkVpC1FZFKS2xJ2ksCcn8/nBlfk4TJG2WQ5+P6zrX5cz7npl75hyX231m3mMxDMMQAAAAAAAAAJtkl9cJAAAAAAAAALg/GngAAAAAAACADaOBBwAAAAAAANgwGngAAAAAAACADaOBBwAAAAAAANgwGngAAAAAAACADaOBBwAAAAAAANgwGngAAAAAAACADaOBBwAAAAAAANgwGngA0tmyZYssFou2bNmS16k8kl5++WWVKVMmr9PI0OjRo2WxWHT58uW8TgUAANgoasF/hlrQtvH9xqOKBh5gIywWS6ZemfmH5r333tPq1asfmXwfRefOndPo0aMVExOT16nYtFWrVqlFixYqWrSoHBwc5O3trS5dumjTpk15nRoAADaFWvDRQi2YOd9++61at26t4sWLy8HBQYULF1ajRo00ZcoUJSQk5HV6wCMlX14nAOCuzz77zOr94sWLFRkZmW55pUqVHrqt9957T506dVK7du2yM0Ur2Znvo+jcuXMaM2aMypQpo5o1a1qNffzxx0pNTc2bxGyEYRjq27evFi5cqFq1amnQoEHy8vLS+fPntWrVKjVt2lQ7duxQ/fr18zpVAABsArXgo4Va8MFSU1MVGBiohQsXqlq1anrjjTfk4+OjP//8U1FRURoxYoTWrVunjRs35nWqwCODBh5gI1566SWr9z/++KMiIyPTLbcVfzffGzduqECBAjmZWp7Lnz9/XqeQ56ZMmaKFCxcqNDRUU6dOlcViMcf++9//6rPPPlO+fPwTBABAGmrBxwe1oDRp0iQtXLhQAwcO1JQpU6xqwQEDBuj8+fNavHhxHmaYfa5fvy4XF5e8TgP/AtxCCzxCrl+/rrfeeks+Pj5ydHRUhQoV9MEHH8gwDDPGYrHo+vXrWrRokXnrwssvvyxJ+u233/TGG2+oQoUKcnZ2VpEiRdS5c2edPn06R/J97rnnVLVqVUVHR6tRo0YqUKCA3nnnHUnS119/rVatWsnb21uOjo4qW7asxo0bp5SUlAy3ceTIETVp0kQFChTQf/7zH02aNCnd/j788ENVqVJFBQoUUKFChVS3bl2Fh4eb41k5/ri4OA0cOFBlypSRo6OjSpYsqV69euny5cvasmWLnnrqKUlSnz59zPO8cOFCSRnPe5KZz066+/mFhIRo9erVqlq1qhwdHVWlShVFRERYxf35558KDQ018/P09NT//d//ad++fZn6bC5fvqwuXbrIzc1NRYoU0YABA3Tr1i1zvHHjxqpRo0aG61aoUEEBAQH33fbNmzc1YcIEVaxYUR988IFVwZamZ8+eevrpp833v/76qzp37qzChQurQIECeuaZZ7R27VqrddLmK/nyyy81ZswY/ec//1HBggXVqVMnxcfHKykpSaGhofL09JSrq6v69OmjpKQkq22knd+lS5eqQoUKcnJyUp06dbRt2zaruMx+VxYuXCiLxaIdO3Zo0KBBKlasmFxcXNS+fXtdunTJjOvdu7eKFi2q27dvpzsXzZo1U4UKFe57PgEASEMtSC2YxpZrwRs3bmjixImqUqWKJk+enGEtWKJECQ0dOjTd8iVLlqhOnTpydnZW4cKF1bVrV509e9YqJivfid9//13t2rWTi4uLPD09NXDgwHT1YZpdu3apefPmcnd3V4ECBdS4cWPt2LHDKiZtDsEjR46oe/fuKlSokBo2bHjfcwFkJy5/AB4RhmGoTZs22rx5swIDA1WzZk2tX79eQ4YM0R9//KFp06ZJuns7wyuvvKKnn35aQUFBkqSyZctKkvbs2aOdO3eqa9euKlmypE6fPq05c+boueee05EjR3Lk19ArV66oRYsW6tq1q1566SUVL15c0t3Gh6urqwYNGiRXV1dt2rRJYWFhSkhI0OTJk622ce3aNTVv3lwdOnRQly5dtGLFCg0dOlTVqlVTixYtJN29VaF///7q1KmTWYD89NNP2rVrl7p3756l409MTNSzzz6ro0ePqm/fvqpdu7YuX76sb775Rr///rsqVaqksWPHKiwsTEFBQXr22Wcl6b63g2b2s0uzfft2rVy5Um+88YYKFiyomTNnqmPHjjpz5oyKFCkiSXrttde0YsUKhYSEqHLlyrpy5Yq2b9+uo0ePqnbt2g/9XLp06aIyZcpowoQJ+vHHHzVz5kxdu3bN/CW0Z8+e6tevnw4dOqSqVaua6+3Zs0e//PKLRowYcd9tb9++XVevXlVoaKjs7e0fmsuFCxdUv3593bhxQ/3791eRIkW0aNEitWnTRitWrFD79u2t4idMmCBnZ2cNGzZMJ06c0Icffqj8+fPLzs5O165d0+jRo/Xjjz9q4cKF8vX1VVhYmNX6W7du1RdffKH+/fvL0dFRH330kZo3b67du3ebx5rVvytvvvmmChUqpFGjRun06dOaPn26QkJC9MUXX5jnc/HixVq/fr1eeOEFc73Y2Fht2rRJo0aNeuh5AgD8u1ELUgs+SrVgXFycBg8enKlaMM27776rkSNHqkuXLnrllVd06dIlffjhh2rUqJH2798vDw8PMzYz34mbN2+qadOmOnPmjPr37y9vb2999tlnGc7FvGnTJrVo0UJ16tTRqFGjZGdnpwULFuj555/XDz/8YPXDsyR17txZ5cuX13vvvZeuCQvkGAOATQoODjbu/Su6evVqQ5Ixfvx4q7hOnToZFovFOHHihLnMxcXF6N27d7pt3rhxI92yqKgoQ5KxePFic9nmzZsNScbmzZv/dr6GYRiNGzc2JBlz587NVC6vvvqqUaBAAePWrVvptnFvfklJSYaXl5fRsWNHc1nbtm2NKlWqPDDHzB5/WFiYIclYuXJluvjU1FTDMAxjz549hiRjwYIF6WJ69+5tlC5d2nyflc9OkuHg4GC17MCBA4Yk48MPPzSXubu7G8HBwQ883oyMGjXKkGS0adPGavkbb7xhSDIOHDhgGIZhxMXFGU5OTsbQoUOt4vr372+4uLgYiYmJ993HjBkzDEnGqlWrMpVTaGioIcn44YcfzGV//vmn4evra5QpU8ZISUkxDOP/fy+rVq1qJCcnm7HdunUzLBaL0aJFC6vt+vn5WX0OhnH3/Eoy9u7day777bffDCcnJ6N9+/bmssx+VxYsWGBIMvz9/c3vhmEYxsCBAw17e3sjLi7OMAzDSElJMUqWLGm8+OKLVtucOnWqYbFYjF9//fWh5wkA8O9CLWi9DWrBR68WXL16tdXyO3fuGJcuXbJ6pZ3P06dPG/b29sa7775rtc7BgweNfPnyWS3P7Hdi+vTphiTjyy+/NJddv37dKFeunNX3OzU11ShfvrwREBBgVc/duHHD8PX1Nf7v//4v3fnr1q3bfY8fyCncQgs8ItatWyd7e3v179/favlbb70lwzD03XffPXQbzs7O5p9v376tK1euqFy5cvLw8Mj05fZZ5ejoqD59+jwwlz///FOXL1/Ws88+qxs3bujnn3+2inV1dbWaT8XBwUFPP/20fv31V3OZh4eHfv/9d+3Zs+e+uWT2+L/66ivVqFEj3ZVfkjK8BeBhsvrZ+fv7m7+US1L16tXl5uaW7nh37dqlc+fOZTkfSQoODrZ6/+abb5q5SpK7u7vatm2rzz//3PxVMSUlRV988YV5G8L9pD1RrGDBgpnKZd26dXr66aetbj9wdXVVUFCQTp8+rSNHjljF9+rVy2pumXr16pkPzbhXvXr1dPbsWd25c8dquZ+fn+rUqWO+L1WqlNq2bav169ebt+1k9e9KUFCQ1Xfj2WefVUpKin777TdJkp2dnXr06KFvvvlGf/75pxm3dOlS1a9fX76+vg8/UQCAfzVqQWrBR60WdHV1tVp+8OBBFStWzOp15coVSdLKlSuVmpqqLl266PLly+bLy8tL5cuX1+bNm622lZnvxLp161SiRAl16tTJXFagQAHzytQ0MTExOn78uLp3764rV66Y+75+/bqaNm2qbdu2pXsoyWuvvXbf4wdyCg084BHx22+/ydvbO11TJO3JXmmNgge5efOmwsLCzLk3ihYtqmLFiikuLk7x8fE5kvd//vMfOTg4pFt++PBhtW/fXu7u7nJzc1OxYsXMf4T/mkvJkiXTFUuFChXStWvXzPdDhw6Vq6urnn76aZUvX17BwcHp5qzI7PGfPHnS6laBfyqrn12pUqXSbeOvxztp0iQdOnRIPj4+evrppzV69GirguVhypcvb/W+bNmysrOzs5oDplevXjpz5ox++OEHSdL333+vCxcuqGfPng/ctpubmyRZNaoe5LfffstwDrjMnh93d3dJko+PT7rlqamp6b5Pfz12SXryySd148YNc966rP5d+WtOhQoVkiSrz6xXr166efOmVq1aJUk6duyYoqOjH3o+AQCQqAWpBR+dWjDtOBMTE62WlytXTpGRkYqMjEy3jePHj8swDJUvXz5dk+/o0aO6ePGiVXxmvhO//fabypUrly7ur3Xn8ePHJd2ds/iv+/7kk0+UlJSU7jvJj6/IC8yBB/yLvPnmm1qwYIFCQ0Pl5+cnd3d3WSwWde3aNccedX/vL51p4uLi1LhxY7m5uWns2LEqW7asnJyctG/fPg0dOjRdLvebO8O4Z76JSpUq6dixY1qzZo0iIiL01Vdf6aOPPlJYWJjGjBkjKW+O/+/IzPF26dJFzz77rFatWqUNGzZo8uTJmjhxolauXGnO+5EVGf2aHBAQoOLFi2vJkiVq1KiRlixZIi8vL/n7+z9wWxUrVpR091fWdu3aZTmXh7nf+cnMecusrH5XMrPvypUrq06dOlqyZIl69eqlJUuWyMHBQV26dMlyfgAA/B3UgtSC95MTteChQ4fUtm1bc7mrq6u57vbt263WSU1NlcVi0XfffZfh8f/1ar7srPvSPvvJkyerZs2aGcb8df8Zfa+BnEYDD3hElC5dWt9//73+/PNPq1/v0m4xKF26tLnsfpf2r1ixQr1799aUKVPMZbdu3VJcXFzOJH0fW7Zs0ZUrV7Ry5Uo1atTIXH7q1Kl/tF0XFxe9+OKLevHFF5WcnKwOHTro3Xff1fDhw+Xk5JTp4y9btqwOHTr0wH1l5faJrHx2WVGiRAm98cYbeuONN3Tx4kXVrl1b7777bqaKtuPHj1v9cnjixAmlpqZaPTHN3t5e3bt318KFCzVx4kStXr1a/fr1e+hkxA0bNlShQoX0+eef65133nlofOnSpXXs2LF0y//p+bmftF9Z7/XLL7+oQIECKlasmKSc+7vSq1cvDRo0SOfPn1d4eLhatWplXq0HAMCDUAs+HLWgbdSCzz77rNzd3bVs2TINHz5cdnYPv/GvbNmyMgxDvr6+evLJJx8anxmlS5fWoUOHZBiG1ef117oz7XZlNze3hzYngbzELbTAI6Jly5ZKSUnRrFmzrJZPmzZNFovF6h9qFxeXDAsxe3v7dL9Kffjhh+a8X7kl7R/9e3NJTk7WRx999Le3mTZ/RhoHBwdVrlxZhmHo9u3b5n4zc/wdO3bUgQMHzFsd75W2ftq8H5kpeLPy2WVGSkpKusv4PT095e3traSkpExtY/bs2VbvP/zwQ0lKl0vPnj117do1vfrqq0pMTLSaa+R+ChQooKFDh+ro0aMaOnRohr+ELlmyRLt375Z09/zs3r1bUVFR5vj169c1b948lSlTRpUrV87UMWVWVFSU1Tw3Z8+e1ddff61mzZqZ382c+rvSrVs3WSwWDRgwQL/++mumzicAABK14MNQC9pWLfj222/r0KFDGjZsWIa14F+XdejQQfb29hozZky6McMw0n2+mdGyZUudO3dOK1asMJfduHFD8+bNs4qrU6eOypYtqw8++CDdbb+SzClWgLzGFXjAI6J169Zq0qSJ/vvf/+r06dOqUaOGNmzYoK+//lqhoaFWE93WqVNH33//vaZOnSpvb2/5+vqqXr16euGFF/TZZ5/J3d1dlStXVlRUlL7//nvzcfS5pX79+ipUqJB69+6t/v37y2Kx6LPPPvtHj2Bv1qyZvLy81KBBAxUvXlxHjx7VrFmz1KpVK/OXzswe/5AhQ7RixQp17txZffv2VZ06dXT16lV98803mjt3rmrUqKGyZcvKw8NDc+fOVcGCBeXi4qJ69eplOB9GVj67zPjzzz9VsmRJderUSTVq1JCrq6u+//577dmzx+oX5Qc5deqU2rRpo+bNmysqKkpLlixR9+7dVaNGDau4WrVqqWrVqlq+fLkqVaqk2rVrZ2r7Q4YM0eHDhzVlyhRt3rxZnTp1kpeXl2JjY7V69Wrt3r1bO3fulCQNGzZMn3/+uVq0aKH+/furcOHCWrRokU6dOqWvvvoqU7/aZkXVqlUVEBCg/v37y9HR0fzPQtrtNVLmvytZVaxYMTVv3lzLly+Xh4eHWrVq9Y+2BwD496AWfDBqQduqBYcNG6ajR49q8uTJ2rBhgzp27KiSJUvq2rVr2rdvn5YvXy5PT085OTlJunsV3Pjx4zV8+HCdPn1a7dq1U8GCBXXq1CmtWrVKQUFBGjx4cJbOU79+/TRr1iz16tVL0dHRKlGihD777DMVKFDAKs7Ozk6ffPKJWrRooSpVqqhPnz76z3/+oz/++EObN2+Wm5ubvv322yztG8gROfyUWwB/U3BwsPHXv6J//vmnMXDgQMPb29vInz+/Ub58eWPy5MlWjzs3DMP4+eefjUaNGhnOzs6GJKN3796GYRjGtWvXjD59+hhFixY1XF1djYCAAOPnn382SpcubcYYhmFs3rzZ6tHqfzffxo0bG1WqVMkwfseOHcYzzzxjODs7G97e3sbbb79trF+/Pt1+77eN3r17G6VLlzbf/+9//zMaNWpkFClSxHB0dDTKli1rDBkyxIiPjzdjMnv8hmEYV65cMUJCQoz//Oc/hoODg1GyZEmjd+/exuXLl82Yr7/+2qhcubKRL18+Q5KxYMGCDHMzjMx/dpKM4ODgdMd7b45JSUnGkCFDjBo1ahgFCxY0XFxcjBo1ahgfffRRhuf6XqNGjTIkGUeOHDE6depkFCxY0ChUqJAREhJi3Lx5M8N1Jk2aZEgy3nvvvYdu/69WrFhhNGvWzChcuLCRL18+o0SJEsaLL75obNmyxSru5MmTRqdOnQwPDw/DycnJePrpp401a9ZYxaR9L5cvX261fMGCBYYkY8+ePRke66VLl8xlaed3yZIlRvny5Q1HR0ejVq1a6b7rmf2u3G/fD/o79OWXXxqSjKCgoIedPgDAvxi14IO3QS34aNSCq1atMlq2bGkUK1bMyJcvn+Hh4WE0bNjQmDx5shEXF5cu/quvvjIaNmxouLi4GC4uLkbFihWN4OBg49ixY2ZMZr8ThmEYv/32m9GmTRujQIECRtGiRY0BAwYYERERGX6/9+/fb3To0MH8DpUuXdro0qWLsXHjRjMmo/oSyC0Ww/gHP3MAAB57M2bM0MCBA3X69OkMn4r2KLFYLAoODk53C0tu+vrrr9WuXTtt27ZNzz77bJ7lAQAAkBmPUy0IPMqYAw8AcF+GYejTTz9V48aNKdiyyccff6wnnnhCDRs2zOtUAAAAHohaELAdzIEHAEjn+vXr+uabb7R582YdPHhQX3/9dV6n9MhbtmyZfvrpJ61du1YzZszI0tPrAAAAchO1IGB7aOABANK5dOmSunfvLg8PD73zzjtq06ZNXqf0yOvWrZtcXV0VGBioN954I6/TAQAAuC9qQcD2MAceAAAAAAAAYMOYAw8AAAAAAACwYTTwAAAAAAAAABvGHHi5KDU1VefOnVPBggWZvBwAAGSKYRj6888/5e3tLTs7fnu1VdR5AADg78hsrUcDLxedO3dOPj4+eZ0GAAB4BJ09e1YlS5bM6zRwH9R5AADgn3hYrUcDLxcVLFhQ0t0Pxc3NLY+zAQAAj4KEhAT5+PiYdQRsE3UeAAD4OzJb69HAy0Vpt1O4ublR2AEAgCzhtkzbRp0HAAD+iYfVekykAgAAAAAAANgwGngAAAAAAACADaOBBwAAAAAAANgw5sADAAAAcoFhGLpz545SUlLyOpV/tfz588ve3j6v0wAAIEto4AEAkEUTJkzQypUr9fPPP8vZ2Vn169fXxIkTVaFCBUnS6dOn5evrm+G6X375pTp37my17MqVK6pRo4b++OMPXbt2TR4eHuZYUlKSxo4dqyVLlig2NlYlSpRQWFiY+vbta8ZMnz5dc+bM0ZkzZ1S0aFF16tRJEyZMkJOTkyRp27Ztmjx5sqKjo3X+/HmtWrVK7dq1y96TAuCBkpOTdf78ed24cSOvU/nXs1gsKlmypFxdXfM6FQDIFQ+rBV9++WUtWrTIap2AgABFRESY73/55RcNGTJEO3bsUHJysqpXr65x48apSZMmVustXLhQU6dO1S+//CI3Nzd17txZs2fPNsfXr1+vUaNG6fDhw3JyclKjRo00ZcoUlSlTRpJ0/vx5vfXWW9q7d69OnDih/v37a/r06dl+Th5FNPAAAMiirVu3Kjg4WE899ZTu3Lmjd955R82aNdORI0fk4uIiHx8fnT9/3mqdefPmafLkyWrRokW67QUGBqp69er6448/0o116dJFFy5c0Keffqpy5crp/PnzSk1NNcfDw8M1bNgwzZ8/X/Xr19cvv/yil19+WRaLRVOnTpUkXb9+XTVq1FDfvn3VoUOHbD4bAB4mNTVVp06dkr29vby9veXg4MBThfOIYRi6dOmSfv/9d5UvX54r8QD8K2SmFmzevLkWLFhgvnd0dLQaf+GFF1S+fHlt2rRJzs7Omj59ul544QWdPHlSXl5ekqSpU6dqypQpmjx5surVq6fr16/r9OnT5jZOnTqltm3batCgQVq6dKni4+M1cOBAdejQQfv27ZN098frYsWKacSIEZo2bVo2n4lHGw08AACy6N5fI6W7vzR6enoqOjpajRo1kr29vVnIpFm1apW6dOmS7oqPOXPmKC4uTmFhYfruu+/S7Wfr1q369ddfVbhwYUkyf51Ms3PnTjVo0EDdu3c3x7t166Zdu3aZMS1atMiwcQggdyQnJys1NVU+Pj4qUKBAXqfzr1esWDGdPn1at2/fpoEH4F8hM7Wgo6Njuvo1zeXLl3X8+HF9+umnql69uiTp/fff10cffaRDhw7Jy8tL165d04gRI/Ttt9+qadOm5rpp8ZIUHR2tlJQUjR8/XnZ2dx/JMHjwYLVt21a3b99W/vz5VaZMGc2YMUOSNH/+/H903I8bHmIBAMA/FB8fL0lmk+2voqOjFRMTo8DAQKvlR44c0dixY7V48WKziLnXN998o7p162rSpEn6z3/+oyeffFKDBw/WzZs3zZj69esrOjpau3fvliT9+uuvWrdunVq2bJldhwcgm2T09xy5j6sfASC9LVu2yNPTUxUqVNDrr7+uK1eumGNFihRRhQoVtHjxYl2/fl137tzR//73P3l6eqpOnTqSpMjISKWmpuqPP/5QpUqVVLJkSXXp0kVnz541t1OnTh3Z2dlpwYIFSklJUXx8vD777DP5+/srf/78uX7MjxquwAMA4B9ITU1VaGioGjRooKpVq2YY8+mnn6pSpUqqX7++uSwpKUndunXT5MmTVapUKf3666/p1vv111+1fft2OTk5adWqVbp8+bLeeOMNXblyxbzFoXv37rp8+bIaNmxoTpD/2muv6Z133smZAwYAAMBjpXnz5urQoYN8fX118uRJvfPOO2rRooWioqJkb28vi8Wi77//Xu3atVPBggVlZ2cnT09PRUREqFChQpLu1q2pqal67733NGPGDLm7u2vEiBH6v//7P/30009ycHCQr6+vNmzYoC5duujVV19VSkqK/Pz8tG7dujw+A48GfgYEAOAfCA4O1qFDh7Rs2bIMx2/evKnw8PB0V98NHz5clSpV0ksvvXTfbaempspisWjp0qV6+umn1bJlS02dOlWLFi0yr8LbsmWL3nvvPX300Ufat2+fVq5cqbVr12rcuHHZd5AAAAB4bHXt2lVt2rRRtWrV1K5dO61Zs0Z79uzRli1bJN2dPzQ4OFienp764YcftHv3brVr106tW7c2531OTU3V7du3NXPmTAUEBOiZZ57R559/ruPHj2vz5s2SpNjYWPXr10+9e/fWnj17tHXrVjk4OKhTp04yDCOvDv+RQQMPAIC/KSQkRGvWrNHmzZtVsmTJDGNWrFihGzduqFevXlbLN23apOXLlytfvnzKly+fOVdI0aJFNWrUKElSiRIl9J///Efu7u7mepUqVZJhGPr9998lSSNHjlTPnj31yiuvqFq1amrfvr3ee+89TZgwwephF0Bu27Ztm1q3bi1vb29ZLBatXr06XczRo0fVpk0bubu7y8XFRU899ZTOnDljjt+6dUvBwcEqUqSIXF1d1bFjR124cMFqG2fOnFGrVq1UoEABeXp6asiQIbpz545VzJYtW1S7dm05OjqqXLlyWrhwYbpcZs+erTJlysjJyUn16tUzb0tH1jz33HMKDQ3N6zQAAP/AE088oaJFi+rEiROS7tata9as0bJly9SgQQPVrl1bH330kZydnc2n15YoUUKSVLlyZXM7xYoVU9GiRc1/22fPni13d3dNmjRJtWrVUqNGjbRkyRJt3LjRav5mZIwGHgAAWWQYhkJCQrRq1Spt2rRJvr6+94399NNP1aZNGxUrVsxq+VdffaUDBw4oJiZGMTEx+uSTTyRJP/zwg4KDgyVJDRo00Llz55SYmGiu98svv8jOzs5sGN64cSPdvFppk7LzSybyUtoT72bPnp3h+MmTJ9WwYUNVrFhRW7Zs0U8//aSRI0fKycnJjBk4cKC+/fZbLV++XFu3btW5c+esnp6XkpKiVq1aKTk5WTt37tSiRYu0cOFChYWFmTGnTp1Sq1at1KRJE8XExCg0NFSvvPKK1q9fb8Z88cUXGjRokEaNGqV9+/apRo0aCggI0MWLF3PgzOS82NhYDRgwQOXKlZOTk5OKFy+uBg0aaM6cObpx40ZepwcAsHG///67rly5Yjbl0v7t+GvNaWdnZ/5g3KBBA0nSsWPHzPGrV6/q8uXLKl26tLmd+9Wt/PCcCQZyTXx8vCHJiI+Pz+tUAAD/wOuvv264u7sbW7ZsMc6fP2++bty4YRV3/Phxw2KxGN99991Dt7l582ZDknHt2jVz2Z9//mmULFnS6NSpk3H48GFj69atRvny5Y1XXnnFjBk1apRRsGBB4/PPPzd+/fVXY8OGDUbZsmWNLl26WG1n//79xv79+w1JxtSpU439+/cbv/322z8/Gchxj0P9IMlYtWqV1bIXX3zReOmll+67TlxcnJE/f35j+fLl5rKjR48akoyoqCjDMAxj3bp1hp2dnREbG2vGzJkzx3BzczOSkpIMwzCMt99+26hSpUq6fQcEBJjvn376aSM4ONh8n5KSYnh7exsTJky4b363bt0y4uPjzdfZs2fv+zndvHnTOHLkiHHz5s37bi+7nDx50vDy8jIqVqxofPHFF8aRI0eMkydPGqtXrzZatmxpfP311zm6/8aNGxsDBgz42+vfuXPHSElJyb6EMpCbnwcA2IIH1YJ//vmnMXjwYCMqKso4deqU8f333xu1a9c2ypcvb9y6dcswDMO4dOmSUaRIEaNDhw5GTEyMcezYMWPw4MFG/vz5jZiYGHM/bdu2NapUqWLs2LHDOHjwoPHCCy8YlStXNpKTkw3DMIyNGzcaFovFGDNmjPHLL78Y0dHRRkBAgFG6dGmrOjot1zp16hjdu3c39u/fbxw+fDh3T1ouymytRwMvFz0OBTgA4G4zIqPXggULrOKGDx9u+Pj4ZOo/oxk18AzjbsPC39/fcHZ2NkqWLGkMGjTIqsC5ffu2MXr0aKNs2bKGk5OT4ePjY7zxxhtW20nb9l9fvXv3/gdnAbnlcagf/trAS0lJMVxdXY2xY8cazZo1M4oVK2Y8/fTTVjEbN27M8O9EqVKljKlTpxqGYRgjR440atSoYTX+66+/GpKMffv2GYZhGM8++2y6htL8+fMNNzc3wzAMIykpybC3t0/XYOzVq5fRpk2b+x7TqFGjMvx7ldcNvICAAKNkyZJGYmJihuOpqamGYRjGtWvXjMDAQKNo0aJGwYIFjSZNmlj9J2zUqFFGjRo1jMWLFxulS5c23NzcjBdffNFISEgwYxITE42ePXsaLi4uhpeXl/HBBx+ka+DdunXLeOuttwxvb2+jQIECxtNPP21s3rzZHF+wYIHh7u5ufP3110alSpUMe3t749SpU9l6Tv6KBh6Af5sH1YI3btww/y3Onz+/Ubp0aaNfv35WP44ZhmHs2bPHaNasmVG4cGGjYMGCxjPPPGOsW7fOKiY+Pt7o27ev4eHhYRQuXNho3769cebMGauYzz//3KhVq5bh4uJiFCtWzGjTpo1x9OhRq5iMci1dunSOnBtbkNlaj6fQAgCQRUYmb01977339N5772Uq9rnnnstwuxUrVlRkZOR918uXL59GjRplzpuXlW0DeeXixYtKTEzU+++/r/Hjx2vixImKiIhQhw4dtHnzZjVu3FixsbFycHCQh4eH1brFixdXbGyspLu3ihYvXjzdeNrYg2ISEhJ08+ZNXbt2TSkpKRnG/Pzzz/c9huHDh2vQoEHm+4SEBPn4+GTtRGSzK1euaMOGDXrvvffk4uKSYYzFYpEkde7cWc7Ozvruu+/k7u6u//3vf2ratKl++eUXFS5cWNLd25xXr16tNWvW6Nq1a+rSpYvef/99vfvuu5KkIUOGaOvWrfr666/l6empd955R/v27VPNmjXN/YWEhOjIkSNatmyZvL29tWrVKjVv3lwHDx5U+fLlJd29pWrixIn65JNPVKRIEXl6eubgWQKAf5+H1YL3TitxP3Xr1n1onJubmz799FN9+umn943p2rWrunbt+sDtULdmjAYeAAAAclXaPDdt27bVwIEDJUk1a9bUzp07NXfuXDVu3Dgv08sUR0dHOTo65nUaVk6cOCHDMFShQgWr5UWLFtWtW7ck3X1yduvWrbV7925dvHjRPIYPPvhAq1ev1ooVKxQUFCTp7ue0cOFCFSxYUJLUs2dPbdy4Ue+++64SExP16aefasmSJeZDeBYtWmT1QJ8zZ85owYIFOnPmjLy9vSVJgwcPVkREhBYsWGD+wHH79m199NFHqlGjRg6eHQAAHm008AAAAJCrihYtqnz58lk9qU66+5Tl7du3S5K8vLyUnJysuLg4q6vwLly4IC8vLzPmr0+LTXtK7b0xf31y7YULF+Tm5iZnZ2fZ29vL3t4+w5i0bTzqdu/erdTUVPXo0UNJSUk6cOCAEhMTVaRIEau4mzdv6uTJk+b7MmXKmM076e4TBtMe7HHy5EklJyerXr165njhwoWtmocHDx5USkqKnnzySav9JCUlWe3bwcFB1atXz56DBQDgMUUDDwD+hYZV7ZbXKQCPhfcPfZ7XKTySHBwc9NRTT1k9qU66+5TltCfV1alTR/nz59fGjRvVsWNHSXefbHfmzBn5+flJkvz8/PTuu+/q4sWL5m2XkZGRcnNzM5uDfn5+WrdundV+IiMjzW04ODioTp062rhxo9q1ayfp7pVnGzduVEhISM6cgBxSrlw5WSyWdOf1iSeekCQ5OztLkhITE1WiRAlt2bIl3TbubZbmz5/fasxisWTpKYGJiYmyt7dXdHS0+ZTBNK6uruafnZ2dzVt7AeDf4MSA7nmdAjKh3IzwvE7BCg08AAAAZLvExESdOHHCfH/q1CnFxMSocOHCKlWqlIYMGaIXX3xRjRo1UpMmTRQREaFvv/3WbCq5u7srMDBQgwYNUuHCheXm5qY333xTfn5+euaZZyRJzZo1U+XKldWzZ09NmjRJsbGxGjFihIKDg81bQ1977TXNmjVLb7/9tvr27atNmzbpyy+/1Nq1a83cBg0apN69e6tu3bp6+umnNX36dF2/fl19+vTJvROWDYoUKaL/+7//06xZs/Tmm2/edx682rVrKzY2Vvny5VOZMmX+1r7Kli2r/Pnza9euXSpVqpQk6dq1a/rll1/MW6Br1aqllJQUXbx4Uc8+++zf2g8AALiLBh4AAACy3d69e9WkSRPzfdoDH3r37q2FCxeqffv2mjt3riZMmKD+/furQoUK+uqrr9SwYUNznWnTpsnOzk4dO3ZUUlKSAgIC9NFHH5nj9vb2WrNmjV5//XX5+fnJxcVFvXv31tixY80YX19frV27VgMHDtSMGTNUsmRJffLJJwoICDBjXnzxRV26dElhYWGKjY1VzZo1FRERke7BFo+Cjz76SA0aNFDdunU1evRoVa9eXXZ2dtqzZ49+/vln1alTR/7+/vLz81O7du00adIkPfnkkzp37pzWrl2r9u3bq27dug/dj6urqwIDAzVkyBDzwRP//e9/ZWdnZ8Y8+eST6tGjh3r16qUpU6aoVq1aunTpkjZu3Kjq1aurVatWOXkqAAB4rNDAAwAAQLbLzNOP+/btq759+9533MnJSbNnz9bs2bPvG1O6dOl0t8hmlMv+/fsfGBMSEvLI3TKbkbJly2r//v167733NHz4cP3+++9ydHRU5cqVNXjwYL3xxhuyWCxat26d/vvf/6pPnz66dOmSvLy81KhRoyw1LSdPnqzExES1bt1aBQsW1FtvvaX4+HirmAULFmj8+PF666239Mcff6ho0aJ65pln9MILL2T3oQMA8FizGDyfN9ckJCTI3d1d8fHxcnNzy+t0APyLMQcekD1yYw486odHw4M+p1u3bunUqVPy9fWVk5NTHmWINHweAPIac+A9GnJrDrzM1np29x0BAAAAAAAAkOdo4AEAAAAAAAA2jAYeAAAAAAAAYMNo4AEAAAAAAAA2jAYeAAAAAAAAYMNo4AEAAAAAAAA2jAYeAAAAAAAAYMNo4AEAAAAAAAA2jAYeAAAAAAAAYMPy5XUCAAAAwL/VsKrdcm1f7x/6PNf2lZPKlCmj0NBQhYaG5nUqAADkGq7AAwAAAJChl19+WRaLJd3rxIkTeZ0aAAD/KlyBBwAAAOC+mjdvrgULFlgtK1asWB5lAwDAvxNX4AEAAAC4L0dHR3l5eVm97O3t9fXXX6t27dpycnLSE088oTFjxujOnTvmehaLRf/73//0wgsvqECBAqpUqZKioqJ04sQJPffcc3JxcVH9+vV18uRJc52TJ0+qbdu2Kl68uFxdXfXUU0/p+++/f2B+cXFxeuWVV1SsWDG5ubnp+eef14EDB3LsfAAAkBdo4AEAAADIkh9++EG9evXSgAEDdOTIEf3vf//TwoUL9e6771rFjRs3Tr169VJMTIwqVqyo7t2769VXX9Xw4cO1d+9eGYahkJAQMz4xMVEtW7bUxo0btX//fjVv3lytW7fWmTNn7ptL586ddfHiRX333XeKjo5W7dq11bRpU129ejXHjh8AgNzGLbQAAAAA7mvNmjVydXU137do0ULXrl3TsGHD1Lt3b0nSE088oXHjxuntt9/WqFGjzNg+ffqoS5cukqShQ4fKz89PI0eOVEBAgCRpwIAB6tOnjxlfo0YN1ahRw3w/btw4rVq1St98841Voy/N9u3btXv3bl28eFGOjo6SpA8++ECrV6/WihUrFBQUlI1nAgCAvEMDDwAAAMB9NWnSRHPmzDHfu7i4qHr16tqxY4fVFXcpKSm6deuWbty4oQIFCkiSqlevbo4XL15cklStWjWrZbdu3VJCQoLc3NyUmJio0aNHa+3atTp//rzu3Lmjmzdv3vcKvAMHDigxMVFFihSxWn7z5k2rW3MBAHjU0cADAAAAcF8uLi4qV66c1bLExESNGTNGHTp0SBfv5ORk/jl//vzmny0Wy32XpaamSpIGDx6syMhIffDBBypXrpycnZ3VqVMnJScnZ5hbYmKiSpQooS1btqQb8/DwyNwBAgDwCKCBBwAAACBLateurWPHjqVr7P1TO3bs0Msvv6z27dtLutugO3369APziI2NVb58+VSmTJlszQUAAFtCAw8AAABAloSFhemFF15QqVKl1KlTJ9nZ2enAgQM6dOiQxo8f/7e3W758ea1cuVKtW7eWxWLRyJEjzavzMuLv7y8/Pz+1a9dOkyZN0pNPPqlz585p7dq1at++verWrfu3cwEAwJbQwAMAAADyyPuHPs/rFP6WgIAArVmzRmPHjtXEiROVP39+VaxYUa+88so/2u7UqVPVt29f1a9fX0WLFtXQoUOVkJBw33iLxaJ169bpv//9r/r06aNLly7Jy8tLjRo1MufcAwDgcWAxDMPI6yT+LRISEuTu7q74+Hi5ubnldToA/sWGVe2W1ykAj4XcaL5QPzwaHvQ53bp1S6dOnZKvr6/V/HDIG3weAPLaiQHd8zoFZEK5GeG5sp/M1np2uZINAAAAAAAAgL+FBh4AAAAAAABgw2jgAQAAAAAAADaMBh4AAAAAAABgw2jgAQAAAAAAADaMBh4AAAAAAABgw/K0gTdhwgQ99dRTKliwoDw9PdWuXTsdO3bMKua5556TxWKxer322mtWMWfOnFGrVq1UoEABeXp6asiQIbpz545VzJYtW1S7dm05OjqqXLlyWrhwYbp8Zs+erTJlysjJyUn16tXT7t27rcZv3bql4OBgFSlSRK6ururYsaMuXLiQPScDAAAAAAAAyECeNvC2bt2q4OBg/fjjj4qMjNTt27fVrFkzXb9+3SquX79+On/+vPmaNGmSOZaSkqJWrVopOTlZO3fu1KJFi7Rw4UKFhYWZMadOnVKrVq3UpEkTxcTEKDQ0VK+88orWr19vxnzxxRcaNGiQRo0apX379qlGjRoKCAjQxYsXzZiBAwfq22+/1fLly7V161adO3dOHTp0yMEzBAAAAAAAgH+7fHm584iICKv3CxculKenp6Kjo9WoUSNzeYECBeTl5ZXhNjZs2KAjR47o+++/V/HixVWzZk2NGzdOQ4cO1ejRo+Xg4KC5c+fK19dXU6ZMkSRVqlRJ27dv17Rp0xQQECBJmjp1qvr166c+ffpIkubOnau1a9dq/vz5GjZsmOLj4/Xpp58qPDxczz//vCRpwYIFqlSpkn788Uc988wz2X5+AAAAAAAAgDxt4P1VfHy8JKlw4cJWy5cuXaolS5bIy8tLrVu31siRI1WgQAFJUlRUlKpVq6bixYub8QEBAXr99dd1+PBh1apVS1FRUfL397faZkBAgEJDQyVJycnJio6O1vDhw81xOzs7+fv7KyoqSpIUHR2t27dvW22nYsWKKlWqlKKiojJs4CUlJSkpKcl8n5CQ8HdOCwAAAB5TJwZ0z7V9lZsRnmv7ysjp06fl6+ur/fv3q2bNmnmaCwAAjxqbeYhFamqqQkND1aBBA1WtWtVc3r17dy1ZskSbN2/W8OHD9dlnn+mll14yx2NjY62ad5LM97GxsQ+MSUhI0M2bN3X58mWlpKRkGHPvNhwcHOTh4XHfmL+aMGGC3N3dzZePj08WzggAAACQt15++eUM56CWpODgYFksFr388su5nxgAAP8yNnMFXnBwsA4dOqTt27dbLQ8KCjL/XK1aNZUoUUJNmzbVyZMnVbZs2dxOM0uGDx+uQYMGme8TEhJo4gEAAOCR4uPjo2XLlmnatGlydnaWdPfhbuHh4SpVqlQeZwcAwL+DTVyBFxISojVr1mjz5s0qWbLkA2Pr1asnSTpx4oQkycvLK92TYNPep82bd78YNzc3OTs7q2jRorK3t88w5t5tJCcnKy4u7r4xf+Xo6Cg3NzerFwAAAPAoqV27tnx8fLRy5Upz2cqVK1WqVCnVqlXLXBYREaGGDRvKw8NDRYoU0QsvvKCTJ08+cNuHDh1SixYt5OrqquLFi6tnz566fPlyjh0LAACPqjxt4BmGoZCQEK1atUqbNm2Sr6/vQ9eJiYmRJJUoUUKS5Ofnp4MHD1o9LTYyMlJubm6qXLmyGbNx40ar7URGRsrPz0+S5ODgoDp16ljFpKamauPGjWZMnTp1lD9/fquYY8eO6cyZM2YMAAAA8Djq27evFixYYL6fP3+++fC3NNevX9egQYO0d+9ebdy4UXZ2dmrfvr1SU1Mz3GZcXJyef/551apVS3v37lVERIQuXLigLl265OixAADwKMrTW2iDg4MVHh6ur7/+WgULFjTnknN3d5ezs7NOnjyp8PBwtWzZUkWKFNFPP/2kgQMHqlGjRqpevbokqVmzZqpcubJ69uypSZMmKTY2ViNGjFBwcLAcHR0lSa+99ppmzZqlt99+W3379tWmTZv05Zdfau3atWYugwYNUu/evVW3bl09/fTTmj59uq5fv24WJu7u7goMDNSgQYNUuHBhubm56c0335Sfnx9PoAUAAMBj7aWXXtLw4cP122+/SZJ27NihZcuWacuWLWZMx44drdaZP3++ihUrpiNHjljNcZ1m1qxZqlWrlt577z2rdXx8fPTLL7/oySefzJmDAQDgEZSnDbw5c+ZIkp577jmr5QsWLNDLL78sBwcHff/992YzzcfHRx07dtSIESPMWHt7e61Zs0avv/66/Pz85OLiot69e2vs2LFmjK+vr9auXauBAwdqxowZKlmypD755BMFBASYMS+++KIuXbqksLAwxcbGqmbNmoqIiLB6sMW0adNkZ2enjh07KikpSQEBAfroo49y6OwAAAAAtqFYsWJq1aqVFi5cKMMw1KpVKxUtWtQq5vjx4woLC9OuXbt0+fJl88q7M2fOZNjAO3DggDZv3ixXV9d0YydPnqSBBwDAPfK0gWcYxgPHfXx8tHXr1odup3Tp0lq3bt0DY5577jnt37//gTEhISEKCQm577iTk5Nmz56t2bNnPzQnAAAA4HHSt29fs1bOqB5u3bq1SpcurY8//lje3t5KTU1V1apVlZycnOH2EhMT1bp1a02cODHdWNp0OQAA4C6beIgFAAAAHi/btm1T69at5e3tLYvFotWrV9839rXXXpPFYtH06dOtll+9elU9evSQm5ubPDw8FBgYqMTERKuYn376Sc8++6ycnJzk4+OjSZMmpdv+8uXLVbFiRTk5OalatWrpfvg1DENhYWEqUaKEnJ2d5e/vr+PHj//tY39cNW/eXMnJybp9+7bVnSySdOXKFR07dkwjRoxQ06ZNValSJV27du2B26tdu7YOHz6sMmXKqFy5clYvFxeXnDwUAAAeOTTwAAAAkO2uX7+uGjVqPPTOhVWrVunHH3+Ut7d3urEePXro8OHDioyM1Jo1a7Rt2zYFBQWZ4wkJCWrWrJlKly6t6OhoTZ48WaNHj9a8efPMmJ07d6pbt24KDAzU/v371a5dO7Vr106HDh0yYyZNmqSZM2dq7ty52rVrl1xcXBQQEKBbt25lw5l4fNjb2+vo0aM6cuSI7O3trcYKFSqkIkWKaN68eTpx4oQ2bdqkQYMGPXB7wcHBunr1qrp166Y9e/bo5MmTWr9+vfr06aOUlJScPBQAAB45eXoLLQAAAB5PLVq0UIsWLR4Y88cff+jNN9/U+vXr1apVK6uxo0ePKiIiQnv27FHdunUlSR9++KFatmypDz74QN7e3lq6dKmSk5M1f/58OTg4qEqVKoqJidHUqVPNRt+MGTPUvHlzDRkyRJI0btw4RUZGatasWZo7d64Mw9D06dM1YsQItW3bVpK0ePFiFS9eXKtXr1bXrl2z+9RYKTcjPEe3n93c3NwyXG5nZ6dly5apf//+qlq1qipUqKCZM2emm+v6Xt7e3tqxY4eGDh2qZs2aKSkpSaVLl1bz5s1lZ8d1BgAA3IsGHgAAAHJdamqqevbsqSFDhqhKlSrpxqOiouTh4WE27yTJ399fdnZ22rVrl9q3b6+oqCg1atRIDg4OZkxAQIAmTpyoa9euqVChQoqKikp3JVhAQIB5S++pU6cUGxsrf39/c9zd3V316tVTVFTUfRt4SUlJSkpKMt8nJCT8rfNg6xYuXPjA8Xtvjfb399eRI0esxu+d87pMmTLp5sAuX768Vq5c+Y/zBADgccdPWwAAAMh1EydOVL58+dS/f/8Mx2NjY+Xp6Wm1LF++fCpcuLBiY2PNmOLFi1vFpL1/WMy94/eul1FMRiZMmCB3d3fz5ePj88DjBQAA+Cdo4AEAACBXRUdHa8aMGVq4cKEsFktep/O3DB8+XPHx8ebr7NmzeZ0SAAB4jNHAAwAAQK764YcfdPHiRZUqVUr58uVTvnz59Ntvv+mtt95SmTJlJEleXl66ePGi1Xp37tzR1atX5eXlZcZcuHDBKibt/cNi7h2/d72MYjLi6OgoNzc3qxcAAEBOoYEHAACAXNWzZ0/99NNPiomJMV/e3t4aMmSI1q9fL0ny8/NTXFycoqOjzfU2bdqk1NRU1atXz4zZtm2bbt++bcZERkaqQoUKKlSokBmzceNGq/1HRkbKz89PkuTr6ysvLy+rmISEBO3atcuMAQAAyGs8xAIAAADZLjExUSdOnDDfnzp1SjExMSpcuLBKlSqlIkWKWMXnz59fXl5eqlChgiSpUqVKat68ufr166e5c+fq9u3bCgkJUdeuXeXt7S1J6t69u8aMGaPAwEANHTpUhw4d0owZMzRt2jRzuwMGDFDjxo01ZcoUtWrVSsuWLdPevXs1b948SZLFYlFoaKjGjx+v8uXLy9fXVyNHjpS3t7fatWuXrefkrw9wQN7gcwAAPIpo4AEAACDb7d27V02aNDHfpz0Jtnfv3g99smmapUuXKiQkRE2bNpWdnZ06duyomTNnmuPu7u7asGGDgoODVadOHRUtWlRhYWEKCgoyY+rXr6/w8HCNGDFC77zzjsqXL6/Vq1eratWqZszbb7+t69evKygoSHFxcWrYsKEiIiLk5OT0D8/CXfnz55ck3bhxQ87OztmyTfx9ycnJkiR7e/s8zgQAgMyzGPwElWsSEhLk7u6u+Ph45kkBkKeGVe2W1ykAj4X3D32e4/ugfng0POxzOn/+vOLi4uTp6akCBQo8sg/veNSlpqbq3Llzyp8/v0qVKsXnACBPnBjQPa9TQCaUmxGeK/vJbK3HFXgAAABADkt7IMZfH8yB3GdnZ0fzDgDwyKGBBwAAAOQwi8WiEiVKyNPT0+qhG8h9Dg4OsrPjWX4AgEcLDTwAAAAgl9jb2zP3GgAAyDJ+egI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EC227Ztm1q3bi1vb29ZLBatXr3aHLt9+7aGDh2qatWqycXFRd7e3urVq5fOnTtntY2rV6+qR48ecnNzk4eHhwIDA5WYmGgV89NPP+nZZ5+Vk5OTfHx8NGnSpHS5LF++XBUrVpSTk5OqVaumdevWWY0bhqGwsDCVKFFCzs7O8vf31/Hjx7PvZAAAAPxDNPAAAACQ7a5fv64aNWpo9uzZ6cZu3Lihffv2aeTIkdq3b59WrlypY8eOqU2bNlZxPXr00OHDhxUZGak1a9Zo27ZtCgoKMscTEhLUrFkzlS5dWtHR0Zo8ebJGjx6tefPmmTE7d+5Ut27dFBgYqP3796tdu3Zq166dDh06ZMZMmjRJM2fO1Ny5c7Vr1y65uLgoICBAt27dyoEzAwAAkHU08AAAAJDtWrRoofHjx6t9+/bpxtzd3RUZGakuXbqoQoUKeuaZZzRr1ixFR0frzJkzkqSjR48qIiJCn3zyierVq6eGDRvqww8/1LJly8wr9ZYuXark5GTNnz9fVapUUdeuXdW/f39NnTrV3NeMGTPUvHlzDRkyRJUqVdK4ceNUu3ZtzZo1S9Ldq++mT5+uESNGqG3btqpevboWL16sc+fOWV01CADI2IOuuJaklStXqlmzZipSpIgsFotiYmIy3E5UVJSef/55ubi4yM3NTY0aNdLNmzfN8dy6KhuwVTTwAAAAkOfi4+NlsVjk4eEh6e5/5Dw8PFS3bl0zxt/fX3Z2dtq1a5cZ06hRIzk4OJgxAQEBOnbsmK5du2bG+Pv7W+0rICBAUVFRkqRTp04pNjbWKsbd3V316tUzYzKSlJSkhIQEqxcA/Bs96IrrtPGGDRtq4sSJ991GVFSUmjdvrmbNmmn37t3as2ePQkJCZGf3/1sWuXVVNmCr8uV1AgAAAPh3u3XrloYOHapu3brJzc1NkhQbGytPT0+ruHz58qlw4cKKjY01Y3x9fa1iihcvbo4VKlRIsbGx5rJ7Y+7dxr3rZRSTkQkTJmjMmDFZPVQAeOy0aNFCLVq0uO94z549JUmnT5++b8zAgQPVv39/DRs2zFxWoUIF889pV2Xv2bPH/GHnww8/VMuWLfXBBx/I29vb6qpsBwcHValSRTExMZo6darZ6Lv3qmxJGjdunCIjIzVr1izNnTv3b58DIDdwBR4AAADyzO3bt9WlSxcZhqE5c+bkdTqZNnz4cMXHx5uvs2fP5nVKAPBIunjxonbt2iVPT0/Vr19fxYsXV+PGjbV9+3YzJreuygZsGQ08AAAA5Im05t1vv/2myMhI8+o7SfLy8tLFixet4u/cuaOrV6/Ky8vLjLlw4YJVTNr7h8XcO37vehnFZMTR0VFubm5WLwBA1v3666+SpNGjR6tfv36KiIhQ7dq11bRpU/OJ4Jm9Kjujq6nTxh4U86ArrgFbQQMPAAAAuS6teXf8+HF9//33KlKkiNW4n5+f4uLiFB0dbS7btGmTUlNTVa9ePTNm27Ztun37thkTGRmpChUqqFChQmbMxo0brbYdGRkpPz8/SZKvr6+8vLysYhISErRr1y4zBgCQc1JTUyVJr776qvr06aNatWpp2rRpqlChgubPn5/H2QG2gwYeAAAAsl1iYqJiYmLMpw2eOnVKMTExOnPmjG7fvq1OnTpp7969Wrp0qVJSUhQbG6vY2FglJydLkipVqqTmzZurX79+2r17t3bs2KGQkBB17dpV3t7ekqTu3bvLwcFBgYGBOnz4sL744gvNmDFDgwYNMvMYMGCAIiIiNGXKFP38888aPXq09u7dq5CQEEmSxWJRaGioxo8fr2+++UYHDx5Ur1695O3trXbt2uXqOQOAf6MSJUpIkipXrmy1vFKlSuaTyXPrqmzAltHAAwAAQLbbu3evatWqpVq1akmSBg0apFq1aiksLEx//PGHvvnmG/3++++qWbOmSpQoYb527txpbmPp0qWqWLGimjZtqpYtW6phw4ZWTxN0d3fXhg0bdOrUKdWpU0dvvfWWwsLCrJ5KWL9+fYWHh2vevHmqUaOGVqxYodWrV6tq1apmzNtvv60333xTQUFBeuqpp5SYmKiIiAg5OTnlwpkCgH+3MmXKyNvbW8eOHbNa/ssvv6h06dKScu+qbMCW8RRaAAAAZLvnnntOhmHcd/xBY2kKFy6s8PDwB8ZUr15dP/zwwwNjOnfurM6dO9933GKxaOzYsRo7duxDcwIAWEtMTNSJEyfM92lXXBcuXFilSpXS1atXdebMGZ07d06SzEadl5eXvLy8ZLFYNGTIEI0aNUo1atRQzZo1tWjRIv38889asWKFJOursufOnavbt29neFX2mDFjFBgYqKFDh+rQoUOaMWOGpk2bZuY2YMAANW7cWFOmTFGrVq20bNky7d271+rHIcBW0cADAAAAAAB/y969e9WkSRPzfdo0Br1799bChQv1zTffqE+fPuZ4165dJUmjRo3S6NGjJUmhoaG6deuWBg4cqKtXr6pGjRqKjIxU2bJlzfWWLl2qkJAQNW3aVHZ2durYsaNmzpxpjqddlR0cHKw6deqoaNGi970qe8SIEXrnnXdUvnz5dFdlA7YqT2+hnTBhgp566ikVLFhQnp6eateuXbrLZm/duqXg4GAVKVJErq6u6tixY7p71s+cOaNWrVqpQIEC8vT01JAhQ3Tnzh2rmC1btqh27dpydHRUuXLltHDhwnT5zJ49W2XKlJGTk5Pq1aun3bt3ZzkXAAAAAAD+LdKuuP7rK+3/3C+//HKG42nNuzTDhg3T2bNndf36de3cuVMNGza0Gk+7KvvPP/9UfHy85s+fL1dXV6uYtKuyb926pd9//11Dhw5Nl2/nzp117NgxJSUl6dChQ2rZsmW2ng8gp+RpA2/r1q0KDg7Wjz/+qMjISN2+fVvNmjXT9evXzZiBAwfq22+/1fLly7V161adO3dOHTp0MMdTUlLUqlUrJScna+fOnVq0aJEWLlyosLAwM+bUqVNq1aqVmjRpopiYGIWGhuqVV17R+vXrzZgvvvhCgwYN0qhRo7Rv3z7VqFFDAQEBVhNlPiwXAAAAAAAAILtZjMxMQJJLLl26JE9PT23dulWNGjVSfHy8ihUrpvDwcHXq1EmS9PPPP6tSpUqKiorSM888o++++04vvPCCzp07p+LFi0uS5s6dq6FDh+rSpUtycHDQ0KFDtXbtWh06dMjcV9euXRUXF6eIiAhJUr169fTUU09p1qxZku4+ytrHx0dvvvmmhg0blqlc/iopKUlJSUnm+4SEBPn4+Cg+Pl5ubm45cxIBIBOGVe2W1ykAj4X3D32e4/tISEiQu7s79YON43MCYCuo82zfK00teZ0CMqHcjAfPw5tdMltD2NRTaOPj4yXdvTRWkqKjo3X79m35+/ubMRUrVlSpUqUUFRUlSYqKilK1atXM5p0kBQQEKCEhQYcPHzZj7t1GWkzaNpKTkxUdHW0VY2dnJ39/fzMmM7n81YQJE+Tu7m6+fHx8/t6JAQAAAAAAwL+WzTTwUlNTFRoaqgYNGpgTSMbGxsrBwUEeHh5WscWLF1dsbKwZc2/zLm08bexBMQkJCbp586YuX76slJSUDGPu3cbDcvmr4cOHKz4+3nydPXs2k2cDAAAAAAAAuMtmnkIbHBysQ4cOafv27XmdSrZxdHSUo6NjXqcBAAAAAACAR5hNXIEXEhKiNWvWaPPmzSpZsqS53MvLS8nJyYqLi7OKv3Dhgry8vMyYvz4JNu39w2Lc3Nzk7OysokWLyt7ePsOYe7fxsFwAAAAAAACA7JanDTzDMBQSEqJVq1Zp06ZN8vX1tRqvU6eO8ufPr40bN5rLjh07pjNnzsjPz0+S5Ofnp4MHD1o9LTYyMlJubm6qXLmyGXPvNtJi0rbh4OCgOnXqWMWkpqZq48aNZkxmcgEAAAAAAACyW57eQhscHKzw8HB9/fXXKliwoDmXnLu7u5ydneXu7q7AwEANGjRIhQsXlpubm9588035+fmZT31t1qyZKleurJ49e2rSpEmKjY3ViBEjFBwcbN6++tprr2nWrFl6++231bdvX23atElffvml1q5da+YyaNAg9e7dW3Xr1tXTTz+t6dOn6/r16+rTp4+Z08NyAQAAAAAAALJbnjbw5syZI0l67rnnrJYvWLBAL7/8siRp2rRpsrOzU8eOHZWUlKSAgAB99NFHZqy9vb3WrFmj119/XX5+fnJxcVHv3r01duxYM8bX11dr167VwIEDNWPGDJUsWVKffPKJAgICzJgXX3xRly5dUlhYmGJjY1WzZk1FRERYPdjiYbkAAAAAAAAA2c1iGIaR10n8WyQkJMjd3V3x8fFyc3PL63QA/IsNq9otr1MAHgvvH/o8x/dB/fBo4HMCYCuo82zfK00teZ0CMqHcjPBc2U9mawibeIgFAAAAAAAAgIz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ly0pwamqqFi5cqJUrV+r06dOyWCzy9fVVp06d1LNnT1kslpzKEwAAADmIOg8AAMB2ZfoKPMMw1KZNG73yyiv6448/VK1aNVWpUkW//fabXn75ZbVv3z4n8wQAAEAOyYk6b9u2bWrdurW8vb1lsVi0evXqdPsMCwtTiRIl5OzsLH9/fx0/ftwq5urVq+rRo4fc3Nzk4eGhwMBAJSYmWsX89NNPevbZZ+Xk5CQfHx9NmjQpXS7Lly9XxYoV5eTkpGrVqmndunVZzgUAACAvZbqBt3DhQm3btk0bN27U/v379fnnn2vZsmU6cOCAvv/+e23atEmLFy/OyVwBAACQA3Kizrt+/bpq1Kih2bNnZzg+adIkzZw5U3PnztWuXbvk4uKigIAA3bp1y4zp0aOHDh8+rMjISK1Zs0bbtm1TUFCQOZ6QkKBmzZqpdOnSio6O1uTJkzV69GjNmzfPjNm5c6e6deumwMBA7d+/X+3atVO7du106NChLOUCAACQlyyGYRiZCWzWrJmef/55DRs2LMPx9957T1u3btX69euzNcHHSUJCgtzd3RUfHy83N7e8TgfAv9iwqt3yOgXgsfD+oc9zfB+5UT/kdJ1nsVi0atUqtWvXTtLdK968vb311ltvafDgwZKk+Ph4FS9eXAsXLlTXrl119OhRVa5cWXv27FHdunUlSREREWrZsqV+//13eXt7a86cOfrvf/+r2NhYOTg4SJKGDRum1atX6+eff5Ykvfjii7p+/brWrFlj5vPMM8+oZs2amjt3bqZyyQzqPAC2gjrP9r3SlGkpHgXlZoTnyn4yW0Nk+gq8n376Sc2bN7/veIsWLXTgwIGsZQkAAIA8l9t13qlTpxQbGyt/f39zmbu7u+rVq6eoqChJUlRUlDw8PMzmnST5+/vLzs5Ou3btMmMaNWpkNu8kKSAgQMeOHdO1a9fMmHv3kxaTtp/M5JKRpKQkJSQkWL0AAABySqYbeFevXlXx4sXvO168eHGzUAIAAMCjI7frvNjYWHO7f91P2lhsbKw8PT2txvPly6fChQtbxWS0jXv3cb+Ye8cflktGJkyYIHd3d/Pl4+PzkKMGAAD4+zLdwEtJSVG+fPd/aK29vb3u3LmTLUkBAAAg91DnZd3w4cMVHx9vvs6ePZvXKQEAgMfY/Su1vzAMQy+//LIcHR0zHE9KSsq2pAAAAJB7crvO8/LykiRduHBBJUqUMJdfuHBBNWvWNGMuXrxotd6dO3d09epVc30vLy9duHDBKibt/cNi7h1/WC4ZcXR0vO/5AgAAyG6ZvgKvd+/e8vT0tLpV4N6Xp6enevXqlZO5AgAAIAfkdp3n6+srLy8vbdy40VyWkJCgXbt2yc/PT5Lk5+enuLg4RUdHmzGbNm1Samqq6tWrZ8Zs27ZNt2/fNmMiIyNVoUIFFSpUyIy5dz9pMWn7yUwuAAAAeS3TV+AtWLAgJ/MAAABAHsmJOi8xMVEnTpww3586dUoxMTEqXLiwSpUqpdDQUI0fP17ly5eXr6+vRo4cKW9vb/NJtZUqVVLz5s3Vr18/zZ07V7dv31ZISIi6du0qb29vSVL37t01ZswYBQYGaujQoTp06JBmzJihadOmmfsdMGCAGjdurClTpqhVq1ZatmyZ9u7dq3nz5km6+4Tch+UCAACQ1zLdwAMAAAAya+/evWrSpIn5ftCgQZLuXu23cOFCvf3227p+/bqCgoIUFxenhg0bKiIiQk5OTuY6S5cuVUhIiJo2bSo7Ozt17NhRM2fONMfd3d21YcMGBQcHq06dOipatKjCwsIUFBRkxtSvX1/h4eEaMWKE3nnnHZUvX16rV69W1apVzZjM5AIAAJCXLIZhGJkJ7NChQ6Y2uHLlyn+U0OMsISFB7u7uio+Pl5ubW16nA+BfbFjVbnmdAvBYeP/Q5zm+j9yoH6jz/jnqPAC2gjrP9r3S1JLXKSATys0Iz5X9ZLaGyPQVeO7u7tmSGAAAAGwLdR4AAIBtYw48AACAfznqPAAAANuW6afQAgAAAAAAAMh9NPAAAAAAAAAAG0YDDwAAAAAAALBhNPAAAAAAAAAAG0YDDwAAAAAAALBhmX4K7b2OHz+uzZs36+LFi0pNTbUaCwsLy5bEAAAAkPuo8wAAAGxPlht4H3/8sV5//XUVLVpUXl5eslgs5pjFYqGwAwAAeERR5wEAANimLDfwxo8fr3fffVdDhw7NiXwAAACQR6jzAAAAbFOW58C7du2aOnfunBO5AAAAIA9R5wEAANimLDfwOnfurA0bNuRELgAAAMhD1HkAAAC2Kcu30JYrV04jR47Ujz/+qGrVqil//vxW4/3798+25AAAAJB7qPMAAABsU5YbePPmzZOrq6u2bt2qrVu3Wo1ZLBYKOwAAgEcUdR4AAIBtynID79SpUzmRBwAAAPIYdR4AAIBtyvIcePcyDEOGYWRXLgAAALAR1HkAAAC242818BYvXqxq1arJ2dlZzs7Oql69uj777LPszg0AAAC5jDoPAADA9mT5FtqpU6dq5MiRCgkJUYMGDSRJ27dv12uvvabLly9r4MCB2Z4kAAAAch51HgAAgG3KcgPvww8/1Jw5c9SrVy9zWZs2bVSlShWNHj2awg4AAOARRZ0HAABgm7J8C+358+dVv379dMvr16+v8+fPZ0tSAAAAyH3UeQAAALYpyw28cuXK6csvv0y3/IsvvlD58uWzJSkAAADkPuo8AAAA25TlW2jHjBmjF198Udu2bTPnRtmxY4c2btyYYcEHAACARwN1HgAAgG3K8hV4HTt21K5du1S0aFGtXr1aq1evVtGiRbV79261b98+S9vatm2bWrduLW9vb1ksFq1evdpq/OWXX5bFYrF6NW/e3Crm6tWr6tGjh9zc3OTh4aHAwEAlJiZaxfz000969tln5eTkJB8fH02aNCldLsuXL1fFihXl5OSkatWqad26dVbjhmEoLCxMJUqUkLOzs/z9/XX8+PEsHS8AAIAty846DwAAANkny1fgSVKdOnW0ZMmSf7zz69evq0aNGurbt686dOiQYUzz5s21YMEC872jo6PVeI8ePXT+/HlFRkbq9u3b6tOnj4KCghQeHi5JSkhIULNmzeTv76+5c+fq4MGD6tu3rzw8PBQUFCRJ2rlzp7p166YJEybohRdeUHh4uNq1a6d9+/apatWqkqRJkyZp5syZWrRokXx9fTVy5EgFBAToyJEjcnJy+sfnAgAAwBZkV50HAACA7JOpBl5CQoLc3NzMPz9IWlxmtGjRQi1atHhgjKOjo7y8vDIcO3r0qCIiIrRnzx7VrVtX0t2np7Vs2VIffPCBvL29tXTpUiUnJ2v+/PlycHBQlSpVFBMTo6lTp5oNvBkzZqh58+YaMmSIJGncuHGKjIzUrFmzNHfuXBmGoenTp2vEiBFq27atJGnx4sUqXry4Vq9era5du2b6mAEAAGxJTtV5AAAAyD6ZuoW2UKFCunjxoiTJw8NDhQoVSvdKW57dtmzZIk9PT1WoUEGvv/66rly5Yo5FRUXJw8PDbN5Jkr+/v+zs7LRr1y4zplGjRnJwcDBjAgICdOzYMV27ds2M8ff3t9pvQECAoqKiJEmnTp1SbGysVYy7u7vq1atnxmQkKSlJCQkJVi8AAABbkpd1HgAAADInU1fgbdq0SYULF5Ykbd68OUcTulfz5s3VoUMH+fr66uTJk3rnnXfUokULRUVFyd7eXrGxsfL09LRaJ1++fCpcuLBiY2MlSbGxsfL19bWKKV68uDlWqFAhxcbGmsvujbl3G/eul1FMRiZMmKAxY8b8jSMHAADIHXlV5wEAACDzMtXAa9y4sflnX19f+fj4yGKxWMUYhqGzZ89ma3L33pparVo1Va9eXWXLltWWLVvUtGnTbN1XThg+fLgGDRpkvk9ISJCPj08eZgQAAGAtr+o8AAAAZF6Wn0Lr6+urS5cupVt+9erVdFe6ZbcnnnhCRYsW1YkTJyRJXl5e5i0fae7cuaOrV6+a8+Z5eXnpwoULVjFp7x8Wc+/4vetlFJMRR0dHubm5Wb0AAABsVV7WeQAAALi/LDfwDMNI96usJCUmJub401h///13XblyRSVKlJAk+fn5KS4uTtHR0WbMpk2blJqaqnr16pkx27Zt0+3bt82YyMhIVahQwZzLxc/PTxs3brTaV2RkpPz8/CTdLWa9vLysYhISErRr1y4zBgAA4FGXl3UeAAAA7i9Tt9BKMm8FtVgsGjlypAoUKGCOpaSkaNeuXapZs2aWdp6YmGheTSfdfVhETEyMChcurMKFC2vMmDHq2LGjvLy8dPLkSb399tsqV66cAgICJEmVKlVS8+bN1a9fP82dO1e3b99WSEiIunbtKm9vb0lS9+7dNWbMGAUGBmro0KE6dOiQZsyYoWnTppn7HTBggBo3bqwpU6aoVatWWrZsmfbu3at58+aZxxwaGqrx48erfPny8vX11ciRI+Xt7a127dpl6ZgBAABsTU7UeQAAAMg+mW7g7d+/X9LdX2YPHjxo9VRXBwcH1ahRQ4MHD87Szvfu3asmTZqY79OKx969e2vOnDn66aeftGjRIsXFxcnb21vNmjXTuHHj5OjoaK6zdOlShYSEqGnTprKzs1PHjh01c+ZMc9zd3V0bNmxQcHCw6tSpo6JFiyosLExBQUFmTP369RUeHq4RI0bonXfeUfny5bV69WpVrVrVjHn77bd1/fp1BQUFKS4uTg0bNlRERAS/RgMAgEdeTtR5AAAAyD4WwzCMrKzQp08fzZgxg/nc/oaEhAS5u7srPj6e8wcgTw2r2i2vUwAeC+8f+jzH95Gb9QN13t9HnQfAVlDn2b5XmqafrgK2p9yM8FzZT2ZriCzPgTd9+nTduXMn3fKrV68qISEhq5sDAACAjaDOAwAAsE1ZbuB17dpVy5YtS7f8yy+/VNeuXbMlKQAAAOQ+6jwAAADblOUG3q5du6zmrUvz3HPPadeuXdmSFAAAAHIfdR4AAIBtynIDLykpKcNbK27fvq2bN29mS1IAAADIfdR5AAAAtinLDbynn35a8+bNS7d87ty5qlOnTrYkBQAAgNxHnQcAAGCb8mV1hfHjx8vf318HDhxQ06ZNJUkbN27Unj17tGHDhmxPEAAAALmDOg8AAMA2ZfkKvAYNGigqKko+Pj768ssv9e2336pcuXL66aef9Oyzz+ZEjgAAAMgFuV3npaSkaOTIkfL19ZWzs7PKli2rcePGyTAMM8YwDIWFhalEiRJydnaWv7+/jh8/brWdq1evqkePHnJzc5OHh4cCAwOVmJhoFZN2DE5OTvLx8dGkSZPS5bN8+XJVrFhRTk5OqlatmtatW5ftxwwAAPB3ZPkKPEmqWbOmli5dmt25AAAAII/lZp03ceJEzZkzR4sWLVKVKlW0d+9e9enTR+7u7urfv78kadKkSZo5c6YWLVokX19fjRw5UgEBATpy5IicnJwkST169ND58+cVGRmp27dvq0+fPgoKClJ4eLgkKSEhQc2aNZO/v7/mzp2rgwcPqm/fvvLw8FBQUJAkaefOnerWrZsmTJigF154QeHh4WrXrp327dunqlWr5sr5AAAAuJ+/1cBLc+vWLSUnJ1stc3Nz+0cJAQAAIO/lRp23c+dOtW3bVq1atZIklSlTRp9//rl2794t6e7Vd9OnT9eIESPUtm1bSdLixYtVvHhxrV69Wl27dtXRo0cVERGhPXv2qG7dupKkDz/8UC1bttQHH3wgb29vLV26VMnJyZo/f74cHBxUpUoVxcTEaOrUqWYDb8aMGWrevLmGDBkiSRo3bpwiIyM1a9YszZ07N1uPGwAAIKuyfAvtjRs3FBISIk9PT7m4uKhQoUJWLwAAADyacrvOq1+/vjZu3KhffvlFknTgwAFt375dLVq0kCSdOnVKsbGx8vf3N9dxd3dXvXr1FBUVJUmKioqSh4eH2byTJH9/f9nZ2WnXrl1mTKNGjeTg4GDGBAQE6NixY7p27ZoZc+9+0mLS9vNXSUlJSkhIsHoBAADklCw38IYMGaJNmzZpzpw5cnR01CeffKIxY8bI29tbixcvzokcAQAAkAtyu84bNmyYunbtqooVKyp//vyqVauWQkND1aNHD0lSbGysJKl48eJW6xUvXtwci42Nlaenp9V4vnz5VLhwYauYjLZx7z7uF5M2/lcTJkyQu7u7+fLx8cny8QMAAGRWlm+h/fbbb7V48WI999xz6tOnj5599lmVK1dOpUuX1tKlS82CCwAAAI+W3K7zvvzySy1dulTh4eHmba2hoaHy9vZW7969s3Vf2W348OEaNGiQ+T4hIYEmHgAAyDFZvgLv6tWreuKJJyTdnQfl6tWrkqSGDRtq27Zt2ZsdAAAAck1u13lDhgwxr8KrVq2aevbsqYEDB2rChAmSJC8vL0nShQsXrNa7cOGCOebl5aWLFy9ajd+5c0dXr161isloG/fu434xaeN/5ejoKDc3N6sXAABATslyA++JJ57QqVOnJEkVK1bUl19+KenuL7YeHh7ZmhwAAAByT27XeTdu3JCdnXU5am9vr9TUVEmSr6+vvLy8tHHjRnM8ISFBu3btkp+fnyTJz89PcXFxio6ONmM2bdqk1NRU1atXz4zZtm2bbt++bcZERkaqQoUK5tx+fn5+VvtJi0nbDwAAQF7KcgOvT58+OnDggKS785bMnj1bTk5OGjhwoPnULgAAADx6crvOa926td59912tXbtWp0+f1qpVqzR16lS1b99ekmSxWBQaGqrx48frm2++0cGDB9WrVy95e3urXbt2kqRKlSqpefPm6tevn3bv3q0dO3YoJCREXbt2lbe3tySpe/fucnBwUGBgoA4fPqwvvvhCM2bMsLoFdsCAAYqIiNCUKVP0888/a/To0dq7d69CQkKy/bgBAACyKstz4A0cOND8s7+/v37++WdFR0erXLlyql69erYmBwAAgNyT23Xehx9+qJEjR+qNN97QxYsX5e3trVdffVVhYWFmzNtvv63r168rKChIcXFxatiwoSIiIuTk5GTGLF26VCEhIWratKns7OzUsWNHzZw50xx3d3fXhg0bFBwcrDp16qho0aIKCwtTUFCQGVO/fn2Fh4drxIgReuedd1S+fHmtXr1aVatWzfbjBgAAyCqLYRjGP91IXFwct89mQkJCgtzd3RUfH888KQDy1LCq3fI6BeCx8P6hz3N8H3ldP1DnZU5ef04AkIY6z/a90tSS1ykgE8rNCM+V/WS2hsjyLbQTJ07UF198Yb7v0qWLihQpov/85z/mLRcAAAB49FDnAQAA2KYsN/Dmzp0rHx8fSXcn9o2MjNR3332nFi1aMAceAADAI4w6DwAAwDZleQ682NhYs7Bbs2aNunTpombNmqlMmTLmk74AAADw6KHOAwAAsE1ZvgKvUKFCOnv2rCQpIiJC/v7+kiTDMJSSkpK92QEAACDXUOcBAADYpixfgdehQwd1795d5cuX15UrV9SiRQtJ0v79+1WuXLlsTxAAAAC5gzoPAADANmW5gTdt2jSVKVNGZ8+e1aRJk+Tq6ipJOn/+vN54441sTxAAAAC5gzoPAADANmW5gZc/f34NHjw43fKBAwdmS0IAAADIG9R5AAAAtinLDTxJOn78uDZv3qyLFy8qNTXVaiwsLCxbEgMAAEDuo84DAACwPVlu4H388cd6/fXXVbRoUXl5eclisZhjFouFwg4AAOARRZ0HAABgm7LcwBs/frzeffddDR06NCfyAQAAQB6hzgMAALBNdlld4dq1a+rcuXNO5AIAAIA8RJ0HAABgm7LcwOvcubM2bNiQE7kAAAAgD1HnAQAA2KYs30Jbrlw5jRw5Uj/++KOqVaum/PnzW433798/25IDAABA7qHOAwAAsE1ZbuDNmzdPrq6u2rp1q7Zu3Wo1ZrFYKOwAAAAeUdR5AAAAtinLDbxTp07lRB4AAADIY9R5AAAAtinLc+ABAAAAAAAAyD1ZvgJPkn7//Xd98803OnPmjJKTk63Gpk6dmi2JAQAAIPdR5wEAANieLDfwNm7cqDZt2uiJJ57Qzz//rKpVq+r06dMyDEO1a9fOiRwBAACQC6jzAAAAbFOWb6EdPny4Bg8erIMHD8rJyUlfffWVzp49q8aNG6tz5845kSMAAAByAXUeAACAbcpyA+/o0aPq1auXJClfvny6efOmXF1dNXbsWE2cODHbEwQAAEDuoM4DAACwTVlu4Lm4uJjzoZQoUUInT540xy5fvpx9mQEAACBXUecBAADYpizPgffMM89o+/btqlSpklq2bKm33npLBw8e1MqVK/XMM8/kRI4AAADIBdR5AAAAtinLDbypU6cqMTFRkjRmzBglJibqiy++UPny5XkyGQAAwCOMOg8AAMA2ZamBl5KSot9//13Vq1eXdPc2i7lz5+ZIYgAAAMg91HkAAAC2K0tz4Nnb26tZs2a6du1aTuUDAACAPECdBwAAYLuy/BCLqlWr6tdff82JXAAAAJCHqPMAAABsU5YbeOPHj9fgwYO1Zs0anT9/XgkJCVYvAAAAPJqo8wAAAGxTpufAGzt2rN566y21bNlSktSmTRtZLBZz3DAMWSwWpaSkZH+WAAAAyDHUeQAAALYt0w28MWPG6LXXXtPmzZtzMh8AAADkMuo8AAAA25bpBp5hGJKkxo0b51gyAAAAyH3UeQAAALYtS3Pg3XsrBQAAAB4f1HkAAAC2K9NX4EnSk08++dDi7urVq/8oIQAAAOQ+6jwAAADblaUG3pgxY+Tu7p5TuQAAACCPUOcBAADYriw18Lp27SpPT8+cygUAAAB5hDoPAADAdmV6DjzmRQEAAHg8UecBAADYtkw38NKeTgYAAIDHC3UeAACAbcv0LbSpqak5mQcAAADyCHUeAACAbcv0FXgAAAAAAAAAch8NPAAAAAAAAMCG0cADAAAAAAAAbBgNPAAAAOSZP/74Qy+99JKKFCkiZ2dnVatWTXv37jXHDcNQWFiYSpQoIWdnZ/n7++v48eNW27h69ap69OghNzc3eXh4KDAwUImJiVYxP/30k5599lk5OTnJx8dHkyZNSpfL8uXLVbFiRTk5OalatWpat25dzhw0AABAFtHAAwAAQJ64du2aGjRooPz58+u7777TkSNHNGXKFBUqVMiMmTRpkmbOnKm5c+dq165dcnFxUUBAgG7dumXG9OjRQ4cPH1ZkZKTWrFmjbdu2KSgoyBxPSEhQs2bNVLp0aUVHR2vy5MkaPXq05s2bZ8bs3LlT3bp1U2BgoPbv36927dqpXbt2OnToUO6cDAAAgAewGIZh5HUS/xYJCQlyd3dXfHy83Nzc8jodAP9iw6p2y+sUgMfC+4c+z/F9PM71w7Bhw7Rjxw798MMPGY4bhiFvb2+99dZbGjx4sCQpPj5exYsX18KFC9W1a1cdPXpUlStX1p49e1S3bl1JUkREhFq2bKnff/9d3t7emjNnjv773/8qNjZWDg4O5r5Xr16tn3/+WZL04osv6vr161qzZo25/2eeeUY1a9bU3Llz0+WWlJSkpKQk831CQoJ8fHwey88JwKOFOs/2vdLUktcpIBPKzQjPlf1kttbjCjwAAADkiW+++UZ169ZV586d5enpqVq1aunjjz82x0+dOqXY2Fj5+/uby9zd3VWvXj1FRUVJkqKiouTh4WE27yTJ399fdnZ22rVrlxnTqFEjs3knSQEBATp27JiuXbtmxty7n7SYtP381YQJE+Tu7m6+fHx8/uHZAAAAuD8aeAAAAMgTv/76q+bMmaPy5ctr/fr1ev3119W/f38tWrRIkhQbGytJKl68uNV6xYsXN8diY2Pl6elpNZ4vXz4VLlzYKiajbdy7j/vFpI3/1fDhwxUfH2++zp49m+XjBwAAyKw8beBt27ZNrVu3lre3tywWi1avXm01bkuTFmcmFwAAAGReamqqateurffee0+1atVSUFCQ+vXrl+Etq7bG0dFRbm5uVi8AAICckqcNvOvXr6tGjRqaPXt2huO2NGlxZnIBAABA5pUoUUKVK1e2WlapUiWdOXNGkuTl5SVJunDhglXMhQsXzDEvLy9dvHjRavzOnTu6evWqVUxG27h3H/eLSRsHAADIS3nawGvRooXGjx+v9u3bpxszDEPTp0/XiBEj1LZtW1WvXl2LFy/WuXPnzCv1jh49qoiICH3yySeqV6+eGjZsqA8//FDLli3TuXPnJElLly5VcnKy5s+frypVqqhr167q37+/pk6dau5rxowZat68uYYMGaJKlSpp3Lhxql27tmbNmpXpXAAAAJA1DRo00LFjx6yW/fLLLypdurQkydfXV15eXtq4caM5npCQoF27dsnPz0+S5Ofnp7i4OEVHR5sxmzZtUmpqqurVq2fGbNu2Tbdv3zZjIiMjVaFCBfOJt35+flb7SYtJ2w8AAEBestk58Gxp0uLM5JKRpKQkJSQkWL0AAABw18CBA/Xjjz/qvffe04kTJxQeHq558+YpODhYkmSxWBQaGqrx48frm2++0cGDB9WrVy95e3urXbt2ku5esde8eXP169dPu3fv1o4dOxQSEqKuXbvK29tbktS9e3c5ODgoMDBQhw8f1hdffKEZM2Zo0KBBZi4DBgxQRESEpkyZop9//lmjR4/W3r17FRISkuvnBQAA4K9stoFnS5MWZyaXjPB0MgAAgPt76qmntGrVKn3++eeqWrWqxo0bp+nTp6tHjx5mzNtvv60333xTQUFBeuqpp5SYmKiIiAg5OTmZMUuXLlXFihXVtGlTtWzZUg0bNrSaLsXd3V0bNmzQqVOnVKdOHb311lsKCwuzmnalfv36ZgOxRo0aWrFihVavXq2qVavmzskAAAB4gHx5ncDjbPjw4Va/7CYkJNDEAwAAuMcLL7ygF1544b7jFotFY8eO1dixY+8bU7hwYYWHhz9wP9WrV9cPP/zwwJjOnTurc+fOD04YAAAgD9jsFXi2NGlxZnLJCE8nAwAAAAAAwD9lsw08W5q0ODO5AAAAAAAAADkhTxt4iYmJiomJUUxMjKS7D4uIiYnRmTNnbGrS4szkAgAAAAAAAOSEPJ0Db+/evWrSpIn5Pq2p1rt3by1cuFBvv/22rl+/rqCgIMXFxalhw4YZTlocEhKipk2bys7OTh07dtTMmTPN8bRJi4ODg1WnTh0VLVr0vpMWjxgxQu+8847Kly+fbtLizOQCAAAAAAAAZDeLYRhGXifxb5GQkCB3d3fFx8czHx6APDWsare8TgF4LLx/6PMc3wf1w6OBzwmAraDOs32vNLXkdQrIhHIzHvyArOyS2RrCZufAAwAAAAAAAEADDwAAAAAAALBpNPAAAAAAAAAAG0YDD8iklJQUjRw5Ur6+vnJ2dlbZsmU1btw43W8ayddee00Wi0XTp083l23ZskUWiyXD1549eyRJt27d0ssvv6xq1aopX758GT7p+Pz58+revbuefPJJ2dnZKTQ0NAeOGAAAAAAA2II8fQot8CiZOHGi5syZo0WLFqlKlSrau3ev+vTpI3d3d/Xv398qdtWqVfrxxx/l7e1ttbx+/fo6f/681bKRI0dq48aNqlu3rqS7jUJnZ2f1799fX331VYa5JCUlqVixYhoxYoSmTZuWjUcJAAAAAABsDQ08IJN27typtm3bqlWrVpKkMmXK6PPPP9fu3but4v744w+9+eabWr9+vRmbxsHBQV5eXub727dv6+uvv9abb74pi+Xuk4hcXFw0Z84cSdKOHTsUFxeXLpcyZcpoxowZkqT58+dn2zECAAAAAADbwy20QCbVr19fGzdu1C+//CJJOnDggLZv364WLVqYMampqerZs6eGDBmiKlWqPHSb33zzja5cuaI+ffrkWN4AAAAAAODRRgMPyKRhw4apa9euqlixovLnz69atWopNDRUPXr0MGMmTpyofPnypbul9n4+/fRTBQQEqGTJkjmVNgAAAKD3339fFovFnDv59OnT952befny5ZLu/mDdrVs3+fj4yNnZWZUqVTLvAkmzfft2NWjQQEWKFJGzs7MqVqyYboqXbdu2qXXr1vL29pbFYtHq1atz45AB4LHCLbRAJn355ZdaunSpwsPDVaVKFcXExCg0NFTe3t7q3bu3oqOjNWPGDO3bt8+8HfZBfv/9d61fv15ffvllLmQPAACAf6s9e/bof//7n6pXr24u8/HxSTc387x58zR58mTzDpPo6Gh5enpqyZIl8vHx0c6dOxUUFCR7e3uFhIRIujv9S0hIiKpXry4XFxdt375dr776qlxcXBQUFCRJun79umrUqKG+ffuqQ4cOuXTUAPB4oYEHZNKQIUPMq/AkqVq1avrtt980YcIE9e7dWz/88IMuXryoUqVKmeukpKTorbfe0vTp03X69Gmr7S1YsEBFihRRmzZtcvMwAAAA8C+SmJioHj166OOPP9b48ePN5fb29lZzM0t3H8TWpUsXubq6SpL69u1rNf7EE08oKipKK1euNBt4tWrVUq1atcyYMmXKaOXKlfrhhx/MBl6LFi2spp0BAGQdt9ACmXTjxg3Z2Vn/lbG3t1dqaqokqWfPnvrpp58UExNjvry9vTVkyBCtX7/eaj3DMLRgwQL16tVL+fPnz7VjAAAAwL9LcHCwWrVqJX9//wfGRUdHKyYmRoGBgQ+Mi4+PV+HChe87vn//fu3cuVONGzf+W/kCADLGFXhAJrVu3VrvvvuuSpUqpSpVqmj//v2aOnWq+ctkkSJFVKRIEat18ufPLy8vL1WoUMFq+aZNm3Tq1Cm98sorGe7ryJEjSk5O1tWrV/Xnn38qJiZGklSzZk0zJm1ZYmKiLl26pJiYGDk4OKhy5crZc8AAAAB4pC1btkz79u3Tnj17Hhr76aefqlKlSqpfv/59Y3bu3KkvvvhCa9euTTdWsmRJXbp0SXfu3NHo0aPvW+cCAP4eGnhAJn344YcaOXKk3njjDV28eFHe3t569dVXFRYWluVtffrpp6pfv74qVqyY4XjLli3122+/me/TbkswDCPdMunuL6bh4eEqXbp0ult1AQAA8O9z9uxZDRgwQJGRkXJycnpg7M2bNxUeHq6RI0feN+bQoUNq27atRo0apWbNmqUb/+GHH5SYmKgff/xRw4YNU7ly5dStW7d/fBwAgLto4AGZVLBgQU2fPl3Tp0/P9Dr3a6aFh4f/rfXudW8zDwAAALhXdHS0Ll68qNq1a5vLUlJStG3bNs2aNUtJSUmyt7eXJK1YsUI3btxQr169MtzWkSNH1LRpUwUFBWnEiBEZxvj6+kq6O0/0hQsXNHr0aBp4AJCNaOABAAAAwGOmadOmOnjwoNWyPn36qGLFiho6dKjZvJPu3h3Spk0bFStWLN12Dh8+rOeff169e/fWu+++m6l9p6amKikp6Z8dAADACg28x9SJAd3zOgXgsVFuxoOvmAQAALA1BQsWVNWqVa2Wubi4qEiRIlbLT5w4oW3btmndunXptnHo0CE9//zzCggI0KBBgxQbGyvp7oPc0pp9s2fPVqlSpcypYbZt26YPPvhA/fv3N7eTmJioEydOmO9PnTqlmJgYFS5cWKVKlcq+gwaAxxgNPAAAAAD4l5o/f75KliyZ4bx2K1as0KVLl7RkyRItWbLEXH7vvMupqakaPny4Tp06pXz58qls2bKaOHGiXn31VTN+7969atKkifl+0KBBkqTevXtr4cKFOXNgAPCYsRhMpJVrEhIS5O7urvj4eLm5ueXovrgCD8g+j+MVeMOqMicNkB3eP/R5ju8jN+sH/H18TgBsBXWe7XulqSWvU0Am5Nb/AzNbQ9jlSjYAAAAAAAAA/hYaeAAAAAAAAIANYw48AAAAAMhmTGnzaHgcp0oB8HjiCjwAAAAAAADAhtHAAwAAAAAAAGwYDTwAAAAAAADAhtHAAwAAAAAAAGwYDTwAAAAAAADAhtHAAwAAAAAAAGwYDTwAAAAAAADAhtHAAwAAAAAAAGwYDTwAAAAAAADAhtHAAwAAAAAAAGwYDTwAAAAAAADAhtHAAwAAAJAlc+bMUfXq1eXm5iY3Nzf5+fnpu+++kySdPn1aFoslw9fy5cvTbevKlSsqWbKkLBaL4uLirMaWLl2qGjVqqECBAipRooT69u2rK1euWMUsX75cFStWlJOTk6pVq6Z169bl2HEDAJBXaOABAAAAyJKSJUvq/fffV3R0tPbu3avnn39ebdu21eHDh+Xj46Pz589bvcaMGSNXV1e1aNEi3bYCAwNVvXr1dMt37NihXr16KTAwUIcPH9by5cu1e/du9evXz4zZuXOnunXrpsDAQO3fv1/t2rVTu3btdOjQoRw9fgAAchsNPAAAAOS5999/XxaLRaGhoeayW7duKTg4WEWKFJGrq6s6duyoCxcuWK135swZtWrVSgUKFJCnp6eGDBmiO3fuWMVs2bJFtWvXlqOjo8qVK6eFCxem2//s2bNVpkwZOTk5qV69etq9e3dOHOZjo3Xr1mrZsqXKly+vJ598Uu+++65cXV31448/yt7eXl5eXlavVatWqUuXLnJ1dbXazpw5cxQXF6fBgwen20dUVJTKlCmj/v37y9fXVw0bNtSrr75q9dnMmDFDzZs315AhQ1SpUiWNGzdOtWvX1qxZs3L8HAAAkJto4AEAACBP7dmzR//73//SXYU1cOBAffvtt1q+fLm2bt2qc+fOqUOHDuZ4SkqKWrVqpeTkZO3cuVOLFi3SwoULFRYWZsacOnVKrVq1UpMmTRQTE6PQ0FC98sorWr9+vRnzxRdfaNCgQRo1apT27dunGjVqKCAgQBcvXsz5g38MpKSkaNmyZbp+/br8/PzSjUdHRysmJkaBgYFWy48cOaKxY8dq8eLFsrNL/98SPz8/nT17VuvWrZNhGLpw4YJWrFihli1bmjFRUVHy9/e3Wi8gIEBRUVHZdHQAANgGGngAAADIM4mJierRo4c+/vhjFSpUyFweHx+vTz/9VFOnTtXzzz+vOnXqaMGCBdq5c6d+/PFHSdKGDRt05MgRLVmyRDVr1lSLFi00btw4zZ49W8nJyZKkuXPnytfXV1OmTFGlSpUUEhKiTp06adq0aea+pk6dqn79+qlPnz6qXLmy5s6dqwIFCmj+/Pm5ezIeMQcPHpSrq6scHR312muvadWqVapcuXK6uE8//VSVKlVS/fr1zWVJSUnq1q2bJk+erFKlSmW4/QYNGmjp0qV68cUX5eDgIC8vL7m7u2v27NlmTGxsrIoXL261XvHixRUbG5tNRwkAgG2ggQcAAIA8ExwcrFatWqW7iio6Olq3b9+2Wl6xYkWVKlXKvLoqKipK1apVs2rgBAQEKCEhQYcPHzZjHnSFVnJysqKjo61i7Ozs5O/v/8CruJKSkpSQkGD1+repUKGCYmJitGvXLr3++uvq3bu3jhw5YhVz8+ZNhYeHp7v6bvjw4apUqZJeeuml+27/yJEjGjBggMLCwhQdHa2IiAidPn1ar732Wo4cDwAAtowGHgAAAPLEsmXLtG/fPk2YMCHdWGxsrBwcHOTh4WG1/N6rq+539VXa2INiEhISdPPmTV2+fFkpKSlZvoprwoQJcnd3N18+Pj6ZO+jHiIODg8qVK6c6depowoQJqlGjhmbMmGEVs2LFCt24cUO9evWyWr5p0yYtX75c+fLlU758+dS0aVNJUtGiRTVq1ChJd89xgwYNNGTIEFWvXl0BAQH66KOPNH/+fJ0/f16S5OXllW5exAsXLsjLyyunDhsAgDxBAw8AAAC57uzZsxowYICWLl0qJyenvE4ny4YPH674+Hjzdfbs2bxOKc+lpqYqKSnJatmnn36qNm3aqFixYlbLv/rqKx04cEAxMTGKiYnRJ598Ikn64YcfFBwcLEm6ceNGurnx7O3tJUmGYUi6O0/exo0brWIiIyMznIsPAIBHWb68TgAAAAD/PtHR0bp48aJq165tLktJSdG2bds0a9YsrV+/XsnJyYqLi7O6Cu/eq6u8vLzSPS027Wqse2MyukLLzc1Nzs7Osre3l729fZav4nJ0dJSjo2PWD/wxMXz4cLVo0UKlSpXSn3/+qfDwcG3ZssXq4SAnTpzQtm3btG7dunTrly1b1ur95cuXJUmVKlUyP+/WrVurX79+mjNnjgICAnT+/HmFhobq6af/H3v3HZ/T/f9//HlFJJFEEjtCELVXqBlao1KxKYrysUsRu7U60FZr1ZbSgaD2bItGbW2pEaL2jC02aYIkkvP7wzfn52qCqJEr9bjfbtft5rzP67zP65wT8fa6znmfCvLy8pIk9e7dW9WqVdPYsWNVr149LViwQLt27dK33377nI4cAIDUwR14AAAAeOFq1qypffv2mXdghYWFqVy5cmrdurX55/Tp01vdXXXkyBGdOXPGvLvKz89P+/bts3pb7Nq1a+Xm5ma+TOFxd2g5ODiobNmyVjEJCQlav349d3E9wuXLl9W2bVsVLlxYNWvW1M6dO7VmzRq9+eabZsyMGTOUO3du1apV61/to3379ho3bpymTJmiEiVK6O2331bhwoW1bNkyM6Zy5cqaN2+evv32W/n6+mrJkiVasWKFSpQo8dTHCACALeEOPAAAALxwGTNmTFJkcXFxUZYsWcz2Tp06qV+/fsqcObPc3NzUs2dP+fn5qVKlSpKkWrVqqVixYmrTpo1Gjx6tiIgIffzxxwoMDDTvjuvataumTJmiAQMGqGPHjtqwYYMWLVqkVatWmfvt16+f2rVrp3LlyqlChQqaMGGCoqOj1aFDhxd0NtKe6dOnPzbmyy+/1Jdffpmi/qpXr24+Fvugnj17qmfPno/c9u2339bbb7+dov0AAJBWUcADAACATRo/frzs7OzUtGlTxcTEmC8xSJQuXTqtXLlS3bp1k5+fn1xcXNSuXTt99tlnZoyPj49WrVqlvn37auLEicqdO7e+//57BQQEmDEtWrTQlStXNGTIEEVERKh06dIKCQlJ8mILAACA1EIBDwAAADZh06ZNVstOTk4KCgpSUFDQQ7fJmzdvsnOsPah69eras2fPI2N69OihHj16pDjX1DaoxDupnQIe492altROAQDwH8IceAAAAAAAAIANo4AHAAAAAAAA2DAKeAAAAAAAAIANo4AHAAAAAAAA2DAKeAAAAAAAAIANo4AHAAAAAAAA2DAKeAAAAAAAAIANo4AHAAAAAAAA2DAKeAAAAAAAAIANo4AHAAAAAAAA2DAKeAAAAAAAAIANo4AHAAAAAAAA2DAKeAAAAAAAAIANo4AHAAAAAAAA2DAKeAAAAAAAAIANo4AHAAAAAAAA2DAKeAAAAAAAAIANs/kC3rBhw2SxWKw+RYoUMdffvXtXgYGBypIli1xdXdW0aVNdunTJqo8zZ86oXr16cnZ2Vvbs2dW/f3/du3fPKmbTpk169dVX5ejoqAIFCig4ODhJLkFBQcqXL5+cnJxUsWJF7dix47kcMwAAAAAAAJDI5gt4klS8eHFdvHjR/Pz+++/mur59++rnn3/W4sWLtXnzZl24cEFNmjQx18fHx6tevXqKjY3V1q1bNWvWLAUHB2vIkCFmTHh4uOrVq6caNWooLCxMffr00bvvvqs1a9aYMQsXLlS/fv00dOhQ7d69W76+vgoICNDly5dfzEkAAAAAAADASylNFPDs7e3l6elpfrJmzSpJunXrlqZPn65x48bpjTfeUNmyZTVz5kxt3bpVf/75pyTp119/1cGDB/XDDz+odOnSqlOnjj7//HMFBQUpNjZWkjRt2jT5+Pho7NixKlq0qHr06KFmzZpp/PjxZg7jxo1T586d1aFDBxUrVkzTpk2Ts7OzZsyY8eJPCAAAAAAAAF4aaaKAd+zYMXl5eSl//vxq3bq1zpw5I0kKDQ1VXFyc/P39zdgiRYooT5482rZtmyRp27ZtKlmypHLkyGHGBAQEKDIyUgcOHDBjHuwjMSaxj9jYWIWGhlrF2NnZyd/f34xJTkxMjCIjI60+AAAAAAAAwJOw+QJexYoVFRwcrJCQEE2dOlXh4eF6/fXX9ffffysiIkIODg7y8PCw2iZHjhyKiIiQJEVERFgV7xLXJ657VExkZKTu3Lmjq1evKj4+PtmYxD6SM2LECLm7u5sfb2/vf3UOAAAAAAAA8PKyT+0EHqdOnTrmn0uVKqWKFSsqb968WrRokTJkyJCKmT3e4MGD1a9fP3M5MjKSIh4AAAAAAACeiM3fgfdPHh4eKlSokI4fPy5PT0/Fxsbq5s2bVjGXLl2Sp6enJMnT0zPJW2kTlx8X4+bmpgwZMihr1qxKly5dsjGJfSTH0dFRbm5uVh8AAAAAAADgSaS5Al5UVJROnDihnDlzqmzZskqfPr3Wr19vrj9y5IjOnDkjPz8/SZKfn5/27dtn9bbYtWvXys3NTcWKFTNjHuwjMSaxDwcHB5UtW9YqJiEhQevXrzdjAAAAAAAAgOfB5gt4H3zwgTZv3qxTp05p69ateuutt5QuXTq98847cnd3V6dOndSvXz9t3LhRoaGh6tChg/z8/FSpUiVJUq1atVSsWDG1adNGe/fu1Zo1a/Txxx8rMDBQjo6OkqSuXbvq5MmTGjBggA4fPqyvv/5aixYtUt++fc08+vXrp++++06zZs3SoUOH1K1bN0VHR6tDhw6pcl4AAAAAAADwcrD5OfDOnTund955R9euXVO2bNn02muv6c8//1S2bNkkSePHj5ednZ2aNm2qmJgYBQQE6Ouvvza3T5cunVauXKlu3brJz89PLi4uateunT777DMzxsfHR6tWrVLfvn01ceJE5c6dW99//70CAgLMmBYtWujKlSsaMmSIIiIiVLp0aYWEhCR5sQUAAAAAAADwLNl8AW/BggWPXO/k5KSgoCAFBQU9NCZv3rxavXr1I/upXr269uzZ88iYHj16qEePHo+MAQAAAAAAAJ4lm3+EFgAAAAAAAHiZUcADAAAAAAAAbBgFPAAAAAAAAMCGUcADAAAAAAAAbBgFPAAAAAAAAMCGUcADAAAAAAAAbBgFPAAAAAAAAMCGUcADAAAAAAAAbBgFPAAAAAAAAMCGUcADAAAAAAAAbBgFPAAAAAAAAMCGUcADAABAqhgxYoTKly+vjBkzKnv27GrcuLGOHDliFXP37l0FBgYqS5YscnV1VdOmTXXp0iWrmDNnzqhevXpydnZW9uzZ1b9/f927d88qZtOmTXr11Vfl6OioAgUKKDg4OEk+QUFBypcvn5ycnFSxYkXt2LHjmR8zAADAv0EBDwAAAKli8+bNCgwM1J9//qm1a9cqLi5OtWrVUnR0tBnTt29f/fzzz1q8eLE2b96sCxcuqEmTJub6+Ph41atXT7Gxsdq6datmzZql4OBgDRkyxIwJDw9XvXr1VKNGDYWFhalPnz569913tWbNGjNm4cKF6tevn4YOHardu3fL19dXAQEBunz58os5GQAAAI9gn9oJAAAA4OUUEhJitRwcHKzs2bMrNDRUVatW1a1btzR9+nTNmzdPb7zxhiRp5syZKlq0qP78809VqlRJv/76qw4ePKh169YpR44cKl26tD7//HMNHDhQw4YNk4ODg6ZNmyYfHx+NHTtWklS0aFH9/vvvGj9+vAICAiRJ48aNU+fOndWhQwdJ0rRp07Rq1SrNmDFDgwYNeoFnBQAAICnuwAMAAIBNuHXrliQpc+bMkqTQ0FDFxcXJ39/fjClSpIjy5Mmjbdu2SZK2bdumkiVLKkeOHGZMQECAIiMjdeDAATPmwT4SYxL7iI2NVWhoqFWMnZ2d/P39zZh/iomJUWRkpNUHAADgeaGABwAAgFSXkJCgPn36qEqVKipRooQkKSIiQg4ODvLw8LCKzZEjhyIiIsyYB4t3iesT1z0qJjIyUnfu3NHVq1cVHx+fbExiH/80YsQIubu7mx9vb+9/d+AAAAApQAEPAAAAqS4wMFD79+/XggULUjuVFBk8eLBu3bplfs6ePZvaKQEAgP8w5sADAABAqurRo4dWrlypLVu2KHfu3Ga7p6enYmNjdfPmTau78C5duiRPT08z5p9vi018S+2DMf98c+2lS5fk5uamDBkyKF26dEqXLl2yMYl9/JOjo6McHR3/3QEDAAA8Ie7AAwAAQKowDEM9evTQ8uXLtWHDBvn4+FitL1u2rNKnT6/169ebbUeOHNGZM2fk5+cnSfLz89O+ffus3ha7du1aubm5qVixYmbMg30kxiT24eDgoLJly1rFJCQkaP369WYMAABAauIOPAAAAKSKwMBAzZs3Tz/++KMyZsxozjfn7u6uDBkyyN3dXZ06dVK/fv2UOXNmubm5qWfPnvLz81OlSpUkSbVq1VKxYsXUpk0bjR49WhEREfr4448VGBho3iHXtWtXTZkyRQMGDFDHjh21YcMGLVq0SKtWrTJz6devn9q1a6dy5cqpQoUKmjBhgqKjo8230gIAAKQmCngAAABIFVOnTpUkVa9e3ap95syZat++vSRp/PjxsrOzU9OmTRUTE6OAgAB9/fXXZmy6dOm0cuVKdevWTX5+fnJxcVG7du302WefmTE+Pj5atWqV+vbtq4kTJyp37tz6/vvvFRAQYMa0aNFCV65c0ZAhQxQREaHSpUsrJCQkyYstAAAAUgMFPAAAAKQKwzAeG+Pk5KSgoCAFBQU9NCZv3rxavXr1I/upXr269uzZ88iYHj16qEePHo/NCQAA4EVjDj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bwnFBQUpHz58snJyUkVK1bUjh07UjslAAAAPCOM9QAAgC2igPcEFi5cqH79+mno0KHavXu3fH19FRAQoMuXL6d2agAAAHhKjPUAAICtooD3BMaNG6fOnTurQ4cOKlasmKZNmyZnZ2fNmDEjtVMDAADAU2KsBwAAbJV9aieQVsTGxio0NFSDBw822+zs7OTv769t27Ylu01MTIxiYmLM5Vu3bkmSIiMjn2+ykv6OiXvu+wBeFi/i7+yLFhPP7wjgWXgRvx8S92EYxnPf18vsScd6qTnOk/g9nhb8HWNJ7RSQAozzkBr4/ZA2vKjfDykd61HAS6GrV68qPj5eOXLksGrPkSOHDh8+nOw2I0aM0Keffpqk3dvb+7nkCOA5+WZJamcAwEZNcF/6wvb1999/y93d/YXt72XzpGM9xnl4nAnJ/xcBtoZxHlIBvx/SiBf8++FxYz0KeM/R4MGD1a9fP3M5ISFB169fV5YsWWSxUHF/2UVGRsrb21tnz56Vm5tbaqcDwIbw+wEPMgxDf//9t7y8vFI7FTyAcR4ehd/jAB6G3w/4p5SO9SjgpVDWrFmVLl06Xbp0yar90qVL8vT0THYbR0dHOTo6WrV5eHg8rxSRRrm5ufGLG0Cy+P2ARNx59/w96ViPcR5Sgt/jAB6G3w94UErGerzEIoUcHBxUtmxZrV+/3mxLSEjQ+vXr5efnl4qZAQAA4Gkx1gMAALaMO/CeQL9+/dSuXTuVK1dOFSpU0IQJExQdHa0OHTqkdmoAAAB4Soz1AACAraKA9wRatGihK1euaMiQIYqIiFDp0qUVEhKSZLJjICUcHR01dOjQJI/fAAC/H4DUwVgPzwq/xwE8DL8f8G9ZjMe9pxYAAAAAAABAqmEOPAAAAAAAAMCGUcADAAAAAAAAbBgFPAAAAAAAAMCGUcADUqh9+/Zq3LjxE21jsVi0YsWK55LPo5w6dUoWi0VhYWEvfN/Ay6h69erq06ePuZwvXz5NmDAh1fL5t4KDg+Xh4ZHaaQDAC8c4D8DDMM6DraCAB/yf9u3by2KxyGKxyMHBQQUKFNBnn32me/fuSZImTpyo4ODg555HbGysRo8eLV9fXzk7Oytr1qyqUqWKZs6cqbi4uOe+f+BlZBiG/P39FRAQkGTd119/LQ8PD507dy4VMku5iIgI9ezZU/nz55ejo6O8vb3VoEEDrV+/PrVTA4BUxzgPeHkxzsN/hX1qJwDYktq1a2vmzJmKiYnR6tWrFRgYqPTp02vw4MFyd3d/7vuPjY1VQECA9u7dq88//1xVqlSRm5ub/vzzT3311VcqU6aMSpcu/dzzAF42FotFM2fOVMmSJfXNN9/ovffekySFh4drwIABmjp1qnLnzp3KWT7cqVOnVKVKFXl4eGjMmDEqWbKk4uLitGbNGgUGBurw4cOpnSIApDrGecDLiXEe/iu4Aw94gKOjozw9PZU3b15169ZN/v7++umnnyQlfbSievXq6tWrlwYMGKDMmTPL09NTw4YNe2T/Q4cOVc6cOfXXX38lu37ChAnasmWL1q9fr8DAQJUuXVr58+dXq1attH37dhUsWFCSFBISotdee00eHh7KkiWL6tevrxMnTiTp7/Dhw6pcubKcnJxUokQJbd68+d+dGOAl4O3trYkTJ+qDDz5QeHi4DMNQp06dVKtWLZUpU0Z16tSRq6urcuTIoTZt2ujq1asp7vvMmTNq1KiRXF1d5ebmpubNm+vSpUuSpFu3bildunTatWuXJCkhIUGZM2dWpUqVzO1/+OEHeXt7P7T/7t27y2KxaMeOHWratKkKFSqk4sWLq1+/fvrzzz/NuHHjxqlkyZJycXGRt7e3unfvrqioqCT9rVixQgULFpSTk5MCAgJ09uzZFB8rANgqxnnAy4tx3v/HOC/tooAHPEKGDBkUGxv70PWzZs2Si4uLtm/frtGjR+uzzz7T2rVrk8QZhqGePXtq9uzZ+u2331SqVKlk+5s7d678/f1VpkyZJOvSp08vFxcXSVJ0dLT69eunXbt2af369bKzs9Nbb72lhIQEq2369++v999/X3v27JGfn58aNGiga9euPckpAF4q7dq1U82aNdWxY0dNmTJF+/fv1zfffKM33nhDZcqU0a5duxQSEqJLly6pefPmKeozISFBjRo10vXr17V582atXbtWJ0+eVIsWLSRJ7u7uKl26tDZt2iRJ2rdvnywWi/bs2WMOujZv3qxq1aol2//169cVEhKiwMBA83fEgx6c68TOzk6TJk3SgQMHNGvWLG3YsEEDBgywir99+7a++OILzZ49W3/88Ydu3rypli1bpuhYASAtYZwHvFwY5zHOS/MMAIZhGEa7du2MRo0aGYZhGAkJCcbatWsNR0dH44MPPkiy3jAMo1q1asZrr71m1Uf58uWNgQMHmsuSjMWLFxutWrUyihYtapw7d+6ROWTIkMHo1avXE+d+5coVQ5Kxb98+wzAMIzw83JBkjBw50oyJi4szcufObYwaNeqJ+wdeJpcuXTKyZs1q2NnZGcuXLzc+//xzo1atWlYxZ8+eNSQZR44cMQzj/u+D3r17m+vz5s1rjB8/3jAMw/j111+NdOnSGWfOnDHXHzhwwJBk7NixwzAMw+jXr59Rr149wzAMY8KECUaLFi0MX19f45dffjEMwzAKFChgfPvtt8nmu337dkOSsWzZsic+1sWLFxtZsmQxl2fOnGlIMv7880+z7dChQ4YkY/v27U/cPwDYCsZ5AAyDcR7jvLSNO/CAB6xcuVKurq5ycnJSnTp11KJFi0c+LvHPb1hz5sypy5cvW7X17dtX27dv15YtW5QrV65H7t8wjBTleezYMb3zzjvKnz+/3NzclC9fPkn3b99+kJ+fn/lne3t7lStXTocOHUrRPoCXVfbs2fXee++paNGiaty4sfbu3auNGzfK1dXV/BQpUkSSkn2k6Z8OHTokb29vq0cjihUrJg8PD/PvY7Vq1fT7778rPj5emzdvVvXq1VW9enVt2rRJFy5c0PHjx1W9evVk+0/p7w1JWrdunWrWrKlcuXIpY8aMatOmja5du6bbt2+bMfb29ipfvry5XKRIEatcASCtYpwHgHEe47y0jAIe8IAaNWooLCxMx44d0507d8xHJx4mffr0VssWiyXJ4w1vvvmmzp8/rzVr1jx2/4UKFUrRJKQNGjTQ9evX9d1332n79u3avn27JD3yMRAAKWdvby97+/vveYqKilKDBg0UFhZm9Tl27JiqVq36TPZXtWpV/f3339q9e7e2bNliNbDbvHmzvLy8zLmR/qlgwYKyWCyP/d1x6tQp1a9fX6VKldLSpUsVGhqqoKAgSfzuAPByYJwHQGKch7SLAh7wABcXFxUoUEB58uQxf6k/rYYNG2revHl69913tWDBgkfGtmrVSuvWrdOePXuSrIuLi1N0dLSuXbumI0eO6OOPP1bNmjVVtGhR3bhxI9n+HpzU9N69ewoNDVXRokWf7oCAl8yrr76qAwcOKF++fCpQoIDV51H/8UtUtGhRnT171mqC4IMHD+rmzZsqVqyYpPvzl5QqVUpTpkxR+vTpVaRIEVWtWlV79uzRypUrHzoviiRlzpxZAQEBCgoKUnR0dJL1N2/elCSFhoYqISFBY8eOVaVKlVSoUCFduHAhSfy9e/fMiZYl6ciRI7p58ya/OwCkeYzzAPwT4zzGeWkJBTzgBXjrrbc0Z84cdejQQUuWLHloXJ8+fVSlShXVrFlTQUFB2rt3r06ePKlFixapUqVKOnbsmDJlyqQsWbLo22+/1fHjx7Vhwwb169cv2f6CgoK0fPlyHT58WIGBgbpx44Y6duz4vA4T+E8KDAzU9evX9c4772jnzp06ceKE1qxZow4dOig+Pv6x2/v7+6tkyZJq3bq1du/erR07dqht27aqVq2aypUrZ8ZVr15dc+fONQdxmTNnVtGiRbVw4cJHDuyk+3/X4+PjVaFCBS1dulTHjh3ToUOHNGnSJPMRqwIFCiguLk6TJ0/WyZMnNWfOHE2bNi1JX+nTp1fPnj21fft2hYaGqn379qpUqZIqVKjwJKcNAF4ajPOAtItxHuO8tIQCHvCCNGvWTLNmzVKbNm20bNmyZGMcHR21du1aDRgwQN98840qVaqk8uXLa9KkSerVq5dKlCghOzs7LViwQKGhoSpRooT69u2rMWPGJNvfyJEjNXLkSPn6+ur333/XTz/9pKxZsz7PwwT+c7y8vPTHH38oPj5etWrVUsmSJdWnTx95eHjIzu7x/4xaLBb9+OOPypQpk6pWrSp/f3/lz59fCxcutIqrVq2a4uPjreZAqV69epK25OTPn1+7d+9WjRo19P7776tEiRJ68803tX79ek2dOlWS5Ovrq3HjxmnUqFEqUaKE5s6dqxEjRiTpy9nZWQMHDlSrVq1UpUoVubq6JskVAGCNcR6QNjHOY5yXlliMJ5kVEQAAAAAAAMALxR14AAAAAAAAgA2jgAcAAAAAAADYMAp4AAAAAAAAgA2jgAcAAAAAAADYMAp4AAAAAAAAgA2jgAcAAAAAAADYMAp4AAAAAAAAgA2jgAcAAAAAAADYMAp4AAAAAAAAgA2jgAcA/xAREaGePXsqf/78cnR0lLe3txo0aKD169endmoAAAB4CozzAKRV9qmdAADYklOnTqlKlSry8PDQmDFjVLJkScXFxWnNmjUKDAzU4cOHUztFAAAA/AuM8wCkZdyBBwAP6N69uywWi3bs2KGmTZuqUKFCKl68uPr166c///xTknTmzBk1atRIrq6ucnNzU/PmzXXp0iWzj2HDhql06dKaMWOG8uTJI1dXV3Xv3l3x8fEaPXq0PD09lT17dn3xxRdW+7ZYLJo6darq1KmjDBkyKH/+/FqyZIlVzMCBA1WoUCE5Ozsrf/78+uSTTxQXF5dk33PmzFG+fPnk7u6uli1b6u+//5YkzZ49W1myZFFMTIxVv40bN1abNm2e6bkEAACwJYzzAKRlFPAA4P9cv35dISEhCgwMlIuLS5L1Hh4eSkhIUKNGjXT9+nVt3rxZa9eu1cmTJ9WiRQur2BMnTuiXX35RSEiI5s+fr+nTp6tevXo6d+6cNm/erFGjRunjjz/W9u3brbb75JNP1LRpU+3du1etW7dWy5YtdejQIXN9xowZFRwcrIMHD2rixIn67rvvNH78+CT7XrFihVauXKmVK1dq8+bNGjlypCTp7bffVnx8vH766Scz/vLly1q1apU6duz41OcQAADAFjHOY5wHpHkGAMAwDMPYvn27IclYtmzZQ2N+/fVXI126dMaZM2fMtgMHDhiSjB07dhiGYRhDhw41nJ2djcjISDMmICDAyJcvnxEfH2+2FS5c2BgxYoS5LMno2rWr1f4qVqxodOvW7aH5jBkzxihbtqy5nNy++/fvb1SsWNFc7tatm1GnTh1zeezYsUb+/PmNhISEh+4HAAAgLWOcxzgPSOuYAw8A/o9hGI+NOXTokLy9veXt7W22FStWTB4eHjp06JDKly8vScqXL58yZsxoxuTIkUPp0qWTnZ2dVdvly5et+vfz80uyHBYWZi4vXLhQkyZN0okTJxQVFaV79+7Jzc3Napt/7jtnzpxW++ncubPKly+v8+fPK1euXAoODlb79u1lsVgee/wAAABpEeM8xnlAWscjtADwfwoWLCiLxfJMJjBOnz691bLFYkm2LSEhIcV9btu2Ta1bt1bdunW1cuVK7dmzRx999JFiY2Mfu+8H91OmTBn5+vpq9uzZCg0N1YEDB9S+ffsU5wEAAJDWMM4DkNZRwAOA/5M5c2YFBAQoKChI0dHRSdbfvHlTRYsW1dmzZ3X27Fmz/eDBg7p586aKFSv21DkkTqD84HLRokUlSVu3blXevHn10UcfqVy5cipYsKBOnz79r/bz7rvvKjg4WDNnzpS/v7/VN80AAAD/NYzzAKR1FPAA4AFBQUGKj49XhQoVtHTpUh07dkyHDh3SpEmT5OfnJ39/f5UsWVKtW7fW7t27tWPHDrVt21bVqlVTuXLlnnr/ixcv1owZM3T06FENHTpUO3bsUI8ePSTd/+b4zJkzWrBggU6cOKFJkyZp+fLl/2o/rVq10rlz5/Tdd98xqTEAAHgpMM4DkJZRwAOAB+TPn1+7d+9WjRo19P7776tEiRJ68803tX79ek2dOlUWi0U//vijMmXKpKpVq8rf31/58+fXwoULn8n+P/30Uy1YsEClSpXS7NmzNX/+fPMb34YNG6pv377q0aOHSpcura1bt+qTTz75V/txd3dX06ZN5erqqsaNGz+T3AEAAGwZ4zwAaZnFSMlsngCA585isWj58uUvbKBVs2ZNFS9eXJMmTXoh+wMAAHhZMc4D8LR4Cy0AvGRu3LihTZs2adOmTfr6669TOx0AAAA8I4zzgP8uCngA8JIpU6aMbty4oVGjRqlw4cKpnQ4AAACeEcZ5wH8Xj9ACAAAAAAAANoyXWAAAAAAAAAA2jAIeAAAAAAAAYMMo4AEAAAAAAAA2jAIeAAAAAAAAYMMo4AEAAAAAAAA2jAIeAAAAAAAAYMMo4AEAAAAAAAA2jAIeAAAAAAAAYMMo4AEAAAAAAAA2jAIeAAAAAAAAYMMo4AEAAAAAAAA2jAIeAAAAAAAAYMMo4AEAAAAAAAA2jAIeAAAAAAAAYMMo4AEAAAAAAAA2jAIeAAAAAAAAYMMo4AEAAAAAAAA2jAIekIZt2rRJFotFmzZtSu1U0qT27dsrX758qZ1GsoYNGyaLxaKrV6+mdiqwIfydBwCkZbb479i9e/c0YMAAeXt7y87OTo0bN5YkWSwWDRs27F/3W716dZUoUeLZJAkAooAHPDGLxZKiT0oGJl9++aVWrFiRZvJNiy5cuKBhw4YpLCwstVOxSdWrV7f6OcicObPKly+vGTNmKCEhIbXTe2G2bt2qYcOG6ebNmymKb9++vSwWi9zc3HTnzp0k648dO2ae06+++uoZZwsAQMqltbGrJAUHB1vl5uTkpEKFCqlHjx66dOnSM93XjBkzNGbMGDVr1kyzZs1S3759k4170rHCi3T37l2NHz9eFStWlLu7u9X5Onr0aGqnB+AZsU/tBIC0Zs6cOVbLs2fP1tq1a5O0Fy1a9LF9ffnll2rWrJn5Td/z8CzzTYsuXLigTz/9VPny5VPp0qWt1n333XcvVZHqYXLnzq0RI0ZIkq5cuaLZs2erU6dOOnr0qEaOHJnK2b0YW7du1aeffqr27dvLw8MjRdvY29vr9u3b+vnnn9W8eXOrdXPnzpWTk5Pu3r37HLIFACDl0trY9UGfffaZfHx8dPfuXf3++++aOnWqVq9erf3798vZ2fmZ7GPDhg3KlSuXxo8fb9V+584d2dv///8u/5uxwotw9epV1a5dW6Ghoapfv75atWolV1dXHTlyRAsWLNC3336r2NjY1E4TwDNAAQ94Qv/73/+slv/880+tXbs2Sbut+Lf53r59+5kNjGxV+vTpUzsFm+Du7m718/Dee++pcOHCmjJlij7//HPO00M4OjqqSpUqmj9/fpIC3rx581SvXj0tXbo0lbIDAOC+tDZ2fVCdOnVUrlw5SdK7776rLFmyaNy4cfrxxx/1zjvvJLtNdHS0XFxcUryPy5cvJ1uQc3Jy+lc5v2jt27fXnj17tGTJEjVt2tRq3eeff66PPvoolTID8KzxCC3wHERHR+v999+Xt7e3HB0dVbhwYX311VcyDMOMsVgsio6O1qxZs8zHA9q3by9JOn36tLp3767ChQsrQ4YMypIli95++22dOnXqueSbOEdHaGioqlatKmdnZ3344YeSpB9//FH16tWTl5eXHB0d9corr+jzzz9XfHx8sn0cPHhQNWrUkLOzs3LlyqXRo0cn2d/kyZNVvHhxOTs7K1OmTCpXrpzmzZtnrn+S479586b69u2rfPnyydHRUblz51bbtm119epVbdq0SeXLl5ckdejQwTzPwcHBkpKfAy8l1066f/169OihFStWqESJEnJ0dFTx4sUVEhJiFff333+rT58+Zn7Zs2fXm2++qd27d6fo2ly9elXNmzeXm5ubsmTJot69e1vd1VWtWjX5+vomu23hwoUVEBCQov08yNnZWZUqVVJ0dLSuXLmSoutx8uRJWSyWJN9eS/e/sbZYLJo/f76k/z+/39GjR/W///1P7u7uypYtmz755BMZhqGzZ8+qUaNGcnNzk6enp8aOHZukz5iYGA0dOlQFChSQo6OjvL29NWDAAMXExFjFpeQ6DRs2TP3795ck+fj4mD8nKfn71qpVK/3yyy9Wj9Ps3LlTx44dU6tWrZLd5uTJk3r77beVOXNm81yvWrUqSdy5c+fUuHFjubi4KHv27Orbt2+S40u0fft21a5dW+7u7nJ2dla1atX0xx9/PDZ/AACktDN2feONNyRJ4eHhku6P5VxdXXXixAnVrVtXGTNmVOvWrVN0TKdOnZLFYtHGjRt14MCBJI8SPzgH3tOMFUJDQ1W5cmVlyJBBPj4+mjZtmrkuKipKLi4u6t27d5Ltzp07p3Tp0plPSSRn+/btWrVqlTp16pSkeCfd/7Lxn1N5bNiwQa+//rpcXFzk4eGhRo0a6dChQ1YxTztWS5zrcOHChfrwww/l6ekpFxcXNWzYUGfPnrWK/e233/T2228rT5485piub9++SaYoSbzW58+fV+PGjeXq6qps2bLpgw8+MP9fYhiG8uXLp0aNGiU5F3fv3pW7u7vee++9h55PwNZxBx7wjBmGoYYNG2rjxo3q1KmTSpcurTVr1qh///46f/68WeCYM2eO3n33XVWoUEFdunSRJL3yyiuS7hcAtm7dqpYtWyp37tw6deqUpk6dqurVq+vgwYPP5c64a9euqU6dOmrZsqX+97//KUeOHJLuz0Hi6uqqfv36ydXVVRs2bNCQIUMUGRmpMWPGWPVx48YN1a5dW02aNFHz5s21ZMkSDRw4UCVLllSdOnUk3X9stVevXmrWrJlZjPrrr7+0fft2s+CR0uOPiorS66+/rkOHDqljx4569dVXdfXqVf300086d+6cihYtqs8++0xDhgxRly5d9Prrr0uSKleunOw5SOm1S/T7779r2bJl6t69uzJmzKhJkyapadOmOnPmjLJkySJJ6tq1q5YsWaIePXqoWLFiunbtmn7//XcdOnRIr7766mOvS/PmzZUvXz6NGDFCf/75pyZNmqQbN25o9uzZkqQ2bdqoc+fO2r9/v9VEyTt37tTRo0f18ccfP3YfyTl58qTSpUsnDw8PrV69+rHXI3/+/KpSpYrmzp2bZO6YuXPnKmPGjEkGUy1atFDRokU1cuRIrVq1SsOHD1fmzJn1zTff6I033tCoUaM0d+5cffDBBypfvryqVq0qSUpISFDDhg31+++/q0uXLipatKj27dun8ePH6+jRo0nm5nncdWrSpImOHj2q+fPna/z48cqaNaskKVu2bI89T02aNFHXrl21bNkydezYUdL9u++KFCmS7PW9dOmSKleurNu3b6tXr17KkiWLZs2apYYNG2rJkiV66623JN1/bKdmzZo6c+aMevXqJS8vL82ZM0cbNmxI0ueGDRtUp04dlS1bVkOHDpWdnZ1mzpypN954Q7/99psqVKjw2OMAALy80tLY9cSJE5JkjrOk+y+hCAgI0GuvvaavvvpKzs7OKTqmbNmyac6cOfriiy8UFRVlFsqSe5T4344Vbty4obp166p58+Z65513tGjRInXr1k0ODg7q2LGjXF1d9dZbb2nhwoUaN26c0qVLZ247f/58GYZhFiST89NPP0m6Px5MiXXr1qlOnTrKnz+/hg0bpjt37mjy5MmqUqWKdu/eneSL7X87Vkv0xRdfyGKxaODAgbp8+bImTJggf39/hYWFKUOGDJKkxYsX6/bt2+rWrZuyZMmiHTt2aPLkyTp37pwWL15s1V98fLwCAgJUsWJFffXVV1q3bp3Gjh2rV155Rd26dZPFYtH//vc/jR49WtevX1fmzJnNbX/++WdFRkamiTtPgYcyADyVwMBA48G/SitWrDAkGcOHD7eKa9asmWGxWIzjx4+bbS4uLka7du2S9Hn79u0kbdu2bTMkGbNnzzbbNm7caEgyNm7c+K/zNQzDqFatmiHJmDZtWopyee+99wxnZ2fj7t27Sfp4ML+YmBjD09PTaNq0qdnWqFEjo3jx4o/MMaXHP2TIEEOSsWzZsiTxCQkJhmEYxs6dOw1JxsyZM5PEtGvXzsibN6+5/CTXTpLh4OBg1bZ3715DkjF58mSzzd3d3QgMDHzk8SZn6NChhiSjYcOGVu3du3c3JBl79+41DMMwbt68aTg5ORkDBw60iuvVq5fh4uJiREVFPXI/1apVM4oUKWJcuXLFuHLlinHo0CGjV69ehiSjQYMGhmGk/Hp88803hiTj0KFDZltsbKyRNWtWq5/zxGPr0qWL2Xbv3j0jd+7chsViMUaOHGm237hxw8iQIYPV9nPmzDHs7OyM3377zSqnadOmGZKMP/74w2xL6XUaM2aMIckIDw9/5PlK1K5dO8PFxcUwjPs/HzVr1jQMwzDi4+MNT09P49NPPzXCw8MNScaYMWPM7fr06WNIssr977//Nnx8fIx8+fIZ8fHxhmEYxoQJEwxJxqJFi8y46Ohoo0CBAlZ/5xMSEoyCBQsaAQEB5s+8Ydy/Zj4+Psabb76ZouMBALw80sLYdebMmYYkY926dcaVK1eMs2fPGgsWLDCyZMliZMiQwTh37pxhGPf/PZZkDBo0yGr7JzmmatWqJTs2lWQMHTrUXH7SsULi2Hjs2LFmW0xMjFG6dGkje/bsRmxsrGEYhrFmzRpDkvHLL79YbV+qVCmjWrVqj9zHW2+9ZUgybty4kaKcEvd97do1s23v3r2GnZ2d0bZtW7Ptacdqidc5V65cRmRkpNm+aNEiQ5IxceJEsy25n50RI0YYFovFOH36tNmWeK0/++wzq9gyZcoYZcuWNZePHDliSDKmTp1qFdewYUMjX758VuMlIK3hEVrgGVu9erXSpUunXr16WbW///77MgxDv/zyy2P7SPxGSpLi4uJ07do1FShQQB4eHil+9PJJOTo6qkOHDo/M5e+//9bVq1f1+uuv6/bt2zp8+LBVrKurq9W3Wg4ODqpQoYJOnjxptnl4eOjcuXPauXPnQ3NJ6fEvXbpUvr6+5l1LD7JYLI854qSe9Nr5+/ub3zxLUqlSpeTm5pbkeLdv364LFy48cT6SFBgYaLXcs2dPM1fp/vx1jRo1Mr+lle5/O7lw4ULz8cvHOXz4sLJly6Zs2bKpaNGimjx5surVq6cZM2ZISvn1aN68uZycnDR37lyzbc2aNbp69Wqy33a+++675p/TpUuncuXKyTAMderUyWz38PBQ4cKFrc7p4sWLVbRoURUpUkRXr141P4mP1WzcuNFqPym5Tk+jVatW2rRpkyIiIrRhwwZFREQ89PHZ1atXq0KFCnrttdfMNldXV3Xp0kWnTp3SwYMHzbicOXOqWbNmZpyzs7N5x0OisLAw83Hda9eumeciOjpaNWvW1JYtW3hRCwDgkWx57Orv769s2bLJ29tbLVu2lKurq5YvX65cuXJZxXXr1u2ZH9OzYG9vb/XIpoODg9577z1dvnxZoaGhku4fo5eXl9X4af/+/frrr78ee7dYZGSkJCljxoyPzeXixYsKCwtT+/btre5MK1WqlN58801zbPmgfztWS9S2bVur3Jo1a6acOXNa7evBn53o6GhdvXpVlStXlmEY2rNnT5I+u3btarX8+uuvW+27UKFCqlixotX5vH79un755Re1bt36X/0fAbAVFPCAZ+z06dPy8vJK8g9p4u34p0+ffmwfd+7c0ZAhQ8w5O7Jmzaps2bLp5s2bunXr1nPJO1euXHJwcEjSfuDAAb311ltyd3eXm5ubsmXLZg4m/plL7ty5k/yjmClTJt24ccNcHjhwoFxdXVWhQgUVLFhQgYGBSebqSunxnzhxwuqx0af1pNcuT548Sfr45/GOHj1a+/fvl7e3typUqKBhw4Y9UeGoYMGCVsuvvPKK7OzsrOZcadu2rc6cOaPffvtN0v3HIy5dupTixyny5cuntWvXat26dfr9998VERGhlStXmo+HpPR6eHh4qEGDBlbzGc6dO1e5cuUyi2sP+uf5c3d3l5OTk7nfB9sfPKfHjh3TgQMHzKJj4qdQoUKS7k9G/aj9SEmv09NInHNn4cKFmjt3rsqXL68CBQokG3v69GkVLlw4Sfs/f8ZOnz6tAgUKJPn79M9tjx07Jklq165dkvPx/fffKyYm5rn9zgDwcFu2bFGDBg3k5eUli8WS5NH+x0mcf+qfnyeZmB9IKVseuwYFBWnt2rXauHGjDh48qJMnTyaZ39fe3l65c+d+5sf0LHh5eSX5e5s4Xkkcy9nZ2al169ZasWKFbt++Len/v83+7bfffmT/bm5uku5/yf44icf8sHFI4heAD/q3Y7VE/xzHWiwWFShQwGoce+bMGbOomDivXbVq1SQl/b+Gk5NTkseWkxvTtW3bVn/88Yd5zIsXL1ZcXFyKx8aArWIOPMAG9ezZUzNnzlSfPn3k5+cnd3d3WSwWtWzZ8rndTfPgt1+Jbt68qWrVqsnNzU2fffaZXnnlFTk5OWn37t0aOHBgklwenLfjQYl3hkn3BwhHjhzRypUrFRISoqVLl+rrr7/WkCFD9Omnn0pKneP/N1JyvM2bN9frr7+u5cuX69dff9WYMWM0atQoLVu2zJwX8Ekk961hQECAcuTIoR9++EFVq1bVDz/8IE9PT/n7+6eoTxcXl0fGPsn1aNu2rRYvXqytW7eqZMmS+umnn9S9e3fZ2SX9vii585eSc5qQkKCSJUtq3LhxycZ6e3s/cZ9Pw9HRUU2aNNGsWbN08uRJc8LrFyHx/I8ZM0alS5dONsbV1fWF5QPgvujoaPn6+qpjx45q0qTJE2//wQcfJLnLpGbNmuaLmQBb87zGbhUqVDDfQvswjo6OyY4z0pK2bdtqzJgxWrFihd555x3NmzdP9evXl7u7+yO3K1KkiCRp37595lzPz9K/HaulVHx8vN58801dv35dAwcOVJEiReTi4qLz58+rffv2Kf6/xj+1bNlSffv21dy5c/Xhhx/qhx9+ULly5ZItXgJpCQU84BnLmzev1q1bp7///tvqW7/Ex03z5s1rtj3sFu4lS5aoXbt2Vm90unv3rtWbLl+ETZs26dq1a1q2bJnVpLSJb/76t1xcXNSiRQu1aNFCsbGxatKkib744gsNHjxYTk5OKT7+V155Rfv373/kvp7kNvknuXZPImfOnOrevbu6d++uy5cv69VXX9UXX3yRogLesWPH5OPjYy4fP35cCQkJVpMMp0uXTq1atVJwcLBGjRqlFStWqHPnzike5DzOk/w81q5dW9myZdPcuXNVsWJF3b59+5l/2/nKK69o7969qlmz5jN7DOJp+2nVqpVmzJghOzs7tWzZ8qFxefPm1ZEjR5K0//NnLG/evNq/f78Mw7DK7Z/bJj4a7ObmluKCLYDnr06dOo/8HR8TE6OPPvpI8+fP182bN1WiRAmNGjVK1atXl3S/8P5g8X3v3r06ePCg1dsrgWflvzR2TfQ8xnT/Zqxw4cIFRUdHW92Fd/ToUUmyGsuVKFFCZcqU0dy5c5U7d26dOXNGkydPfmz/DRo00IgRI/TDDz88toCXeMwPG4dkzZr1md/lm/ikQCLDMHT8+HGVKlVK0v3C49GjRzVr1iy1bdvWjFu7du1T7Tdz5syqV6+e5s6dq9atW+uPP/7QhAkTnqpPwBak7a8qABtUt25dxcfHa8qUKVbt48ePl8VisRrQu7i4JDuwSZcuXZJvsSZPnmy+Iv1FSSwAPZhLbGysvv7663/d57Vr16yWHRwcVKxYMRmGobi4OHO/KTn+pk2bau/evVq+fHmS/SRunzgQSckA8kmuXUrEx8cnufU/e/bs8vLyUkxMTIr6CAoKslpOHMz9M5c2bdroxo0beu+99xQVFfVM37D1JD+P9vb25lvWgoODVbJkSXOQ9qw0b95c58+f13fffZdk3Z07d5I8/pEST/JzkpwaNWro888/15QpU+Tp6fnQuLp162rHjh3atm2b2RYdHa1vv/1W+fLlU7Fixcy4CxcuaMmSJWbc7du39e2331r1V7ZsWb3yyiv66quvFBUVlWR/V65c+VfHA+D56tGjh7Zt26YFCxbor7/+0ttvv63atWsn+c9uou+//16FChV6LnfYAP+lsWuiZz2mk/7dWOHevXv65ptvzOXY2Fh98803ypYtm8qWLWsV26ZNG/3666+aMGGCsmTJkqIc/fz8VLt2bX3//ffJPqofGxurDz74QNL9L5RLly6tWbNmWR3D/v379euvv6pu3bopPq6Umj17ttXjvUuWLNHFixfNY0vu/xqGYWjixIlPve82bdro4MGD6t+/v9KlS/fIL1iBtII78IBnrEGDBqpRo4Y++ugjnTp1Sr6+vvr111/1448/qk+fPlaT6ZctW1br1q3TuHHj5OXlJR8fH1WsWFH169fXnDlz5O7urmLFimnbtm1at26dsmTJ8kKPpXLlysqUKZPatWunXr16yWKxaM6cOU/16GGtWrXk6empKlWqKEeOHDp06JCmTJmievXqmd+QpvT4+/fvryVLlujtt99Wx44dVbZsWV2/fl0//fSTpk2bJl9fX73yyivy8PDQtGnTlDFjRrm4uKhixYpWd7UlepJrlxJ///23cufOrWbNmsnX11eurq5at26ddu7cafUN9aOEh4erYcOGql27trZt26YffvhBrVq1kq+vr1VcmTJlVKJECfMFD6+++uoT5fooT/rz2LZtW02aNEkbN27UqFGjnlkeidq0aaNFixapa9eu2rhxo6pUqaL4+HgdPnxYixYt0po1ax77uM0/JQ6iP/roI7Vs2VLp06dXgwYNUvxNtJ2dnT7++OPHxg0aNEjz589XnTp11KtXL2XOnFmzZs1SeHi4li5daj4C1LlzZ02ZMkVt27ZVaGiocubMqTlz5sjZ2TnJfr///nvVqVNHxYsXV4cOHZQrVy6dP39eGzdulJubm37++ecnOhcAnq8zZ85o5syZOnPmjLy8vCTdf2Q2JCREM2fO1JdffmkVf/fuXc2dO1eDBg1KjXTxEvgvjV3/zTGl1L8ZK3h5eWnUqFE6deqUChUqpIULFyosLEzffvut0qdPbxXbqlUrDRgwQMuXL1e3bt2SrH+Y2bNnq1atWmrSpIkaNGigmjVrysXFRceOHdOCBQt08eJFffXVV5LuT7lRp04d+fn5qVOnTrpz544mT54sd3f35zIFSObMmfXaa6+pQ4cOunTpkiZMmKACBQqoc+fOku4/AvzKK6/ogw8+0Pnz5+Xm5qalS5c+k3mK69WrpyxZsmjx4sWqU6eOsmfP/tR9Aqnuhb3vFviPCgwMNP75V+nvv/82+vbta3h5eRnp06c3ChYsaIwZMybJa8sPHz5sVK1a1ciQIYMhyXz9+o0bN4wOHToYWbNmNVxdXY2AgADj8OHDRt68eZN9RfvGjRufKt9q1aoZxYsXTzb+jz/+MCpVqmRkyJDB8PLyMgYMGGC+7v7B/T6sj3bt2hl58+Y1l7/55hujatWqRpYsWQxHR0fjlVdeMfr372/cunXLjEnp8RuGYVy7ds3o0aOHkStXLsPBwcHInTu30a5dO+Pq1atmzI8//mgUK1bMsLe3NyQZM2fOTDY3w0j5tZNkBAYGJjneB3OMiYkx+vfvb/j6+hoZM2Y0XFxcDF9fX+Prr79O9lw/aOjQoYYk4+DBg0azZs2MjBkzGpkyZTJ69Ohh3LlzJ9ltRo8ebUgyvvzyy8f2n+hR1z7Rk1yPRMWLFzfs7OyMc+fOPfTYrly5YtXerl07w8XFJUU5xsbGGqNGjTKKFy9uODo6GpkyZTLKli1rfPrpp1Y/Sym5Tok+//xzI1euXIadnZ0hyQgPD3/IGXl4rg8KDw83JBljxoyxaj9x4oTRrFkzw8PDw3BycjIqVKhgrFy5Msn2p0+fNho2bGg4OzsbWbNmNXr37m2EhIQk+3d+z549RpMmTcy/V3nz5jWaN29urF+//pE5Anj+JBnLly83l1euXGlIMlxcXKw+9vb2RvPmzZNsP2/ePMPe3t6IiIh4gVnjvywtjF1nzpxpSDJ27tz5yLhH/Xuc0mN62FhIkjF06FCrticZKyT2u2vXLsPPz89wcnIy8ubNa0yZMuWh29StW9eQZGzduvXhB52M27dvG1999ZVRvnx5w9XV1XBwcDAKFixo9OzZ0zh+/LhV7Lp164wqVaoYGTJkMNzc3IwGDRoYBw8etIp52rFa4nWeP3++MXjwYCN79uxGhgwZjHr16hmnT5+22vbgwYOGv7+/4erqamTNmtXo3LmzsXfvXqsx+6P2nZhrcrp3725IMubNm5f8iQPSGIthPKNZvAEAqWrixInq27evTp06leybV1+kMmXKKHPmzFq/fn2q5gEAqc1isWj58uVq3LixJGnhwoVq3bq1Dhw4kGSuUldX1ySP4desWVNubm7JThcB4L/lrbfe0r59+3T8+PHUTuWpbNq0STVq1NDixYvVrFmzVMujb9++mj59uiIiIpI8xQCkRTxCCwD/AYZhaPr06apWrVqqF+927dqlsLAwBQcHp2oeAGCLypQpo/j4eF2+fPmxc9qFh4dr48aN+umnn15QdgBSy8WLF7Vq1Sp99NFHqZ3Kf8Ldu3f1ww8/qGnTphTv8J9BAQ8A0rDo6Gj99NNP2rhxo/bt26cff/wx1XLZv3+/QkNDNXbsWOXMmVMtWrRItVwAIDVFRUVZ3UETHh6usLAwZc6cWYUKFVLr1q3Vtm1bjR07VmXKlNGVK1e0fv16lSpVSvXq1TO3mzFjhnLmzPmvJtwHkDaEh4frjz/+0Pfff6/06dPrvffeS+2U0rTLly9r3bp1WrJkia5du6bevXundkrAM0MBDwDSsCtXrqhVq1by8PDQhx9+qIYNG6ZaLkuWLNFnn32mwoULa/78+XJyckq1XAAgNe3atUs1atQwl/v16ydJateunYKDgzVz5kwNHz5c77//vs6fP6+sWbOqUqVKql+/vrlNQkKCgoOD1b59+ySP2gL479i8ebM6dOigPHnyaNasWY98mz0e7+DBg2rdurWyZ8+uSZMmqXTp0qmdEvDMMAceAAAAAAAAYMPsUjsBAAAAAAAAAA9HAQ8AAAAAAACwYcyB9wIlJCTowoULypgxoywWS2qnAwAA0gDDMPT333/Ly8tLdnZ892qrGOcBAIB/I6VjPQp4L9CFCxfk7e2d2mkAAIA06OzZs8qdO3dqp4GHYJwHAACexuPGehTwXqCMGTNKun9R3NzcUjkbAACQFkRGRsrb29scR8A2Mc4DAAD/RkrHehTwXqDExync3NwY2AEAgCfCY5m2jXEeAAB4Go8b6zGRCgAAAAAAAGDDKOABAAAAAAAANowCHgAAAAAAAGDDmAMPAIA0LD4+XnFxcamdBp5S+vTplS5dutROAwAAADaKAh4A4LnbsmWLxowZo9DQUF28eFHLly9X48aNrWIOHTqkgQMHavPmzbp3756KFSumpUuXKk+ePFZxhmGobt26CgkJseonODhYHTp0SHb/ly5dUvbs2SVJc+fO1ejRo3Xs2DG5u7urTp06GjNmjLJkyfLQfhwdHXX37t1ncCaeraioKJ07d06GYaR2KnhKFotFuXPnlqura2qnAgBAmjVy5EgNHjxYvXv31oQJEx4bv2DBAr3zzjtq1KiRVqxYYbYbhqGhQ4fqu+++082bN1WlShVNnTpVBQsWlCSdOnVKn3/+uTZs2KCIiAh5eXnpf//7nz766CM5ODiY/fz1118KDAzUzp07lS1bNvXs2VMDBgx4olyeh6CgII0ZM0YRERHy9fXV5MmTVaFCBfPYfHx8kt1u0aJFevvtt59rbng4CngAgOcuOjpavr6+6tixo5o0aZJk/YkTJ/Taa6+pU6dO+vTTT+Xm5qYDBw7IyckpSeyECROSfUNTixYtVLt2bau29u3b6+7du2bx7o8//lDbtm01fvx4NWjQQOfPn1fXrl3VuXNnLVu2zNzOzc1NR44cMZdt8e2f8fHxOnfunJydnZUtWzabzBEpYxiGrly5onPnzqlgwYLciQcAwL+wc+dOffPNNypVqlSK4k+dOqUPPvhAr7/+epJ1o0eP1qRJkzRr1iz5+Pjok08+UUBAgA4ePCgnJycdPnxYCQkJ+uabb1SgQAHt379fnTt3VnR0tL766itJUmRkpGrVqiV/f39NmzZN+/btU8eOHeXh4aEuXbqkOJcnFRwcrODgYG3atCnZ9QsXLlS/fv00bdo0VaxYURMmTFBAQICOHDmi7Nmzy9vbWxcvXrTa5ttvv9WYMWNUp06dp84P/x4FPADAc1enTp1H/oP/0UcfqW7duho9erTZ9sorrySJCwsL09ixY7Vr1y7lzJnTal2GDBmUIUMGc/nKlSvasGGDpk+fbrZt27ZN+fLlU69evSRJPj4+eu+99zRq1CirviwWizw9PZ/sIF+wuLg4GYahbNmyWR030qZs2bLp1KlTiouLo4AHAMATioqKUuvWrfXdd99p+PDhj42Pj49X69at9emnn+q3337TzZs3zXWGYWjChAn6+OOP1ahRI0nS7NmzlSNHDq1YsUItW7ZU7dq1rb44zp8/v44cOaKpU6eaBby5c+cqNjZWM2bMkIODg4oXL66wsDCNGzfOqoD3qFwkKSYmRh999JHmz5+vmzdvqkSJEho1apSqV6/+r87VuHHj1LlzZ/OJk2nTpmnVqlWaMWOGBg0apHTp0iUZBy9fvlzNmzfnSYFUxkssAACpKiEhQatWrVKhQoUUEBCg7Nmzq2LFikkeHbh9+7ZatWqloKCgFBXXZs+eLWdnZzVr1sxs8/Pz09mzZ7V69WoZhqFLly5pyZIlqlu3rtW2UVFRyps3r7y9vdWoUSMdOHDgmRzr88Cdd/8NXEcAAP69wMBA1atXT/7+/imK/+yzz5Q9e3Z16tQpybrw8HBFRERY9eXu7q6KFStq27ZtD+3z1q1bypw5s7m8bds2Va1a1eqR2sQ73W7cuJGiXCSpR48e2rZtmxYsWKC//vpLb7/9tmrXrq1jx46l6FgfFBsbq9DQUKtjs7Ozk7+//0OPLTQ0VGFhYQ/NDy8OBTwAQKq6fPmyoqKiNHLkSNWuXVu//vqr3nrrLTVp0kSbN2824/r27avKlSub34Q+zvTp09WqVSuru9OqVKmiuXPnqkWLFnJwcJCnp6fc3d0VFBRkxhQuXFgzZszQjz/+qB9++EEJCQmqXLmyzp079+wOGgAAAM/EggULtHv3bo0YMSJF8b///rumT5+u7777Ltn1ERERkqQcOXJYtefIkcNc90/Hjx/X5MmT9d5771n1k1wfD+7jcbmcOXNGM2fO1OLFi/X666/rlVde0QcffKDXXntNM2fOTMHRWrt69ari4+Of6NimT5+uokWLqnLlyk+8PzxbPEILAEhVCQkJkqRGjRqpb9++kqTSpUtr69atmjZtmqpVq6affvpJGzZs0J49e1LU57Zt23To0CHNmTPHqv3gwYPq3bu3hgwZooCAAF28eFH9+/dX165dzUdt/fz85OfnZ25TuXJlFS1aVN98840+//zzZ3HIAAAAeAbOnj2r3r17a+3atcnOnfxPf//9t9q0aaPvvvtOWbNmfSY5nD9/XrVr19bbb7+tzp07p3i7lOSyb98+xcfHq1ChQlbtMTEx5gvYzpw5o2LFipnr7t27p7i4OKvHXT/88EN9+OGHT3JYkqQ7d+5o3rx5+uSTT554Wzx7FPAAAKkqa9assre3txp4SFLRokX1+++/S5I2bNigEydOyMPDwyqmadOmev3115NM0vv999+rdOnSKlu2rFX7iBEjVKVKFfXv31+SVKpUKbm4uOj111/X8OHDk8yrJ0np06dXmTJldPz48ac8UvyXBQcHq0+fPknmrQEAAM9PaGioLl++rFdffdVsi4+P15YtWzRlyhTFxMRYzS174sQJnTp1Sg0aNDDbEr9Mtre315EjR8ypWi5dumQ1Nrx06ZJKly5ttf8LFy6oRo0aqly5sr799lurdZ6enrp06ZJVW+Kyp6dninKJiopSunTpFBoammSO3MQCnZeXl8LCwsz2ZcuWaenSpZo7d67Zlvhob9asWZUuXbpk80puipolS5bo9u3batu2bZJ1ePF4hBYAkKocHBxUvnx5q7e+StLRo0eVN29eSdKgQYP0119/KSwszPxI0vjx45M8PhAVFaVFixYlO0/H7du3ZWdn/U9f4mDIMIxk84uPj9e+ffuSLe7Zsvbt28tischiscjBwUEFChTQZ599pnv37qV2ak8lODg4SSH3capXry6LxaKRI0cmWVevXj1ZLBYNGzbs2SQIAABemJo1a2rfvn1WY8Ry5cqpdevWCgsLS1L0KlKkSJL4hg0bqkaNGgoLC5O3t7d8fHzk6emp9evXm9tFRkZq+/btVk9pnD9/XtWrV1fZsmU1c+bMJGNMPz8/bdmyRXFxcWbb2rVrVbhwYWXKlClFuZQpU0bx8fG6fPmyChQoYPVJLLjZ29tbtWfPnl0ZMmSwakss4Dk4OKhs2bJWx5aQkKD169dbHVui6dOnq2HDhsqWLdtTXCU8K9yBBwB47qKioqzuYAsPD1dYWJgyZ86sPHnyqH///mrRooWqVq2qGjVqKCQkRD///LN5Z52np2ey3wrmyZNHPj4+Vm0LFy7UvXv39L///S9JfIMGDdS5c2dNnTrVfIS2T58+qlChgry8vCTdn0i4UqVKKlCggG7evKkxY8bo9OnTevfdd5/hGXkxateurZkzZyomJkarV69WYGCg0qdPr8GDB6d2ai+ct7e3goODNWjQILPt/PnzWr9+fZorzgIAgPsyZsyoEiVKWLW5uLgoS5YsZnvbtm2VK1cujRgxQk5OTkniE78YfLC9T58+Gj58uAoWLCgfHx998skn8vLyUuPGjSX9/+Jd3rx59dVXX+nKlSvmtolj1latWunTTz9Vp06dNHDgQO3fv18TJ07U+PHjJSlFuRQqVEitW7dW27ZtNXbsWJUpU0ZXrlzR+vXrVapUKdWrV++Jz1m/fv3Url07lStXThUqVNCECRMUHR1tvpU20fHjx7VlyxatXr36ifeB54M78AAAz92uXbtUpkwZlSlTRtL9gUOZMmU0ZMgQSdJbb72ladOmafTo0SpZsqS+//57LV26VK+99toT72v69Olq0qRJsndptW/fXuPGjdOUKVNUokQJvf322ypcuLCWLVtmxty4cUOdO3dW0aJFVbduXUVGRmrr1q1JHvFNCxwdHeXp6am8efOqW7du8vf3108//aRx48apZMmScnFxkbe3t7p3766oqChJUnR0tNzc3LRkyRKrvlasWCEXFxf9/fffOnXqlCwWixYtWqTXX39dGTJkUPny5XX06FHt3LlT5cqVk6urq+rUqWM1oJXuP95ctGhROTk5qUiRIvr666/NdYn9Llu2TDVq1JCzs7N8fX3Nt6Jt2rRJHTp00K1bt8y7C1N651z9+vV19epV/fHHH2bbrFmzVKtWLWXPnt0q9saNG2rbtq0yZcokZ2dn1alTJ8mb3oKDg5UnTx45Ozvrrbfe0rVr15Ls88cff9Srr74qJycn5c+fX59++mmavwMSAIC05syZM7p48eITbTNgwAD17NlTXbp0Ufny5RUVFaWQkBBznr21a9fq+PHjWr9+vXLnzq2cOXOan0Tu7u769ddfFR4errJly+r999/XkCFD1KVLlyfKZebMmWrbtq3ef/99FS5cWI0bN9bOnTuVJ0+eJ+onUYsWLfTVV19pyJAhKl26tMLCwhQSEpLkxRYzZsxQ7ty5VatWrX+1Hzx7FuNhzwzhmYuMjJS7u7tu3bolNze31E4HAJCG3b17V+Hh4fLx8Ul20ub27dvr5s2bWrFihdnWqFEjnTt3Tm3atJGvr698fHx08uRJde/eXW+88YZZTOvSpYvOnz+vVatWWW3r4eGhWbNm6dSpU/Lx8VGRIkU0YcIE5cmTRx07dlRcXJwyZsyo4cOHy9nZWc2bN5e/v7+mTp0qSZo7d6769++vKVOmqEyZMtqzZ486d+6scePGqV27dlb9fvXVVypYsKA++ugj7dy5U8ePH1dCQoKmTp2qIUOGmI9cu7q6Wk3SnJzq1aurdOnSMgxD0dHR+v777yXd/1Z79OjRGjZsmBo3bmwWAxs1aqRjx47pm2++kZubmwYOHKgTJ07o4MGDSp8+vbZv367KlStrxIgRaty4sUJCQjR06FAZhmHOgffbb7+pfv36mjRpkl5//XWdOHFCXbp0Ufv27TV06NAnup6MH9IGrhMAAPg3UjyGMPDC3Lp1y5Bk3Lp1K7VTAQCkcXfu3DEOHjxo3LlzJ9n17dq1Mxo1amQYhmEkJCQYa9euNRwdHY0PPvggSezixYuNLFmymMvbt2830qVLZ1y4cMEwDMO4dOmSYW9vb2zatMkwDMMIDw83JBnff/+9uc38+fMNScb69evNthEjRhiFCxc2l1955RVj3rx5Vvv+/PPPDT8/v4f2e+DAAUOScejQIcMwDGPmzJmGu7v7Y8/Pg6pVq2b07t3bCAsLMzJmzGhERUUZmzdvNrJnz27ExcUZvr6+xtChQw3DMIyjR48akow//vjD3P7q1atGhgwZjEWLFhmGYRjvvPOOUbduXat9tGjRwiqvmjVrGl9++aVVzJw5c4ycOXMmm+Ojrifjh7SB6wQAAP6NlI4hmAMPAID/qJUrV8rV1VVxcXFKSEhQq1atNGzYMK1bt04jRozQ4cOHFRkZqXv37unu3bu6ffu2nJ2dVaFCBRUvXlyzZs3SoEGD9MMPPyhv3ryqWrWqVf+lSpUy/5z42EXJkiWt2i5fvizp/qO5J06cUKdOndS5c2cz5t69e3J3d39ov4mPoly+fFlFihR5qvPh6+urggULasmSJdq4caPatGkje3vrodChQ4dkb2+vihUrmm1ZsmRR4cKFdejQITPmrbfestrOz89PISEh5vLevXv1xx9/6IsvvjDb4uPjrc4zAAAAkFIU8ADgJTSoxDupnQIeY+T++U/dR40aNTR16lQ5ODjIy8tL9vb2OnXqlOrXr69u3brpiy++UObMmfX777+rU6dOio2NNQtL7777roKCgjRo0CDNnDlTHTp0kMViseo/ffr05p8T1/2zLSEhQZLMOfa+++47q+KYpCRviEuu38R+nlbHjh0VFBSkgwcPaseOHc+kz+RERUXp008/VZMmTZKsS+6RZwAAnpXjvVuldgrAf0KBifNSOwUrFPAAAPiPcnFxUYECBazaQkNDlZCQoLFjx8rO7v67rBYtWpRk2//9738aMGCAJk2apIMHD6pdu3ZPlUuOHDnk5eWlkydPqnXr1v+6HwcHB8XHx//r7Vu1aqUPPvhAvr6+yb6YpGjRorp37545z50kXbt2TUeOHDHjixYtqu3bt1tt9+eff1otv/rqqzpy5EiS8w8AAAD8GxTwAAB4iRQoUEBxcXGaPHmyGjRooD/++EPTpk1LEpcpUyY1adJE/fv3V61atZQ7d+6n3venn36qXr16yd3dXbVr11ZMTIx27dqlGzduqF+/finqI1++fIqKitL69evl6+srZ2fnJ3ocNVOmTLp48aLVXX4PKliwoBo1aqTOnTvrm2++UcaMGTVo0CDlypVLjRo1kiT16tVLVapU0VdffaVGjRppzZo1Vo/PStKQIUNUv3595cmTR82aNZOdnZ327t2r/fv3a/jw4SnOFwAAAJAku9ROAAAAvDi+vr4aN26cRo0apRIlSmju3LkaMWJEsrGJj9V27Njxmez73Xff1ffff6+ZM2eqZMmSqlatmoKDg+Xj45PiPipXrqyuXbuqRYsWypYtm0aPHv3EeXh4eMjFxeWh62fOnKmyZcuqfv368vPzk2EYWr16tVn0q1Spkr777jtNnDhRvr6++vXXX/Xxxx9b9REQEKCVK1fq119/Vfny5VWpUiWNHz9eefPmfeJ8AQAAAIthGEZqJ/GySPGrgQHgOWMOPNv3uDnw7t69q/DwcPn4+Dy3OdXmzJmjvn376sKFC3JwcHgu+8B9j7qejB/SBq4TAFvBHHjAs/Gi5sBL6RiCR2gBAICV27dv6+LFixo5cqTee+89incAAABAKuMRWgAAYGX06NEqUqSIPD09NXjw4NRO55F+++03ubq6PvQDAAAA/BekagFvy5YtatCggby8vGSxWLRixYokMYcOHVLDhg3l7u4uFxcXlS9fXmfOnDHX3717V4GBgcqSJYtcXV3VtGlTXbp0yaqPM2fOqF69enJ2dlb27NnVv39/3bt3zypm06ZNevXVV+Xo6KgCBQooODg4SS5BQUHKly+fnJycVLFiRe3YseOZnAcAAGzJsGHDFBcXp/Xr19t8EaxcuXIKCwt76AcAAAD4L0jVAl50dLR8fX0VFBSU7PoTJ07otddeU5EiRbRp0yb99ddf+uSTT6zmhunbt69+/vlnLV68WJs3b9aFCxfUpEkTc318fLzq1aun2NhYbd26VbNmzVJwcLCGDBlixoSHh6tevXqqUaOGwsLC1KdPH7377rtas2aNGbNw4UL169dPQ4cO1e7du+Xr66uAgABdvnz5OZwZAACQEhkyZFCBAgUe+gEAAAD+C2zmJRYWi0XLly9X48aNzbaWLVsqffr0mjNnTrLb3Lp1S9myZdO8efPUrFkzSdLhw4dVtGhRbdu2TZUqVdIvv/yi+vXr68KFC8qRI4ckadq0aRo4cKCuXLkiBwcHDRw4UKtWrdL+/fut9n3z5k2FhIRIkipWrKjy5ctrypQpkqSEhAR5e3urZ8+eGjRoUIqOkcmNAdgKXmJh+2zhJRZ4cXiJRdrHdQJgK3iJBfBs2NpLLGx2DryEhAStWrVKhQoVUkBAgLJnz66KFStaPWYbGhqquLg4+fv7m21FihRRnjx5tG3bNknStm3bVLJkSbN4J0kBAQGKjIzUgQMHzJgH+0iMSewjNjZWoaGhVjF2dnby9/c3Y5ITExOjyMhIqw8AAAAAAADwJGy2gHf58mVFRUVp5MiRql27tn799Ve99dZbatKkiTZv3ixJioiIkIODgzw8PKy2zZEjhyIiIsyYB4t3iesT1z0qJjIyUnfu3NHVq1cVHx+fbExiH8kZMWKE3N3dzY+3t/eTnwgAAAAAAAC81Gy2gJeQkCBJatSokfr27avSpUtr0KBBql+/vqZNm5bK2aXM4MGDdevWLfNz9uzZ1E4JAAAAAAAAaYzNFvCyZs0qe3t7FStWzKq9aNGi5ltoPT09FRsbq5s3b1rFXLp0SZ6enmbMP99Km7j8uBg3NzdlyJBBWbNmVbp06ZKNSewjOY6OjnJzc7P6AAAAAAAAAE/CZgt4Dg4OKl++vI4cOWLVfvToUeXNm1eSVLZsWaVPn17r16831x85ckRnzpyRn5+fJMnPz0/79u2zelvs2rVr5ebmZhYH/fz8rPpIjEnsw8HBQWXLlrWKSUhI0Pr1680YAADw35QvXz5NmDAhtdMAAADAS8w+NXceFRWl48ePm8vh4eEKCwtT5syZlSdPHvXv318tWrRQ1apVVaNGDYWEhOjnn3/Wpk2bJEnu7u7q1KmT+vXrp8yZM8vNzU09e/aUn5+fKlWqJEmqVauWihUrpjZt2mj06NGKiIjQxx9/rMDAQDk6OkqSunbtqilTpmjAgAHq2LGjNmzYoEWLFmnVqlVmbv369VO7du1Urlw5VahQQRMmTFB0dLQ6dOjw4k4YAADP2Yt+Q/Hj3rb7MBEREfriiy+0atUqnT9/XtmzZ1fp0qXVp08f1axZ8xlnCQAAAKSuVC3g7dq1SzVq1DCX+/XrJ0lq166dgoOD9dZbb2natGkaMWKEevXqpcKFC2vp0qV67bXXzG3Gjx8vOzs7NW3aVDExMQoICNDXX39trk+XLp1Wrlypbt26yc/PTy4uLmrXrp0+++wzM8bHx0erVq1S3759NXHiROXOnVvff/+9AgICzJgWLVroypUrGjJkiCIiIlS6dGmFhIQkebEFAAB4vk6dOqUqVarIw8NDY8aMUcmSJRUXF6c1a9YoMDBQhw8ffuI+4+PjZbFYZGdnsw8nAAAA4CWWqgW86tWryzCMR8Z07NhRHTt2fOh6JycnBQUFKSgo6KExefPm1erVqx+by549ex4Z06NHD/Xo0eORMQAA4Pnq3r27LBaLduzYIRcXF7O9ePHi5phh3Lhxmjlzpk6ePKnMmTOrQYMGGj16tFxdXSVJwcHB6tOnj2bPnq1Bgwbp6NGjOn78uJydndWpUyetW7dOnp6eGj58eKocIwAAAPCgVC3gAQAAPInr168rJCREX3zxhVXxLpGHh4ckyc7OTpMmTZKPj49Onjyp7t27a8CAAVZ36d++fVujRo3S999/ryxZsih79uxq1qyZLly4oI0bNyp9+vTq1auX1Ty6AAAAQGqggAcAANKM48ePyzAMFSlS5JFxffr0Mf+cL18+DR8+XF27drUq4MXFxenrr7+Wr6+vpPsvyvrll1+0Y8cOlS9fXpI0ffp0FS1a9NkfCAAAAPAEKOABAIA043FTbyRat26dRowYocOHDysyMlL37t3T3bt3dfv2bTk7O0u6/5b5UqVKmdscOnRI9vb2Klu2rNlWpEgR864+AAAAILUwUzMAAEgzChYsKIvF8sgXVZw6dUr169dXqVKltHTpUoWGhppz5cbGxppxGTJkkMViee45AwAAAE+LAh4AAEgzMmfOrICAAAUFBSk6OjrJ+ps3byo0NFQJCQkaO3asKlWqpEKFCunChQuP7btIkSK6d++eQkNDzbYjR47o5s2bz/IQAAAAgCdGAQ8AAKQpQUFBio+PV4UKFbR06VIdO3ZMhw4d0qRJk+Tn56cCBQooLi5OkydP1smTJzVnzhxNmzbtsf0WLlxYtWvX1nvvvaft27crNDRU7777rjJkyPACjgoAAAB4OObAAwAAppH756d2Co+VP39+7d69W1988YXef/99Xbx4UdmyZVPZsmU1depU+fr6aty4cRo1apQGDx6sqlWrasSIEWrbtu1j+545c6beffddVatWTTly5NDw4cP1ySefvICjAgAAAB7OYqR0Nmg8tcjISLm7u+vWrVtyc3NL7XQAvMQGlXgntVPAYzyukHb37l2Fh4fLx8dHTk5OLygrPC+Pup6MH9IGrhMAW3G8d6vUTgH4Tygwcd4L2U9KxxA8QgsAAAAAAADYMAp4AAAAAAAAgA2jgAcAAAAAAADYMAp4AAAAAAAAgA2jgAcAAAAAAADYMAp4AAAAAAAAgA2jgAcAAAA8YOTIkbJYLOrTp09qpwIAACCJAh4AAABg2rlzp7755huVKlUqtVMBAAAwUcADAAAAJEVFRal169b67rvvlClTptROBwAAwEQBDwAA4AGbNm2SxWLRzZs3UzsVvGCBgYGqV6+e/P39HxsbExOjyMhIqw8AAMDzYp/aCQAAANtxvHerF7q/AhPn/avtIiIi9MUXX2jVqlU6f/68smfPrtKlS6tPnz6qWbPmM84SL4MFCxZo9+7d2rlzZ4riR4wYoU8//fQ5ZwUAAHAfBTwAAJCmnDp1SlWqVJGHh4fGjBmjkiVLKi4uTmvWrFFgYKAOHz6c2ikijTl79qx69+6ttWvXysnJKUXbDB48WP369TOXIyMj5e3t/bxSBAAALzkeoQUAAGlK9+7dZbFYtGPHDjVt2lSFChVS8eLF1a9fP/3555+SpHHjxqlkyZJycXGRt7e3unfvrqioKLOP06dPq0GDBsqUKZNcXFxUvHhxrV692mo/oaGhKleunJydnVW5cmUdOXLkhR4nXpzQ0FBdvnxZr776quzt7WVvb6/Nmzdr0qRJsre3V3x8fJJtHB0d5ebmZvUBAAB4XijgAQCANOP69esKCQlRYGCgXFxckqz38PCQJNnZ2WnSpEk6cOCAZs2apQ0bNmjAgAFmXGBgoGJiYrRlyxbt27dPo0aNkqurq1VfH330kcaOHatdu3bJ3t5eHTt2fK7HhtRTs2ZN7du3T2FhYeanXLlyat26tcLCwpQuXbrUThEAALzkeIQWAACkGcePH5dhGCpSpMgj4/r06WP+OV++fBo+fLi6du2qr7/+WpJ05swZNW3aVCVLlpQk5c+fP0kfX3zxhapVqyZJGjRokOrVq6e7d++m+BFLpB0ZM2ZUiRIlrNpcXFyUJUuWJO0AAACpgTvwAABAmmEYRori1q1bp5o1aypXrlzKmDGj2rRpo2vXrun27duSpF69emn48OGqUqWKhg4dqr/++itJH6VKlTL/nDNnTknS5cuXn8FRAAAAAE+GAh4AAEgzChYsKIvF8sgXVZw6dUr169dXqVKltHTpUoWGhiooKEiSFBsbK0l69913dfLkSbVp00b79u1TuXLlNHnyZKt+0qdPb/7ZYrFIkhISEp71IcFGbdq0SRMmTEjtNAAAACRRwAMAAGlI5syZFRAQoKCgIEVHRydZf/PmTYWGhiohIUFjx45VpUqVVKhQIV24cCFJrLe3t7p27aply5bp/fff13ffffciDgEAAAB4YhTwAABAmhIUFKT4+HhVqFBBS5cu1bFjx3To0CFNmjRJfn5+KlCggOLi4jR58mSdPHlSc+bM0bRp06z66NOnj9asWaPw8HDt3r1bGzduVNGiRVPpiAAAAIBH4yUWAADAVGDivNRO4bHy58+v3bt364svvtD777+vixcvKlu2bCpbtqymTp0qX19fjRs3TqNGjdLgwYNVtWpVjRgxQm3btjX7iI+PV2BgoM6dOyc3NzfVrl1b48ePT8WjAgAAAB7OYqR0Nmg8tcjISLm7u+vWrVtyc3NL7XQAvMQGlXgntVPAY4zcP/+R6+/evavw8HD5+PjwVtT/gEddT8YPaQPXCYCtON67VWqnAPwnvKgvtlM6huARWgAAAAAAAMCGUcADAAAAAAAAbBgFPAAAAAAAAMCGUcADAAAAAAAAbBgFPAAA0jDeRfXfwHUEAADAo1DAAwAgDUqXLp0kKTY2NpUzwbOQeB0TrysAAADwIPvUTgAAADw5e3t7OTs768qVK0qfPr3s7PhOLq1KSEjQlStX5OzsLHt7hmYAAABIilEiAABpkMViUc6cORUeHq7Tp0+ndjp4SnZ2dsqTJ48sFktqpwIAAAAbRAEPAIA0ysHBQQULFuQx2v8ABwcH7qIEAADAQ6XqSHHLli1q0KCBvLy8ZLFYtGLFiofGdu3aVRaLRRMmTLBqv379ulq3bi03Nzd5eHioU6dOioqKsor566+/9Prrr8vJyUne3t4aPXp0kv4XL16sIkWKyMnJSSVLltTq1aut1huGoSFDhihnzpzKkCGD/P39dezYsX997AAAPAt2dnZycnLik8Y/FO8AAADwKKk6WoyOjpavr6+CgoIeGbd8+XL9+eef8vLySrKudevWOnDggNauXauVK1dqy5Yt6tKli7k+MjJStWrVUt68eRUaGqoxY8Zo2LBh+vbbb82YrVu36p133lGnTp20Z88eNW7cWI0bN9b+/fvNmNGjR2vSpEmaNm2atm/fLhcXFwUEBOju3bvP4EwAAAAAAAAAyUvVR2jr1KmjOnXqPDLm/Pnz6tmzp9asWaN69epZrTt06JBCQkK0c+dOlStXTpI0efJk1a1bV1999ZW8vLw0d+5cxcbGasaMGXJwcFDx4sUVFhamcePGmYW+iRMnqnbt2urfv78k6fPPP9fatWs1ZcoUTZs2TYZhaMKECfr444/VqFEjSdLs2bOVI0cOrVixQi1btnzWpwYAAAAAAACQlMp34D1OQkKC2rRpo/79+6t48eJJ1m/btk0eHh5m8U6S/P39ZWdnp+3bt5sxVatWlYODgxkTEBCgI0eO6MaNG2aMv7+/Vd8BAQHatm2bJCk8PFwRERFWMe7u7qpYsaIZk5yYmBhFRkZafQAAAAAAAIAnYdMFvFGjRsne3l69evVKdn1ERISyZ89u1WZvb6/MmTMrIiLCjMmRI4dVTOLy42IeXP/gdsnFJGfEiBFyd3c3P97e3o88XgAAAAAAAOCfbLaAFxoaqokTJyo4OFgWiyW10/lXBg8erFu3bpmfs2fPpnZKAAAAAAAASGNstoD322+/6fLly8qTJ4/s7e1lb2+v06dP6/3331e+fPkkSZ6enrp8+bLVdvfu3dP169fl6elpxly6dMkqJnH5cTEPrn9wu+RikuPo6Cg3NzerDwAAAAAAAPAkbLaA16ZNG/31118KCwszP15eXurfv7/WrFkjSfLz89PNmzcVGhpqbrdhwwYlJCSoYsWKZsyWLVsUFxdnxqxdu1aFCxdWpkyZzJj169db7X/t2rXy8/OTJPn4+MjT09MqJjIyUtu3bzdjAAAAAAAAgOchVd9CGxUVpePHj5vL4eHhCgsLU+bMmZUnTx5lyZLFKj59+vTy9PRU4cKFJUlFixZV7dq11blzZ02bNk1xcXHq0aOHWrZsKS8vL0lSq1at9Omnn6pTp04aOHCg9u/fr4kTJ2r8+PFmv71791a1atU0duxY1atXTwsWLNCuXbv07bffSpIsFov69Omj4cOHq2DBgvLx8dEnn3wiLy8vNW7c+DmfJQAAAAAAALzMUrWAt2vXLtWoUcNc7tevnySpXbt2Cg4OTlEfc+fOVY8ePVSzZk3Z2dmpadOmmjRpkrne3d1dv/76qwIDA1W2bFllzZpVQ4YMUZcuXcyYypUra968efr444/14YcfqmDBglqxYoVKlChhxgwYMEDR0dHq0qWLbt68qddee00hISFycnJ6yrMAAAAAAAAAPJzFMAwjtZN4WURGRsrd3V23bt1iPjwAqWpQiXdSOwU8xsj981M7BdgIxg9pA9cJgK043rtVaqcA/CcUmDjvhewnpWMIm50DDwAAAAAAAAAFPAAAAAAAAMCm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pWoBb8uWLWrQoIG8vLxksVi0YsUKc11cXJwGDhyokiVLysXFRV5eXmrbtq0uXLhg1cf169fVunVrubm5ycPDQ506dVJUVJRVzF9//aXXX39dTk5O8vb21ujRo5PksnjxYhUpUkROTk4qWbKkVq9ebbXeMAwNGTJEOXPmVIYMGeTv769jx449u5MBAAAAAAAAJCNVC3jR0dHy9fVVUFBQknW3b9/W7t279cknn2j37t1atmyZjhw5ooYNG1rFtW7dWgcOHNDatWu1cuVKbdmyRV26dDHXR0ZGqlatWsqbN69CQ0M1ZswYDRs2TN9++60Zs3XrVr3zzjvq1KmT9uzZo8aNG6tx48bav3+/GTN69GhNmjRJ06ZN0/bt2+Xi4qKAgADdvXv3OZwZAAAAAAAA4D6LYRhGaichSRaLRcuXL1fjxo0fGrNz505VqFBBp0+fVp48eXTo0CEVK1ZMO3fuVLly5SRJISEhqlu3rs6dOycvLy9NnTpVH330kSIiIuTg4CBJGjRokFasWKHDhw9Lklq0aKHo6GitXLnS3FelSpVUunRpTZs2TYZhyMvLS++//74++OADSdKtW7eUI0cOBQcHq2XLlsnmGxMTo5iYGHM5MjJS3t7eunXrltzc3J7qfAHA0xhU4p3UTgGPMXL//NROATYiMjJS7u7ujB9sHNcJgK043rtVaqcA/CcUmDjvhewnpWOINDUH3q1bt2SxWOTh4SFJ2rZtmzw8PMzinST5+/vLzs5O27dvN2OqVq1qFu8kKSAgQEeOHNGNGzfMGH9/f6t9BQQEaNu2bZKk8PBwRUREWMW4u7urYsWKZkxyRowYIXd3d/Pj7e39dCcAAAAAAAAAL500U8C7e/euBg4cqHfeecesSEZERCh79uxWcfb29sqcObMiIiLMmBw5cljFJC4/LubB9Q9ul1xMcgYPHqxbt26Zn7Nnzz7RMQMAAAAAAAD2qZ1ASsTFxal58+YyDENTp05N7XRSzNHRUY6OjqmdBgAAAAAAANIwm78DL7F4d/r0aa1du9bqeWBPT09dvnzZKv7evXu6fv26PD09zZhLly5ZxSQuPy7mwfUPbpdcDAAAAAAAAPA82HQBL7F4d+zYMa1bt05ZsmSxWu/n56ebN28qNDTUbNuwYYMSEhJUsWJFM2bLli2Ki4szY9auXavChQsrU6ZMZsz69eut+l67dq38/PwkST4+PvL09LSKiYyM1Pbt280YAAAAAAAA4HlI1QJeVFSUwsLCFBYWJun+yyLCwsJ05swZxcXFqVmzZtq1a5fmzp2r+Ph4RUREKCIiQrGxsZKkokWLqnbt2urcubN27NihP/74Qz169FDLli3l5eUlSWrVqpUcHBzUqVMnHThwQAsXLtTEiRPVr18/M4/evXsrJCREY8eO1eHDhzVs2DDt2rVLPXr0kHT/Dbl9+vTR8OHD9dNPP2nfvn1q27atvLy8HvnWXAAAAAAAAOBppeoceLt27VKNGjXM5cSiWrt27TRs2DD99NNPkqTSpUtbbbdx40ZVr15dkjR37lz16NFDNWvWlJ2dnZo2bapJkyaZse7u7vr1118VGBiosmXLKmvWrBoyZIi6dOlixlSuXFnz5s3Txx9/rA8//FAFCxbUihUrVKJECTNmwIABio6OVpcuXXTz5k299tprCgkJkZOT07M+LQAAAAAAAIDJYhiGkdpJvCwiIyPl7u6uW7duWc3lBwAv2qAS76R2CniMkfvnp3YKsBGMH9IGrhMAW3G8d6vUTgH4Tygwcd4L2U9KxxA2PQceAAAAAAAA8LKjgAcAAAAAAADYMAp4AAAAAAAAgA2jgAcAAAAAAADYMAp4AAAAAAAAgA2jgAcAALRlyxY1aNBAXl5eslgsWrFihdV6wzA0ZMgQ5cyZUxkyZJC/v7+OHTtmFbN79269+eab8vDwUJYsWdSlSxdFRUVZxezcuVM1a9aUh4eHMmXKpICAAO3du9cqZtGiRSpdurScnZ2VN29ejRkzJkm+MTEx+uijj5Q3b145OjoqX758mjFjxrM5GQAAAICNoYAHAAAUHR0tX19fBQUFJbt+9OjRmjRpkqZNm6bt27fLxcVFAQEBunv3riTpwoUL8vf3V4ECBbR9+3aFhITowIEDat++vdlHVFSUateurTx58mj79u36/ffflTFjRgUEBCguLk6S9Msvv6h169bq2rWr9u/fr6+//lrjx4/XlClTrPJp3ry51q9fr+nTp+vIkSOaP3++Chcu/HxODgAAAJDK7FM7AQAAkPrq1KmjOnXqJLvOMAxNmDBBH3/8sRo1aiRJmj17tnLkyKEVK1aoZcuWWrlypdKnT6+goCDZ2d3/fnDatGkqVaqUjh8/rgIFCujw4cO6fv26PvvsM3l7e0uShg4dqlKlSun06dMqUKCA5syZo8aNG6tr166SpPz582vw4MEaNWqUAgMDZbFYFBISos2bN+vkyZPKnDmzJClfvnzP+Qzhv27q1KmaOnWqTp06JUkqXry4hgwZ8tC/FwAAAC8Sd+ABAIBHCg8PV0REhPz9/c02d3d3VaxYUdu2bZN0/5FWBwcHs3gnSRkyZJAk/f7775KkwoULK0uWLJo+fbpiY2N1584dTZ8+XUWLFjULcDExMXJycrLaf4YMGXTu3DmdPn1akvTTTz+pXLlyGj16tHLlyqVChQrpgw8+0J07d57bOcB/X+7cuTVy5EiFhoZq165deuONN9SoUSMdOHAgtVMDAACggAcAAB4tIiJCkpQjRw6r9hw5cpjr3njjDUVERGjMmDGKjY3VjRs3NGjQIEnSxYsXJUkZM2bUpk2b9MMPPyhDhgxydXVVSEiIfvnlF9nb338oICAgQMuWLdP69euVkJCgo0ePauzYsVb9nDx5Ur///rv279+v5cuXa8KECVqyZIm6d+/+/E8G/rMaNGigunXrqmDBgipUqJC++OILubq66s8//0zt1AAAACjgAQCAp1e8eHHNmjVLY8eOlbOzszw9PeXj46McOXKYd+XduXNHnTp1UpUqVfTnn3/qjz/+UIkSJVSvXj3z7rnOnTurR48eql+/vhwcHFSpUiW1bNlSksx+EhISZLFYNHfuXFWoUEF169bVuHHjNGvWLO7CwzMRHx+vBQsWKDo6Wn5+fsnGxMTEKDIy0uoDAADwvFDAAwAAj+Tp6SlJunTpklX7pUuXzHWS1KpVK0VEROj8+fO6du2ahg0bpitXrih//vySpHnz5unUqVOaOXOmypcvr0qVKmnevHkKDw/Xjz/+KEmyWCwaNWqUoqKidPr0aUVERKhChQqSZPaTM2dO5cqVS+7u7ua+ixYtKsMwdO7cued3IvCft2/fPrm6usrR0VFdu3bV8uXLVaxYsWRjR4wYIXd3d/OTOK8jAADA80ABDwAAPJKPj488PT21fv16sy0yMlLbt29P9u6kHDlyyNXVVQsXLpSTk5PefPNNSdLt27dlZ2cni8VixiYuJyQkWPWRLl065cqVSw4ODpo/f778/PyULVs2SVKVKlV04cIFRUVFmfFHjx6VnZ2dcufO/UyPHS+XwoULKywsTNu3b1e3bt3Url07HTx4MNnYwYMH69atW+bn7NmzLzhbAADwMqGABwAAFBUVpbCwMIWFhUm6/+KKsLAwnTlzRhaLRX369NHw4cP1008/ad++fWrbtq28vLzUuHFjs48pU6Zo9+7dOnr0qIKCgtSjRw+NGDFCHh4ekqQ333xTN27cUGBgoA4dOqQDBw6oQ4cOsre3V40aNSRJV69e1bRp03T48GGFhYWpd+/eWrx4sSZMmGDup1WrVsqSJYs6dOiggwcPasuWLerfv786duxovjgD+DccHBxUoEABlS1bViNGjJCvr68mTpyYbKyjo6Pc3NysPgAAAM+LfWonAAAAUt+uXbvMIpok9evXT5LUrl07BQcHa8CAAYqOjlaXLl108+ZNvfbaawoJCbF6Y+yOHTs0dOhQRUVFqUiRIvrmm2/Upk0bc32RIkX0888/69NPP5Wfn5/s7OxUpkwZhYSEKGfOnGbcrFmz9MEHH8gwDPn5+WnTpk3mY7SS5OrqqrVr16pnz54qV66csmTJoubNm2v48OHP8xThJZSQkKCYmJjUTgMAAEAWwzCM1E7iZREZGSl3d3fdunWLb2kBpKpBJd5J7RTwGCP3z0/tFGAjGD+8GIMHD1adOnWUJ08e/f3335o3b55GjRqlNWvWmI+BPwrXCYCtON67VWqnAPwnFJg474XsJ6VjCO7AAwAAwEvv8uXLatu2rS5evCh3d3eVKlUqxcU7AACA540CHgAANohvz9OGF/XNLJ6/6dOnp3YKAAAAD8VLLAAAAAAAAAAbRgEPAAAAAAAAsGEU8AAAAAAAAAAbRgEPAAAAAAAAsGEU8AAAAAAAAAAbRgEPAAAAAAAAsGEU8AAAAAAAAAAbRgEPAAAAAAAAsGEU8AAAAAAAAAAbZv8kwQkJCQoODtayZct06tQpWSwW+fj4qFmzZmrTpo0sFsvzyhMAAAAAAAB4KaX4DjzDMNSwYUO9++67On/+vEqWLKnixYvr9OnTat++vd56663nmScAAAAAAADwUkrxHXjBwcHasmWL1q9frxo1alit27Bhgxo3bqzZs2erbdu2zzxJAAAAAAAA4GWV4jvw5s+frw8//DBJ8U6S3njjDQ0aNEhz5859pskBAAAAAAAAL7sUF/D++usv1a5d+6Hr69Spo7179z6TpAAAAAAAAADcl+IC3vXr15UjR46Hrs+RI4du3LjxTJICAAAAAAAAcF+KC3jx8fGyt3/4lHnp0qXTvXv3nklSAAAAAAAAAO5L8UssDMNQ+/bt5ejomOz6mJiYZ5YUAAAAAAAAgPtSXMBr167dY2N4Ay0AAAAAAADwbKW4gDdz5sznmQcAAAAAAACAZKR4DrznYcuWLWrQoIG8vLxksVi0YsUKq/WGYWjIkCHKmTOnMmTIIH9/fx07dswq5vr162rdurXc3Nzk4eGhTp06KSoqyirmr7/+0uuvvy4nJyd5e3tr9OjRSXJZvHixihQpIicnJ5UsWVKrV69+4lwAAAAAAACAZy3Fd+A1adIkRXHLli1L8c6jo6Pl6+urjh07Jtv/6NGjNWnSJM2aNUs+Pj765JNPFBAQoIMHD8rJyUmS1Lp1a128eFFr165VXFycOnTooC5dumjevHmSpMjISNWqVUv+/v6aNm2a9u3bp44dO8rDw0NdunSRJG3dulXvvPOORowYofr162vevHlq3Lixdu/erRIlSqQ4FwAAAAAAAOBZS3EBz93d/ZnvvE6dOqpTp06y6wzD0IQJE/Txxx+rUaNGkqTZs2crR44cWrFihVq2bKlDhw4pJCREO3fuVLly5SRJkydPVt26dfXVV1/Jy8tLc+fOVWxsrGbMmCEHBwcVL15cYWFhGjdunFnAmzhxomrXrq3+/ftLkv5fe/ce32P9/3H8+dnYgdnmtM1qsTXn00QxxMqykCjfHL+RHKJNGCnlWPrO4UuoRfWVQ5FDIVFj38l8ZYY5JExE31E2im2szGzX7w9f18+nDZs2nw8e99vtut32ud6v63q/ro9cvb32vt7Xm2++qdjYWL377ruaO3duoXIBAAAAAAAASoLdroF37NgxpaamKjQ01Nzn4eGhpk2bKiEhQd27d1dCQoI8PT3N4p0khYaGysHBQYmJiXrqqaeUkJCgVq1aycnJyYwJCwvTlClTdPbsWZUvX14JCQmKjIy06j8sLMx8pLcwuRQkOzvb6u28mZmZf+k7AQAAAAAAwN3HpmvgXU9qaqokydvb22q/t7e32ZaamiovLy+r9lKlSqlChQpWMQWd4+o+rhVzdfuNcilIVFSUPDw8zM3Pz+8GVw0AAAAAAABYs9sC3p1g9OjRysjIMLfjx4/bOiUAAAAAAADcZuy2gOfj4yNJSktLs9qflpZmtvn4+OjUqVNW7ZcuXdKZM2esYgo6x9V9XCvm6vYb5VIQZ2dnubu7W20AAAAAAABAUdhtAc/f318+Pj6Ki4sz92VmZioxMVHBwcGSpODgYKWnpyspKcmM2bhxo/Ly8tS0aVMzZvPmzcrJyTFjYmNjVbNmTZUvX96MubqfKzFX+ilMLgAAAAAAAEBJsGkB7/z589qzZ4/27Nkj6fLLIvbs2aOUlBRZLBYNGzZMkyZN0po1a7Rv3z717t1bvr6+6ty5sySpdu3aevzxxzVgwABt375d3377rSIiItS9e3f5+vpKknr27CknJyf169dP+/fv17JlyzRr1iyrl1YMHTpUMTExmj59upKTkzVhwgTt3LlTERERklSoXAAAAAAAAICSUOi30F7t8OHD+uabb3Tq1Cnl5eVZtY0bN67Q59m5c6ceeeQR8/OVolqfPn20YMECjRo1SllZWRo4cKDS09PVsmVLxcTEyMXFxTxm8eLFioiIUJs2beTg4KAuXbpo9uzZZruHh4c2bNig8PBwNW7cWJUqVdK4ceM0cOBAM6Z58+ZasmSJxowZo9dee03Vq1fX6tWrVa9ePTOmMLkAAAAAAAAAxc1iGIZRlAM+/PBDDR48WJUqVZKPj48sFsv/n8xi0a5du4o9yTtFZmamPDw8lJGRwXp4AGzq1Xo9bJ0CbqB/G8uNg2BzgbOWlHgfjB9uD/w5AbAXR4b2tHUKwB3hVozzpMKPIYo8A2/SpEl666239Morr/ylBAEAAAAAAADcWJHXwDt79qyeeeaZksgFAAAAAAAAwJ8UuYD3zDPPaMOGDSWRCwAAAAAAAIA/KfIjtIGBgRo7dqy2bdum+vXrq3Tp0lbtL730UrElBwAAAAAAANztilzA++CDD+Tm5qb4+HjFx8dbtVksFgp4AAAAAAAAQDEqcgHv2LFjJZEHAAAAAAAAgAIUeQ28qxmGIcMwiisXAAAAAAAAAH9yUwW8RYsWqX79+nJ1dZWrq6saNGigjz/+uLhzAwAAAAAAAO56RX6EdsaMGRo7dqwiIiLUokULSdKWLVs0aNAg/frrrxo+fHixJwkAAAAAAADcrYpcwHvnnXc0Z84c9e7d29z35JNPqm7dupowYQIFPAAAAAAAAKAYFfkR2pMnT6p58+b59jdv3lwnT54slqQAAAAAAAAAXFbkAl5gYKCWL1+eb/+yZctUvXr1YkkKAAAAKIyUlJQCX6pmGIZSUlJskBEAAEDxK/IjtBMnTlS3bt20efNmcw28b7/9VnFxcQUW9gAAAICS4u/vr5MnT8rLy8tq/5kzZ+Tv76/c3FwbZQYAAFB8ijwDr0uXLkpMTFSlSpW0evVqrV69WpUqVdL27dv11FNPlUSOAAAAQIEMw5DFYsm3//z583JxcbFBRgAAAMWvyDPwJKlx48b65JNPijsXAAAAoFAiIyMlSRaLRWPHjlWZMmXMttzcXCUmJiooKMhG2QEAABSvQhXwMjMz5e7ubv58PVfiAAAAgJKye/duSZdn4O3bt09OTk5mm5OTkxo2bKiRI0faKj0AAIBiVagCXvny5c21RTw9PQt8TOHK4wusMwIAAICS9s0330iS+vbtq1mzZvFLZAAAcEcrVAFv48aNqlChgqT/HywBAAAAtjZ//nxbpwAAAFDiClXAa926tfmzv7+//Pz88s3CMwxDx48fL97sAAAAgD95+umntWDBArm7u+vpp5++buzKlStvUVYAAAAlp8gvsfD39zcfp73amTNn5O/vzyO0AAAAKFEeHh7mL5Pd3d0LXN4FAADgTlLkAt6Vte7+7Pz583JxcSmWpAAAAIBreeqpp8xx54IFC2ybDAAAwC1Q6AJeZGSkJMlisWjs2LEqU6aM2Zabm6vExEQFBQUVe4IAAADA1Z566imlpqaqcuXKcnR0LPDpEAAAgDtJoQt4u3fvlnR5Bt6+ffvk5ORktjk5Oalhw4YaOXJk8WcIAAAAXKVy5cratm2bOnbseM2nQwAAAO4khS7gXXn7bN++fTVr1iy5u7uXWFIAAADAtQwaNEidOnWSxWKRxWKRj4/PNWNZnxkAANwJirwG3syZM3Xp0qV8+8+cOaNSpUpR2AMAAECJmjBhgrp3764jR47oySef1Pz58+Xp6WnrtAAAAEpMkQt43bt3V8eOHfXiiy9a7V++fLnWrFmjr776qtiSAwAAAApSq1Yt1apVS+PHj9czzzxjtT4zAADAncahqAckJibqkUceybc/JCREiYmJcGdhyQAARS5JREFUxZIUAAAAUBjjx49XmTJldPr0aW3ZskVbtmzR6dOnbZ0WAABAsSpyAS87O7vAR2hzcnL0xx9/FEtSAAAAQGH8/vvvev755+Xr66tWrVqpVatW8vX1Vb9+/fT777/bOj0AAIBiUeQC3kMPPaQPPvgg3/65c+eqcePGxZIUAAAAUBjDhw9XfHy81qxZo/T0dKWnp+uLL75QfHy8RowYYev0AAAAikWR18CbNGmSQkNDtXfvXrVp00aSFBcXpx07dmjDhg3FniAAAABwLZ9//rk+++wzhYSEmPvat28vV1dXde3aVXPmzLFdcgAAAMWkyDPwWrRooYSEBPn5+Wn58uX68ssvFRgYqO+++04PP/xwSeQIAAAAFOj333+Xt7d3vv1eXl48QgsAAO4YRZ6BJ0lBQUFavHhxcecCAAAAFElwcLDGjx+vRYsWycXFRZL0xx9/aOLEiQoODrZxdgAAAMXjpgp4V1y4cEEXL1602ufu7v6XEgIAAAAKa+bMmXr88cd17733qmHDhpKkvXv3ysXFRevXr7dxdgAAAMWjyAW833//XaNGjdLy5cv122+/5WvPzc0tlsQAAACAG6lfv74OHz6sxYsXKzk5WZLUo0cP9erVS66urjbODgAAoHgUuYD38ssv65tvvtGcOXP07LPPKjo6Wj///LPef/99TZ48uSRyBAAAAPLJyclRrVq1tHbtWg0YMMDW6QAAAJSYIhfwvvzySy1atEghISHq27evHn74YQUGBqpq1apavHixevXqVRJ5AgAAAFZKly6tCxcu2DoNAACAElfkt9CeOXNGAQEBki6vd3fmzBlJUsuWLbV58+bizQ4AAAC4jvDwcE2ZMkWXLl2ydSoAAAAlpsgz8AICAnTs2DHdd999qlWrlpYvX66HHnpIX375pTw9PUsgRQAAAKBgO3bsUFxcnDZs2KD69eurbNmyVu0rV660UWYAAADFp8gz8Pr27au9e/dKkl599VVFR0fLxcVFw4cP18svv1ysyeXm5mrs2LHy9/eXq6ur7r//fr355psyDMOMMQxD48aNU5UqVeTq6qrQ0FAdPnzY6jxnzpxRr1695O7uLk9PT/Xr10/nz5+3ivnuu+/08MMPy8XFRX5+fpo6dWq+fFasWKFatWrJxcVF9evX11dffVWs1wsAAICi8fT0VJcuXRQWFiZfX195eHhYbQAAAHeCIs/AGz58uPlzaGiokpOTlZSUpMDAQDVo0KBYk5syZYrmzJmjhQsXqm7dutq5c6f69u0rDw8PvfTSS5KkqVOnavbs2Vq4cKH8/f01duxYhYWF6cCBA3JxcZEk9erVSydPnlRsbKxycnLUt29fDRw4UEuWLJEkZWZmqm3btgoNDdXcuXO1b98+Pf/88/L09NTAgQMlSVu3blWPHj0UFRWlJ554QkuWLFHnzp21a9cu1atXr1ivGwAAANeXl5enadOm6YcfftDFixf16KOPasKECbx5FgAA3JEsxtXT2W5Senp6iTw++8QTT8jb21vz5s0z93Xp0kWurq765JNPZBiGfH19NWLECI0cOVKSlJGRIW9vby1YsEDdu3fXwYMHVadOHe3YsUNNmjSRJMXExKh9+/Y6ceKEfH19NWfOHL3++utKTU2Vk5OTpMuzC1evXq3k5GRJUrdu3ZSVlaW1a9eauTRr1kxBQUGaO3duoa4nMzNTHh4eysjIkLu7e7F8RwBwM16t18PWKeAG+rex2DoFFELgrCUl3gfjh4K9+eabmjBhgkJDQ+Xq6qr169erR48e+uijj2ySD39OAOzFkaE9bZ0CcEe4FeM8qfBjiCI/QjtlyhQtW7bM/Ny1a1dVrFhR99xzj/lobXFp3ry54uLi9MMPP0iS9u7dqy1btqhdu3aSpGPHjik1NVWhoaHmMR4eHmratKkSEhIkSQkJCfL09DSLd9LlmYMODg5KTEw0Y1q1amUW7yQpLCxMhw4d0tmzZ82Yq/u5EnOln4JkZ2crMzPTagMAAMBft2jRIr333ntav369Vq9erS+//FKLFy9WXl6erVMDAAAodkUu4M2dO1d+fn6SpNjYWMXGxurrr79Wu3btin0NvFdffVXdu3dXrVq1VLp0aTVq1EjDhg1Tr169JEmpqamSJG9vb6vjvL29zbbU1FR5eXlZtZcqVUoVKlSwiinoHFf3ca2YK+0FiYqKslqD5cr3BgAAgL8mJSVF7du3Nz+HhobKYrHol19+sWFWAAAAJaPIa+Clpqaahai1a9eqa9euatu2rapVq6amTZsWa3LLly/X4sWLtWTJEtWtW1d79uzRsGHD5Ovrqz59+hRrXyVh9OjRioyMND9nZmZSxAMAACgGly5dMtc7vqJ06dLKycmxUUYAAAAlp8gFvPLly+v48ePy8/NTTEyMJk2aJOny22Bzc3OLNbmXX37ZnIUnSfXr19d///tfRUVFqU+fPvLx8ZEkpaWlqUqVKuZxaWlpCgoKkiT5+Pjo1KlTVue9dOmSzpw5Yx7v4+OjtLQ0q5grn28Uc6W9IM7OznJ2di7qZQMAAOAGDMPQc889ZzXWunDhggYNGqSyZcua+1auXGmL9AAAAIpVkR+hffrpp9WzZ0899thj+u2338z16Hbv3q3AwMBiTe7333+Xg4N1io6OjubaJv7+/vLx8VFcXJzZnpmZqcTERAUHB0uSgoODlZ6erqSkJDNm48aNysvLM2cMBgcHa/PmzVa/sY2NjVXNmjVVvnx5M+bqfq7EXOkHAAAAt06fPn3k5eVltVzJ3//+d/n6+lrtAwAAuBMUeQbe22+/rWrVqun48eOaOnWq3NzcJEknT57Uiy++WKzJdezYUW+99Zbuu+8+1a1bV7t379aMGTP0/PPPS5IsFouGDRumSZMmqXr16vL399fYsWPl6+urzp07S5Jq166txx9/XAMGDNDcuXOVk5OjiIgIde/eXb6+vpKknj17auLEierXr59eeeUVff/995o1a5befvttM5ehQ4eqdevWmj59ujp06KClS5dq586d+uCDD4r1mgEAAHBj8+fPt3UKAAAAt0yRC3ilS5fWyJEj8+0fPnx4sSR0tXfeeUdjx47Viy++qFOnTsnX11cvvPCCxo0bZ8aMGjVKWVlZGjhwoNLT09WyZUvFxMRYrYmyePFiRUREqE2bNnJwcFCXLl00e/Zss93Dw0MbNmxQeHi4GjdurEqVKmncuHEaOHCgGdO8eXMtWbJEY8aM0Wuvvabq1atr9erVqlevXrFfNwAAAAAAAHCFxTAMo6gHHT58WN98841OnTplPs56xdXFNVjLzMyUh4eHMjIy5O7ubut0ANzFXq3Xw9Yp4Ab6t7HYOgUUQuCsJSXeB+OH2wN/TgDsxZGhPW2dAnBHuBXjPKnwY4giz8D78MMPNXjwYFWqVEk+Pj6yWP7/HxgWi4UCHgAAAAAAAFCMilzAmzRpkt566y298sorJZEPAAAAcMtFRUVp5cqVSk5Olqurq5o3b64pU6aoZs2atk4NAACg6G+hPXv2rJ555pmSyAUAAACwifj4eIWHh2vbtm2KjY1VTk6O2rZtq6ysLFunBgAAUPQZeM8884w2bNigQYMGlUQ+AAAAwC0XExNj9XnBggXy8vJSUlKSWrVqZaOsAAAALityAS8wMFBjx47Vtm3bVL9+fZUuXdqq/aWXXiq25AAAAABbyMjIkCRVqFChwPbs7GxlZ2ebnzMzM29JXgAA4O5U5ALeBx98IDc3N8XHxys+Pt6qzWKxUMADAADAbS0vL0/Dhg1TixYtVK9evQJjoqKiNHHixFucGQAAuFsVuYB37NixksgDAAAAsAvh4eH6/vvvtWXLlmvGjB49WpGRkebnzMxM+fn53Yr0AADAXajIBTwAAADgThUREaG1a9dq8+bNuvfee68Z5+zsLGdn51uYGQAAuJvdVAHvxIkTWrNmjVJSUnTx4kWrthkzZhRLYgAAAMCtYhiGhgwZolWrVmnTpk3y9/e3dUoAAACmIhfw4uLi9OSTTyogIEDJycmqV6+efvrpJxmGoQceeKAkcgQAAABKVHh4uJYsWaIvvvhC5cqVU2pqqiTJw8NDrq6uNs4OAADc7RyKesDo0aM1cuRI7du3Ty4uLvr88891/PhxtW7dWs8880xJ5AgAAACUqDlz5igjI0MhISGqUqWKuS1btszWqQEAABR9Bt7Bgwf16aefXj64VCn98ccfcnNz0xtvvKFOnTpp8ODBxZ4kAAAAUJIMw7B1CgAAANdU5Bl4ZcuWNde9q1Klin788Uez7ddffy2+zAAAAAAAAAAUfQZes2bNtGXLFtWuXVvt27fXiBEjtG/fPq1cuVLNmjUriRwBAAAAAACAu1aRC3gzZszQ+fPnJUkTJ07U+fPntWzZMlWvXp030AIAAAAAAADFrEgFvNzcXJ04cUINGjSQdPlx2rlz55ZIYgAAAAAAAACKuAaeo6Oj2rZtq7Nnz5ZUPgAAAAAAAACuUuSXWNSrV09Hjx4tiVwAAAAAAAAA/EmRC3iTJk3SyJEjtXbtWp08eVKZmZlWGwAAAAAAAIDiU+g18N544w2NGDFC7du3lyQ9+eSTslgsZrthGLJYLMrNzS3+LAEAAAAAAIC7VKELeBMnTtSgQYP0zTfflGQ+AAAAAAAAAK5S6AKeYRiSpNatW5dYMgAAAAAAAACsFWkNvKsfmQUAAAAAAABQ8go9A0+SatSoccMi3pkzZ/5SQgAAAAAAAAD+X5EKeBMnTpSHh0dJ5QIAAAAAAADgT4pUwOvevbu8vLxKKhcAAAAAAAAAf1LoNfBY/w4AAAAAAAC49QpdwLvyFloAAAAAAAAAt06hH6HNy8sryTwAAAAAAAAAFKDQM/AAAAAAAAAA3HoU8AAAAAAAAAA7RgEPAAAAAAAAsGMU8AAAAAAAAAA7RgEPAAAAAAAAsGMU8AAAAAAAAAA7RgEPAAAAAAAAsGMU8AAAAAAAAAA7ZvcFvJ9//ll///vfVbFiRbm6uqp+/frauXOn2W4YhsaNG6cqVarI1dVVoaGhOnz4sNU5zpw5o169esnd3V2enp7q16+fzp8/bxXz3Xff6eGHH5aLi4v8/Pw0derUfLmsWLFCtWrVkouLi+rXr6+vvvqqZC4aAAAAAAAA+B+7LuCdPXtWLVq0UOnSpfX111/rwIEDmj59usqXL2/GTJ06VbNnz9bcuXOVmJiosmXLKiwsTBcuXDBjevXqpf379ys2NlZr167V5s2bNXDgQLM9MzNTbdu2VdWqVZWUlKRp06ZpwoQJ+uCDD8yYrVu3qkePHurXr592796tzp07q3Pnzvr+++9vzZcBAAAAAACAu5LFMAzD1klcy6uvvqpvv/1W//nPfwpsNwxDvr6+GjFihEaOHClJysjIkLe3txYsWKDu3bvr4MGDqlOnjnbs2KEmTZpIkmJiYtS+fXudOHFCvr6+mjNnjl5//XWlpqbKycnJ7Hv16tVKTk6WJHXr1k1ZWVlau3at2X+zZs0UFBSkuXPnFup6MjMz5eHhoYyMDLm7u9/09wIAf9Wr9XrYOgXcQP82FlungEIInLWkxPtg/HB74M8JgL04MrSnrVMA7gi3YpwnFX4MYdcz8NasWaMmTZromWeekZeXlxo1aqQPP/zQbD927JhSU1MVGhpq7vPw8FDTpk2VkJAgSUpISJCnp6dZvJOk0NBQOTg4KDEx0Yxp1aqVWbyTpLCwMB06dEhnz541Y67u50rMlX4Kkp2drczMTKsNAAAAAAAAKAq7LuAdPXpUc+bMUfXq1bV+/XoNHjxYL730khYuXChJSk1NlSR5e3tbHeft7W22paamysvLy6q9VKlSqlChglVMQee4uo9rxVxpL0hUVJQ8PDzMzc/Pr0jXDwAAAAAAANh1AS8vL08PPPCA/vGPf6hRo0YaOHCgBgwYUOhHVm1t9OjRysjIMLfjx4/bOiUAAAAAAADcZuy6gFelShXVqVPHal/t2rWVkpIiSfLx8ZEkpaWlWcWkpaWZbT4+Pjp16pRV+6VLl3TmzBmrmILOcXUf14q50l4QZ2dnubu7W20AAAAAAABAUdh1Aa9FixY6dOiQ1b4ffvhBVatWlST5+/vLx8dHcXFxZntmZqYSExMVHBwsSQoODlZ6erqSkpLMmI0bNyovL09NmzY1YzZv3qycnBwzJjY2VjVr1jTfeBscHGzVz5WYK/0AAAAAAAAAJcGuC3jDhw/Xtm3b9I9//ENHjhzRkiVL9MEHHyg8PFySZLFYNGzYME2aNElr1qzRvn371Lt3b/n6+qpz586SLs/Ye/zxxzVgwABt375d3377rSIiItS9e3f5+vpKknr27CknJyf169dP+/fv17JlyzRr1ixFRkaauQwdOlQxMTGaPn26kpOTNWHCBO3cuVMRERG3/HsBAAAAAADA3aOUrRO4ngcffFCrVq3S6NGj9cYbb8jf318zZ85Ur169zJhRo0YpKytLAwcOVHp6ulq2bKmYmBi5uLiYMYsXL1ZERITatGkjBwcHdenSRbNnzzbbPTw8tGHDBoWHh6tx48aqVKmSxo0bp4EDB5oxzZs315IlSzRmzBi99tprql69ulavXq169erdmi8DAAAAAAAAdyWLYRiGrZO4W2RmZsrDw0MZGRmshwfApl6t18PWKeAG+rex2DoFFELgrCUl3gfjh9sDf04A7MWRoT1tnQJwR7gV4zyp8GMIu36EFgAAAAAAALjbUcADAAAAAAAA7BgFPAAAAAAAAMCOUcBDiZgwYYIsFovVVqtWLbP9woULCg8PV8WKFeXm5qYuXbooLS3NbF+wYEG+469sp06dkiSdPHlSPXv2VI0aNeTg4KBhw4blyyMnJ0dvvPGG7r//frm4uKhhw4aKiYkp8esHAAAAAAAoLhTwUGLq1q2rkydPmtuWLVvMtuHDh+vLL7/UihUrFB8fr19++UVPP/202d6tWzerY0+ePKmwsDC1bt1aXl5ekqTs7GxVrlxZY8aMUcOGDQvMYcyYMXr//ff1zjvv6MCBAxo0aJCeeuop7d69u2QvHgAAAAAAoJiUsnUCuHOVKlVKPj4++fZnZGRo3rx5WrJkiR599FFJ0vz581W7dm1t27ZNzZo1k6urq1xdXc1jTp8+rY0bN2revHnmvmrVqmnWrFmSpI8++qjAHD7++GO9/vrrat++vSRp8ODB+ve//63p06frk08+KbZrBQAAAAAAKCnMwEOJOXz4sHx9fRUQEKBevXopJSVFkpSUlKScnByFhoaasbVq1dJ9992nhISEAs+1aNEilSlTRn/729+KlEN2drZcXFys9rm6ulrNBgQAAAAAALBnFPBQIpo2baoFCxYoJiZGc+bM0bFjx/Twww/r3LlzSk1NlZOTkzw9Pa2O8fb2VmpqaoHnmzdvnnr27Gk1K68wwsLCNGPGDB0+fFh5eXmKjY3VypUrdfLkyZu9NAAAAAAAgFuKR2hRItq1a2f+3KBBAzVt2lRVq1bV8uXLi1yES0hI0MGDB/Xxxx8XOY9Zs2ZpwIABqlWrliwWi+6//3717dv3mo/cAgAAAAAA2Btm4OGW8PT0VI0aNXTkyBH5+Pjo4sWLSk9Pt4pJS0srcM28f/3rXwoKClLjxo2L3G/lypW1evVqZWVl6b///a+Sk5Pl5uamgICAm70UAAAAAACAW4oCHm6J8+fP68cff1SVKlXUuHFjlS5dWnFxcWb7oUOHlJKSouDg4HzHLV++XP369ftL/bu4uOiee+7RpUuX9Pnnn6tTp05/6XwAAAAAAAC3Co/QokSMHDlSHTt2VNWqVfXLL79o/PjxcnR0VI8ePeTh4aF+/fopMjJSFSpUkLu7u4YMGaLg4GA1a9bM6jzLli3TpUuX9Pe//73Afvbs2SPpcqHv9OnT2rNnj5ycnFSnTh1JUmJion7++WcFBQXp559/1oQJE5SXl6dRo0aV6PUDAAAAAAAUFwp4KBEnTpxQjx499Ntvv6ly5cpq2bKltm3bpsqVK0uS3n77bTk4OKhLly7Kzs5WWFiY3nvvvXznmTdvnp5++ul8L7y4olGjRubPSUlJWrJkiapWraqffvpJknThwgWNGTNGR48elZubm9q3b6+PP/74mucDAAAAAACwNxTwUCKWLl163XYXFxdFR0crOjr6unFbt269brthGNdtb926tQ4cOHDdGAAAAAAAAHvGGngAAAAAAACAHaOABwAAAAAAANgxHqG9Q71ar4etU0AhTP7+U1unAAAAAAAA7Bwz8AAAAAAAAAA7RgEPAAAAAAAAsGMU8AAAAAAAAAA7RgEPAAAAAAAAsGMU8AAAAAAAAAA7RgEPAAAAAAAAsGMU8AAAAAAAAAA7RgEPAAAAAAAAsGMU8AAAAAAAAAA7RgEPAAAAAAAAsGMU8AAAAAAAAAA7RgEPAAAAAAAAsGMU8AAAAAAAAAA7RgEPAAAAAAAAsGMU8AAAAAAAAAA7RgEPAAAAAAAAsGMU8AAAAAAAAAA7RgEPAAAAAAAAsGMU8AAAAAAAAAA7RgEPAAAAAAAAsGMU8AAAAAAAAAA7dlsV8CZPniyLxaJhw4aZ+y5cuKDw8HBVrFhRbm5u6tKli9LS0qyOS0lJUYcOHVSmTBl5eXnp5Zdf1qVLl6xiNm3apAceeEDOzs4KDAzUggUL8vUfHR2tatWqycXFRU2bNtX27dtL4jIBAAAAAAAA021TwNuxY4fef/99NWjQwGr/8OHD9eWXX2rFihWKj4/XL7/8oqefftpsz83NVYcOHXTx4kVt3bpVCxcu1IIFCzRu3Dgz5tixY+rQoYMeeeQR7dmzR8OGDVP//v21fv16M2bZsmWKjIzU+PHjtWvXLjVs2FBhYWE6depUyV88AAAAAAAA7lq3RQHv/Pnz6tWrlz788EOVL1/e3J+RkaF58+ZpxowZevTRR9W4cWPNnz9fW7du1bZt2yRJGzZs0IEDB/TJJ58oKChI7dq105tvvqno6GhdvHhRkjR37lz5+/tr+vTpql27tiIiIvS3v/1Nb7/9ttnXjBkzNGDAAPXt21d16tTR3LlzVaZMGX300Ue39ssAAAAAAADAXeW2KOCFh4erQ4cOCg0NtdqflJSknJwcq/21atXSfffdp4SEBElSQkKC6tevL29vbzMmLCxMmZmZ2r9/vxnz53OHhYWZ57h48aKSkpKsYhwcHBQaGmrGFCQ7O1uZmZlWGwAAAAAAAFAUpWydwI0sXbpUu3bt0o4dO/K1paamysnJSZ6enlb7vb29lZqaasZcXby70n6l7XoxmZmZ+uOPP3T27Fnl5uYWGJOcnHzN3KOiojRx4sTCXSgAAAAAAABQALuegXf8+HENHTpUixcvlouLi63TKbLRo0crIyPD3I4fP27rlAAAAAAAAHCbsesCXlJSkk6dOqUHHnhApUqVUqlSpRQfH6/Zs2erVKlS8vb21sWLF5Wenm51XFpamnx8fCRJPj4++d5Ke+XzjWLc3d3l6uqqSpUqydHRscCYK+coiLOzs9zd3a02wJ7MmTNHDRo0MP/7DA4O1tdff222v/DCC7r//vvl6uqqypUrq1OnTvlmncbFxal58+YqV66cfHx89Morr+R7y/Py5csVFBSkMmXKqGrVqpo2bZpV+8qVK/XYY4+pcuXKZh5Xv0QGAICStnnzZnXs2FG+vr6yWCxavXq1rVMCAAAw2XUBr02bNtq3b5/27Nljbk2aNFGvXr3Mn0uXLq24uDjzmEOHDiklJUXBwcGSpODgYO3bt8/qbbGxsbFyd3dXnTp1zJirz3El5so5nJyc1LhxY6uYvLw8xcXFmTHA7ejee+/V5MmTlZSUpJ07d+rRRx9Vp06dzPUhr7wY5uDBg1q/fr0Mw1Dbtm2Vm5srSdq7d6/at2+vxx9/XLt379ayZcu0Zs0avfrqq2YfX3/9tXr16qVBgwbp+++/13vvvae3335b7777rhmzefNmPfbYY/rqq6+UlJSkRx55RB07dtTu3btv7RcCALhrZWVlqWHDhoqOjrZ1KgAAAPlYDMMwbJ1EUYSEhCgoKEgzZ86UJA0ePFhfffWVFixYIHd3dw0ZMkSStHXrVklSbm6ugoKC5Ovrq6lTpyo1NVXPPvus+vfvr3/84x+SpGPHjqlevXoKDw/X888/r40bN+qll17SunXrFBYWJklatmyZ+vTpo/fff18PPfSQZs6cqeXLlys5OTnf2njXkpmZKQ8PD2VkZJT4bLxX6/Uo0fOjeEz+/lNbp5BPhQoVNG3aNPXr1y9f23fffaeGDRvqyJEjuv/++/Xaa68pNjbWao3KL7/8Ul27dtWpU6dUrlw59ezZUzk5OVqxYoUZ884772jq1KlKSUmRxWIpMI+6deuqW7duGjduXPFfJLhH3Ab6tyn47wbsS+CsJSXex60cP+Ayi8WiVatWqXPnzoU+hj8nAPbiyNCetk4BuCPcinGeVPgxhN2/xOJG3n77bTk4OKhLly7Kzs5WWFiY3nvvPbPd0dFRa9eu1eDBgxUcHKyyZcuqT58+euONN8wYf39/rVu3TsOHD9esWbN077336l//+pdZvJOkbt266fTp0xo3bpxSU1MVFBSkmJiYQhfvAHuXm5urFStWKCsrq8CZpVlZWZo/f778/f3l5+cn6fKblv+8PqWrq6suXLigpKQkhYSEKDs7W2XKlMkXc+LECf33v/9VtWrV8vWVl5enc+fOqUKFCsV3gQAAFKPs7GxlZ2ebnzMzM22YDQAAuNPddgW8TZs2WX12cXFRdHT0dR93qFq1qr766qvrnjckJOSGj+tFREQoIiKi0LkCt4N9+/YpODhYFy5ckJubm1atWmU+Xi5J7733nkaNGqWsrCzVrFlTsbGxcnJykiSFhYVp5syZ+vTTT9W1a1elpqaaxfGTJ0+aMcOHD9dzzz2nRx55REeOHNH06dPNmIIKeP/85z91/vx5de3atYSvHgCAmxMVFaWJEyfaOg0AAHCXsOs18ACUvJo1a2rPnj1KTEzU4MGD1adPHx04cMBs79Wrl3bv3q34+HjVqFFDXbt21YULFyRJbdu21bRp0zRo0CA5OzurRo0aat++vSTJweHy7WXAgAGKiIjQE088IScnJzVr1kzdu3e3irnakiVLNHHiRC1fvlxeXl4lffkAANyU0aNHKyMjw9yOHz9u65QAAMAdjAIecJdzcnJSYGCgGjdurKioKDVs2FCzZs0y2z08PFS9enW1atVKn332mZKTk7Vq1SqzPTIyUunp6UpJSdGvv/6qTp06SZICAgIkXV5HaMqUKTp//rz++9//KjU1VQ899JBVzBVLly5V//79tXz5coWGhpb0pQMAcNOcnZ3Nt7hf2QAAAErKbfcILYCSlZeXZ7Wmz9UMw5BhGPnaLRaLfH19JUmffvqp/Pz89MADD1jFODo66p577jFjgoODVblyZbP9008/1fPPP6+lS5eqQ4cOxXlJAAAAAADc1ijgAXex0aNHq127drrvvvt07tw5LVmyRJs2bdL69et19OhRLVu2TG3btlXlypV14sQJTZ48Wa6uruZjspI0bdo0Pf7443JwcNDKlSs1efJkLV++XI6OjpKkX3/9VZ999plCQkJ04cIFzZ8/XytWrFB8fLx5jiVLlqhPnz6aNWuWmjZtqtTUVEmXX3bh4eFxa78UAMBd6fz58zpy5Ij5+dixY9qzZ48qVKig++67z4aZAQAA8AgtcFc7deqUevfurZo1a6pNmzbasWOH1q9fr8cee0wuLi76z3/+o/bt2yswMFDdunVTuXLltHXrVqu16b7++ms9/PDDatKkidatW6cvvvhCnTt3tupn4cKFatKkiVq0aKH9+/dr06ZN5mO0kvTBBx/o0qVLCg8PV5UqVcxt6NCht+qrAADc5Xbu3KlGjRqpUaNGki4vEdGoUSONGzfOxpkBAAAwAw+4q82bN++abb6+vjd8e7Mkbdy48brtlSpVUkJCwnVj/vx2aQAAbrWQkBAZhmHrNAAAAArEDDwAAAAAAADAjjEDD7ChI0N72joFFELgrCW2TgEAAAAAcBdjBh4AAAAAAABgxyjgAQAAAAAAAHaMAh4AAAAAAABgxyjgAQAAAAAAAHaMAh4AAAAAAABgxyjgAQAAAAAAAHaMAh4AAAAAAABgxyjgAQAAAAAAAHaMAh4AAAAAAABgxyjgAQAAAAAAAHaMAh4AAAAAAABgxyjgAQAAAAAAAHaMAh4AAAAAAABgxyjgAQAAAAAAAHaMAh4AAAAAAABgxyjgAQAAAAAAAHaMAh4AAAAAAABgxyjgAQAAAAAAAHaMAh4AAAAAAABgxyjgAQAAAAAAAHaMAh4AAAAAAABgxyjgAQAAALBbEyZMkMVisdpq1ap1zfiVK1eqSZMm8vT0VNmyZRUUFKSPP/7YKsYwDI0bN05VqlSRq6urQkNDdfjwYbN906ZN+fq8su3YsUOSdOjQIT3yyCPy9vaWi4uLAgICNGbMGOXk5BQpl5IQHR2tatWqycXFRU2bNtX27dvzxSQkJOjRRx9V2bJl5e7urlatWumPP/4o8dwAADeHAh4AAAAAu1a3bl2dPHnS3LZs2XLN2AoVKuj1119XQkKCvvvuO/Xt21d9+/bV+vXrzZipU6dq9uzZmjt3rhITE1W2bFmFhYXpwoULkqTmzZtb9Xfy5En1799f/v7+atKkiSSpdOnS6t27tzZs2KBDhw5p5syZ+vDDDzV+/Pgi5VJUCxYsUEhIyDXbly1bpsjISI0fP167du1Sw4YNFRYWplOnTpkxCQkJevzxx9W2bVtt375dO3bsUEREhBwc+OchANirUrZOAAAAAACup1SpUvLx8SlU7J+LW0OHDtXChQu1ZcsWhYWFyTAMzZw5U2PGjFGnTp0kSYsWLZK3t7dWr16t7t27y8nJyaq/nJwcffHFFxoyZIgsFoskKSAgQAEBAWZM1apVtWnTJv3nP/8pdC6SlJ2drddff12ffvqp0tPTVa9ePU2ZMuW6RbrrmTFjhgYMGKC+fftKkubOnat169bpo48+0quvvipJGj58uF566SXzsyTVrFnzpvoDANwa/IoFAAAAgF07fPiwfH19FRAQoF69eiklJaVQxxmGobi4OB06dEitWrWSJB07dkypqakKDQ014zw8PNS0aVMlJCQUeJ41a9bot99+M4tiBTly5IhiYmLUunXrQuciSREREUpISNDSpUv13Xff6ZlnntHjjz9u9UhvYV28eFFJSUlW1+bg4KDQ0FDz2k6dOqXExER5eXmpefPm8vb2VuvWra87qxEAYHsU8AAAAADYraZNm2rBggWKiYnRnDlzdOzYMT388MM6d+7cNY/JyMiQm5ubnJyc1KFDB73zzjt67LHHJEmpqamSJG9vb6tjvL29zbY/mzdvnsLCwnTvvffma2vevLlcXFxUvXp1Pfzww3rjjTcKnUtKSormz5+vFStW6OGHH9b999+vkSNHqmXLlpo/f37hv6T/+fXXX5Wbm3vdazt69Kiky2sLDhgwQDExMXrggQfUpk2bmyoaAgBuDR6hBQAAAGC32rVrZ/7coEEDNW3aVFWrVtXy5cvVr1+/Ao8pV66c9uzZo/PnzysuLk6RkZEKCAi4qcdST5w4ofXr12v58uUFti9btkznzp3T3r179fLLL+uf//ynRo0aVahc9u3bp9zcXNWoUcPqnNnZ2apYsaKky0W+OnXqmG2XLl1STk6O3NzczH2vvfaaXnvttUJdT15eniTphRdeMGcUNmrUSHFxcfroo48UFRVVqPMAAG4tCngAAAAAbhuenp6qUaOGjhw5cs0YBwcHBQYGSpKCgoJ08OBBRUVFKSQkxFzbLi0tTVWqVDGPSUtLU1BQUL5zzZ8/XxUrVtSTTz5ZYF9+fn6SpDp16ig3N1cDBw7UiBEj5OjoeMNczp8/L0dHRyUlJZnxV1wp0Pn6+mrPnj3m/pUrV+rzzz/X4sWLzX0VKlSQJFWqVEmOjo5KS0uzOldaWpp53Veu+eqioCTVrl270I8mAwBuPR6hBQAAAHDbOH/+vH788Uer4tuN5OXlKTs7W5Lk7+8vHx8fxcXFme2ZmZlKTExUcHCw1XGGYWj+/Pnq3bu3SpcuXah+cnJyzFluN8qlUaNGys3N1alTpxQYGGi1XSm4lSpVymq/l5eXXF1drfZdKeA5OTmpcePGVteWl5enuLg489qqVasmX19fHTp0yCqvH374QVWrVr3hNQIAbMPuC3hRUVF68MEHVa5cOXl5ealz5875/mdz4cIFhYeHq2LFinJzc1OXLl3y/dYpJSVFHTp0UJkyZeTl5aWXX35Zly5dsorZtGmTHnjgATk7OyswMFALFizIl090dLSqVasmFxcXNW3aVNu3by/2awYAAABw2ciRIxUfH6+ffvpJW7du1VNPPSVHR0f16NFDktS7d2+NHj3ajI+KilJsbKyOHj2qgwcPavr06fr444/197//XZJksVg0bNgwTZo0SWvWrNG+ffvUu3dv+fr6qnPnzlZ9b9y4UceOHVP//v3z5bV48WItX75cBw8e1NGjR7V8+XKNHj1a3bp1M4t9N8qlRo0a6tWrl3r37q2VK1fq2LFj2r59u6KiorRu3bqb+r4iIyP14YcfauHChTp48KAGDx6srKws83FZi8Wil19+WbNnz9Znn32mI0eOaOzYsUpOTr7mI8kAANuz+0do4+PjFR4ergcffFCXLl3Sa6+9prZt2+rAgQMqW7aspMuvQV+3bp1WrFghDw8PRURE6Omnn9a3334rScrNzVWHDh3k4+OjrVu36uTJk+Zv0f7xj39Iuvw2qg4dOmjQoEFavHix4uLi1L9/f1WpUsV8xfuyZcsUGRmpuXPnqmnTppo5c6bCwsJ06NAheXl52eYLAgAAAO5gJ06cUI8ePfTbb7+pcuXKatmypbZt26bKlStLuvyLegeH/5+XkJWVpRdffFEnTpyQq6uratWqpU8++UTdunUzY0aNGqWsrCwNHDhQ6enpatmypWJiYuTi4mLV97x589S8eXPVqlUrX16lSpXSlClT9MMPP8gwDFWtWlUREREaPnx4kXKZP3++Jk2apBEjRujnn39WpUqV1KxZMz3xxBM39X1169ZNp0+f1rhx45SamqqgoCDFxMRYvdhi2LBhunDhgoYPH64zZ86oYcOGio2N1f33339TfQIASp7FMAzD1kkUxenTp+Xl5aX4+Hi1atVKGRkZqly5spYsWaK//e1vkqTk5GTVrl1bCQkJatasmb7++ms98cQT+uWXX8z/cc2dO1evvPKKTp8+LScnJ73yyitat26dvv/+e7Ov7t27Kz09XTExMZIuvwHrwQcf1Lvvvivp8nR0Pz8/DRkyRK+++uoNc8/MzJSHh4cyMjLk7u5e3F+NlVfr9SjR86N49G9jsXUKKITAWUtsnUKx4x5h/7g/3B5uxf3hVo4fcPP4cwJgL44M7WnrFIA7wq36d2BhxxB2/wjtn2VkZEj6/4Vak5KSlJOTo9DQUDOmVq1auu+++5SQkCBJSkhIUP369a1+6xQWFqbMzEzt37/fjLn6HFdirpzj4sWLSkpKsopxcHBQaGioGfNn2dnZyszMtNoAAAAAAACAorD7R2ivlpeXp2HDhqlFixaqV6+eJCk1NVVOTk7y9PS0ivX29lZqaqoZc3Xx7kr7lbbrxWRmZuqPP/7Q2bNnlZubW2BMcnJygflGRUVp4sSJN3exAAAAwDUwkxooHpO//9TWKQBAodxWM/DCw8P1/fffa+nSpbZOpVBGjx6tjIwMczt+/LitUwIAAAAAAMBt5raZgRcREaG1a9dq8+bNuvfee839Pj4+unjxotLT061m4aWlpZmvXvfx8cn3ttgrb6m9OubPb65NS0uTu7u7XF1d5ejoKEdHxwJjrpzjz5ydneXs7HxzFwwAAAAAAADoNpiBZxiGIiIitGrVKm3cuFH+/v5W7Y0bN1bp0qUVFxdn7jt06JBSUlIUHBwsSQoODta+fft06tQpMyY2Nlbu7u6qU6eOGXP1Oa7EXDmHk5OTGjdubBWTl5enuLg4MwYAAAAAAAAobnY/Ay88PFxLlizRF198oXLlyplr1nl4eMjV1VUeHh7q16+fIiMjVaFCBbm7u2vIkCEKDg5Ws2bNJElt27ZVnTp19Oyzz2rq1KlKTU3VmDFjFB4ebs6QGzRokN59912NGjVKzz//vDZu3Kjly5dr3bp1Zi6RkZHq06ePmjRpooceekgzZ85UVlaW+vbte+u/GAAAAAAAANwV7L6AN2fOHElSSEiI1f758+frueeekyS9/fbbcnBwUJcuXZSdna2wsDC99957Zqyjo6PWrl2rwYMHKzg4WGXLllWfPn30xhtvmDH+/v5at26dhg8frlmzZunee+/Vv/71L4WFhZkx3bp10+nTpzVu3DilpqYqKChIMTEx+V5sAQAAAAAAABQXuy/gGYZxwxgXFxdFR0crOjr6mjFVq1bVV199dd3zhISEaPfu3deNiYiIUERExA1zAgAAAAAAAIqD3a+BBwAAAAAAANzN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XhFFR0erWrVqcnFxUdOmTbV9+3ZbpwQAAIBiwlgPAADYIwp4RbBs2TJFRkZq/Pjx2rVrlxo2bKiwsDCdOnXK1qkBAADgL2KsBwAA7BUFvCKYMWOGBgwYoL59+6pOnTqaO3euypQpo48++sjWqQEAAOAvYqwHAADsVSlbJ3C7uHjxopKSkjR69Ghzn4ODg0JDQ5WQkFDgMdnZ2crOzjY/Z2RkSJIyMzNLNllJ2bk5Jd4H/rpz2RZbp4BCuBV/Z2817hH2j/vD7eFW3B+u9GEYRon3dTcr6ljPluM8ifs4UFzuxHHeuWzuD0BxuFX3h8KO9SjgFdKvv/6q3NxceXt7W+339vZWcnJygcdERUVp4sSJ+fb7+fmVSI64/cws+D8d2Jv3P7N1BrgLcX+4TdzC+8O5c+fk4eFxy/q72xR1rMc4D7gzzPT43NYpALBXt/jfgTca61HAK0GjR49WZGSk+TkvL09nzpxRxYoVZbEws+Jul5mZKT8/Px0/flzu7u62TgeAHeH+gKsZhqFz587J19fX1qngKozzcD3cxwFcC/cH/Flhx3oU8AqpUqVKcnR0VFpamtX+tLQ0+fj4FHiMs7OznJ2drfZ5enqWVIq4Tbm7u3PjBlAg7g+4gpl3Ja+oYz3GeSgM7uMAroX7A65WmLEeL7EoJCcnJzVu3FhxcXHmvry8PMXFxSk4ONiGmQEAAOCvYqwHAADsGTPwiiAyMlJ9+vRRkyZN9NBDD2nmzJnKyspS3759bZ0aAAAA/iLGegAAwF5RwCuCbt266fTp0xo3bpxSU1MVFBSkmJiYfIsdA4Xh7Oys8ePH53v8BgC4PwC2wVgPxYX7OIBr4f6Am2UxbvSeWgAAAAAAAAA2wxp4AAAAAAAAgB2jgAcAAAAAAADYMQp4AAAAAAAAgB2jgAcU0nPPPafOnTsX6RiLxaLVq1eXSD7X89NPP8lisWjPnj23vG/gbhQSEqJhw4aZn6tVq6aZM2faLJ+btWDBAnl6eto6DQC45RjnAbgWxnmwFxTwgP957rnnZLFYZLFY5OTkpMDAQL3xxhu6dOmSJGnWrFlasGBBiedx8eJFTZ06VQ0bNlSZMmVUqVIltWjRQvPnz1dOTk6J9w/cjQzDUGhoqMLCwvK1vffee/L09NSJEydskFnhpaamasiQIQoICJCzs7P8/PzUsWNHxcXF2To1ALA5xnnA3YtxHu4UpWydAGBPHn/8cc2fP1/Z2dn66quvFB4ertKlS2v06NHy8PAo8f4vXryosLAw7d27V2+++aZatGghd3d3bdu2Tf/85z/VqFEjBQUFlXgewN3GYrFo/vz5ql+/vt5//3298MILkqRjx45p1KhRmjNnju69914bZ3ltP/30k1q0aCFPT09NmzZN9evXV05OjtavX6/w8HAlJyfbOkUAsDnGecDdiXEe7hTMwAOu4uzsLB8fH1WtWlWDBw9WaGio1qxZIyn/oxUhISF66aWXNGrUKFWoUEE+Pj6aMGHCdc8/fvx4ValSRd99912B7TNnztTmzZsVFxen8PBwBQUFKSAgQD179lRiYqKqV68uSYqJiVHLli3l6empihUr6oknntCPP/6Y73zJyclq3ry5XFxcVK9ePcXHx9/cFwPcBfz8/DRr1iyNHDlSx44dk2EY6tevn9q2batGjRqpXbt2cnNzk7e3t5599ln9+uuvhT53SkqKOnXqJDc3N7m7u6tr165KS0uTJGVkZMjR0VE7d+6UJOXl5alChQpq1qyZefwnn3wiPz+/a57/xRdflMVi0fbt29WlSxfVqFFDdevWVWRkpLZt22bGzZgxQ/Xr11fZsmXl5+enF198UefPn893vtWrV6t69epycXFRWFiYjh8/XuhrBQB7xTgPuHsxzvt/jPNuXxTwgOtwdXXVxYsXr9m+cOFClS1bVomJiZo6dareeOMNxcbG5oszDENDhgzRokWL9J///EcNGjQo8HyLFy9WaGioGjVqlK+tdOnSKlu2rCQpKytLkZGR2rlzp+Li4uTg4KCnnnpKeXl5Vse8/PLLGjFihHbv3q3g4GB17NhRv/32W1G+AuCu0qdPH7Vp00bPP/+83n33XX3//fd6//339eijj6pRo0bauXOnYmJilJaWpq5duxbqnHl5eerUqZPOnDmj+Ph4xcbG6ujRo+rWrZskycPDQ0FBQdq0aZMkad++fbJYLNq9e7c56IqPj1fr1q0LPP+ZM2cUExOj8PBw8x5xtavXOnFwcNDs2bO1f/9+LVy4UBs3btSoUaOs4n///Xe99dZbWrRokb799lulp6ere/fuhbpWALidMM4D7i6M8xjn3fYMAIZhGEafPn2MTp06GYZhGHl5eUZsbKzh7OxsjBw5Ml+7YRhG69atjZYtW1qd48EHHzReeeUV87MkY8WKFUbPnj2N2rVrGydOnLhuDq6ursZLL71U5NxPnz5tSDL27dtnGIZhHDt2zJBkTJ482YzJyckx7r33XmPKlClFPj9wN0lLSzMqVapkODg4GKtWrTLefPNNo23btlYxx48fNyQZhw4dMgzj8v1g6NChZnvVqlWNt99+2zAMw9iwYYPh6OhopKSkmO379+83JBnbt283DMMwIiMjjQ4dOhiGYRgzZ840unXrZjRs2ND4+uuvDcMwjMDAQOODDz4oMN/ExERDkrFy5coiX+uKFSuMihUrmp/nz59vSDK2bdtm7jt48KAhyUhMTCzy+QHAXjDOA2AYjPMY593emIEHXGXt2rVyc3OTi4uL2rVrp27dul33cYk//4a1SpUqOnXqlNW+4cOHKzExUZs3b9Y999xz3f4NwyhUnocPH1aPHj0UEBAgd3d3VatWTdLl6dtXCw4ONn8uVaqUmjRpooMHDxaqD+Bu5eXlpRdeeEG1a9dW586dtXfvXn3zzTdyc3Mzt1q1aklSgY80/dnBgwfl5+dn9WhEnTp15Onpaf59bN26tbZs2aLc3FzFx8crJCREISEh2rRpk3755RcdOXJEISEhBZ6/sPcNSfr3v/+tNm3a6J577lG5cuX07LPP6rffftPvv/9uxpQqVUoPPvig+blWrVpWuQLA7YpxHgDGeYzzbmcU8ICrPPLII9qzZ48OHz6sP/74w3x04lpKly5t9dliseR7vOGxxx7Tzz//rPXr19+w/xo1ahRqEdKOHTvqzJkz+vDDD5WYmKjExERJuu5jIAAKr1SpUipV6vJ7ns6fP6+OHTtqz549Vtvhw4fVqlWrYumvVatWOnfunHbt2qXNmzdbDezi4+Pl6+trro30Z9WrV5fFYrnhveOnn37SE088oQYNGujzzz9XUlKSoqOjJXHvAHB3YJwHQGKch9sXBTzgKmXLllVgYKDuu+8+86b+Vz355JNasmSJ+vfvr6VLl143tmfPnvr3v/+t3bt352vLyclRVlaWfvvtNx06dEhjxoxRmzZtVLt2bZ09e7bA8129qOmlS5eUlJSk2rVr/7ULAu4yDzzwgPbv369q1aopMDDQarveP/yuqF27to4fP261QPCBAweUnp6uOnXqSLq8fkmDBg307rvvqnTp0qpVq5ZatWql3bt3a+3atddcF0WSKlSooLCwMEVHRysrKytfe3p6uiQpKSlJeXl5mj59upo1a6YaNWrol19+yRd/6dIlc6FlSTp06JDS09O5dwC47THOA/BnjPMY591OKOABt8BTTz2ljz/+WH379tVnn312zbhhw4apRYsWatOmjaKjo7V3714dPXpUy5cvV7NmzXT48GGVL19eFStW1AcffKAjR45o48aNioyMLPB80dHRWrVqlZKTkxUeHq6zZ8/q+eefL6nLBO5I4eHhOnPmjHr06KEdO3boxx9/1Pr169W3b1/l5ube8PjQ0FDVr19fvXr10q5du7R9+3b17t1brVu3VpMmTcy4kJAQLV682BzEVahQQbVr19ayZcuuO7CTLv9dz83N1UMPPaTPP/9chw8f1sGDBzV79mzzEavAwEDl5OTonXfe0dGjR/Xxxx9r7ty5+c5VunRpDRkyRImJiUpKStJzzz2nZs2a6aGHHirK1wYAdw3GecDti3Ee47zbCQU84Bb529/+poULF+rZZ5/VypUrC4xxdnZWbGysRo0apffff1/NmjXTgw8+qNmzZ+ull15SvXr15ODgoKVLlyopKUn16tXT8OHDNW3atALPN3nyZE2ePFkNGzbUli1btGbNGlWqVKkkLxO44/j6+urbb79Vbm6u2rZtq/r162vYsGHy9PSUg8ON/zdqsVj0xRdfqHz58mrVqpVCQ0MVEBCgZcuWWcW1bt1aubm5VmughISE5NtXkICAAO3atUuPPPKIRowYoXr16umxxx5TXFyc5syZI0lq2LChZsyYoSlTpqhevXpavHixoqKi8p2rTJkyeuWVV9SzZ0+1aNFCbm5u+XIFAFhjnAfcnhjnMc67nViMoqyKCAAAAAAAAOCWYgYeAAAAAAAAYMco4AEAAAAAAAB2jAIeAAAAAAAAYMco4AEAAAAAAAB2jAIeAAAAAAAAYMco4AEAAAAAAAB2jAIeAAAAAAAAYMco4AEAAAAAAAB2jAIeAAAAAAAAYMco4AHAn6SmpmrIkCEKCAiQs7Oz/Pz81LFjR8XFxdk6NQAAAPwFjPMA3K5K2ToBALAnP/30k1q0aCFPT09NmzZN9evXV05OjtavX6/w8HAlJyfbOkUAAADcBMZ5AG5nzMADgKu8+OKLslgs2r59u7p06aIaNWqobt26ioyM1LZt2yRJKSkp6tSpk9zc3OTu7q6uXbsqLS3NPMeECRMUFBSkjz76SPfdd5/c3Nz04osvKjc3V1OnTpWPj4+8vLz01ltvWfVtsVg0Z84ctWvXTq6urgoICNBnn31mFfPKK6+oRo0aKlOmjAICAjR27Fjl5OTk6/vjjz9WtWrV5OHhoe7du+vcuXOSpEWLFqlixYrKzs62Om/nzp317LPPFut3CQAAYE8Y5wG4nVHAA4D/OXPmjGJiYhQeHq6yZcvma/f09FReXp46deqkM2fOKD4+XrGxsTp69Ki6detmFfvjjz/q66+/VkxMjD799FPNmzdPHTp00IkTJxQfH68pU6ZozJgxSkxMtDpu7Nix6tKli/bu3atevXqpe/fuOnjwoNlerlw5LViwQAcOHNCsWbP04Ycf6u23387X9+rVq7V27VqtXbtW8fHxmjx5siTpmWeeUW5urtasWWPGnzp1SuvWrdPzzz//l79DAAAAe8Q4j3EecNszAACGYRhGYmKiIclYuXLlNWM2bNhgODo6GikpKea+/fv3G5KM7du3G4ZhGOPHjzfKlCljZGZmmjFhYWFGtWrVjNzcXHNfzZo1jaioKPOzJGPQoEFW/TVt2tQYPHjwNfOZNm2a0bhxY/NzQX2//PLLRtOmTc3PgwcPNtq1a2d+nj59uhEQEGDk5eVdsx8AAIDbGeM8xnnA7Y418ADgfwzDuGHMwYMH5efnJz8/P3NfnTp15OnpqYMHD+rBBx+UJFWrVk3lypUzY7y9veXo6CgHBwerfadOnbI6f3BwcL7Pe/bsMT8vW7ZMs2fP1o8//qjz58/r0qVLcnd3tzrmz31XqVLFqp8BAwbowQcf1M8//6x77rlHCxYs0HPPPSeLxXLD6wcAALgdMc5jnAfc7niEFgD+p3r16rJYLMWygHHp0qWtPlsslgL35eXlFfqcCQkJ6tWrl9q3b6+1a9dq9+7dev3113Xx4sUb9n11P40aNVLDhg21aNEiJSUlaf/+/XruuecKnQcAAMDthnEegNsdBTwA+J8KFSooLCxM0dHRysrKyteenp6u2rVr6/jx4zp+/Li5/8CBA0pPT1edOnX+cg5XFlC++nPt2rUlSVu3blXVqlX1+uuvq0mTJqpevbr++9//3lQ//fv314IFCzR//nyFhoZa/aYZAADgTsM4D8DtjgIeAFwlOjpaubm5euihh/T555/r8OHDOnjwoGbPnq3g4GCFhoaqfv366tWrl3bt2qXt27erd+/eat26tZo0afKX+1+xYoU++ugj/fDDDxo/fry2b9+uiIgISZd/c5ySkqKlS5fqxx9/1OzZs7Vq1aqb6qdnz546ceKEPvzwQxY1BgAAdwXGeQBuZxTwAOAqAQEB2rVrlx555BGNGDFC9erV02OPPaa4uDjNmTNHFotFX3zxhcqXL69WrVopNDRUAQEBWrZsWbH0P3HiRC1dulQNGjTQokWL9Omnn5q/8X3yySc1fPhwRUREKCgoSFu3btXYsWNvqh8PDw916dJFbm5u6ty5c7HkDgAAYM8Y5wG4nVmMwqzmCQAocRaLRatWrbplA602bdqobt26mj179i3pDwAA4G7FOA/AX8VbaAHgLnP27Flt2rRJmzZt0nvvvWfrdAAAAFBMGOcBdy4KeABwl2nUqJHOnj2rKVOmqGbNmrZOBwAAAMWEcR5w5+IRWgAAAAAAAMCO8RILAAAAAAAAwI5RwAMAAAAAAADsGAU8AAAAAAAAwI5RwAMAAAAAAADsGAU8AAAAAAAAwI5RwAMAAAAAAADsGAU8AAAAAAAAwI5RwAMAAAAAAADs2P8BaP/qrBL8c6k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Metin kutusu 8"/>
          <p:cNvSpPr txBox="1"/>
          <p:nvPr/>
        </p:nvSpPr>
        <p:spPr>
          <a:xfrm>
            <a:off x="460375" y="1677686"/>
            <a:ext cx="4171335" cy="523220"/>
          </a:xfrm>
          <a:prstGeom prst="rect">
            <a:avLst/>
          </a:prstGeom>
          <a:noFill/>
        </p:spPr>
        <p:txBody>
          <a:bodyPr wrap="none" rtlCol="0">
            <a:spAutoFit/>
          </a:bodyPr>
          <a:lstStyle/>
          <a:p>
            <a:r>
              <a:rPr lang="en-US" sz="2800" dirty="0">
                <a:latin typeface="Angsana New" pitchFamily="18" charset="-34"/>
                <a:cs typeface="Angsana New" pitchFamily="18" charset="-34"/>
              </a:rPr>
              <a:t>Seasonal pattern 4 quarter cycle by Profit.</a:t>
            </a:r>
          </a:p>
        </p:txBody>
      </p:sp>
      <p:sp>
        <p:nvSpPr>
          <p:cNvPr id="3"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data:image/png;base64,iVBORw0KGgoAAAANSUhEUgAAA0kAAAHWCAYAAACi1sL/AAAAOXRFWHRTb2Z0d2FyZQBNYXRwbG90bGliIHZlcnNpb24zLjcuMSwgaHR0cHM6Ly9tYXRwbG90bGliLm9yZy/bCgiHAAAACXBIWXMAAA9hAAAPYQGoP6dpAABnW0lEQVR4nO3dd3gU5d7G8XtLsukJISEECCQ0Cb13pDepAipgodiOoogcjx59j2LFrlhQsVBEBAuKiAcQ6SAdQZAOoRMICaTX3Xn/QPbsmgAJpEm+n+vKdTHPPDPzm8WR3PvMPGMyDMMQAAAAAECSZC7pAgAAAACgNCEkAQAAAIALQhIAAAAAuCAkAQAAAIALQhIAAAAAuCAkAQAAAIALQhIAAAAAuCAkAQAAAIALQhIAAAAAuCAkAQBwCZs2bVLbtm3l6+srk8mkbdu26dlnn5XJZCrp0gAARYiQBACl0AcffCCTyaRWrVqVdCmlTmRkpEwmk/OnQoUK6tChg77//vtCPU52drZuueUWJSQk6O2339bMmTNVrVq1PPtOnDhR8+bNy9d+Dx8+7Fa/xWJR1apVdfPNN2vbtm2FdwKXsGLFCplMJn377bdu7VlZWerbt6/MZrOmTp0qSZo+fbqzzjVr1uTal2EYioiIkMlkUt++fYu8dgAoLoQkACiFZs2apcjISG3cuFEHDhwo6XJKncaNG2vmzJmaOXOmHnvsMZ08eVKDBg3SRx99VGjHOHjwoI4cOaLHHntM9913n+644w6VK1dO//nPf5Senu7WtyAh6aJhw4Zp5syZmjp1qoYPH65ly5apdevWxRKU/io7O1tDhgzRf//7X33yyScaPXq023ovLy99+eWXubZbuXKljh8/LpvNVlylAkCxICQBQCkTExOjX3/9VW+99ZZCQ0M1a9asYq/B4XAoIyOj2I+bX5UrV9Ydd9yhO+64Q48//rjWrl0rX19fvf3225fcJicnR1lZWfk+xpkzZyRJQUFBbu1Wq1VeXl5XVberpk2b6o477tCIESP0yiuv6IsvvlBmZqY+/PDDa953ampqvvtmZ2fr1ltv1YIFCzRlyhTdfffdufrcdNNN+uabb5STk+PW/uWXX6pZs2aqWLHiNdcMAKUJIQkASplZs2apXLly6tOnj4YMGeIWkrKzsxUcHKxRo0bl2i4pKUleXl567LHHnG2ZmZmaMGGCatasKZvNpoiICD3++OPKzMx029ZkMumhhx7SrFmzVK9ePdlsNi1atEiS9MYbb6ht27YqX768vL291axZs1y3aklSenq6xo4dq5CQEPn7+6t///46ceKETCaTnn32Wbe+J06c0OjRoxUWFiabzaZ69eo5b/G6GhUrVlR0dLRiYmIk/e+WtjfeeEOTJk1SjRo1ZLPZtGvXLknSsmXL1KFDB/n6+iooKEgDBgzQ7t27nfsbOXKkOnbsKEm65ZZbZDKZ1KlTJ0nK9UySyWRSamqqZsyY4bw1beTIkQU+hy5dukiS8xwkacOGDerVq5cCAwPl4+Ojjh07au3atW7bXaxn165dGj58uMqVK6f27dvn65g5OTkaOnSofvjhB3344Ye699578+w3bNgwxcfHa8mSJc62rKwsffvttxo+fHhBTxUASj1rSRcAAHA3a9YsDRo0SJ6enho2bJg+/PBDbdq0SS1atJCHh4duvvlmfffdd5oyZYo8PT2d282bN0+ZmZkaOnSopAujQf3799eaNWt03333KTo6Wjt27NDbb7+tffv25bo9bNmyZfr666/10EMPKSQkRJGRkZKkd955R/3799ftt9+urKwszZkzR7fccosWLFigPn36OLcfOXKkvv76a915551q3bq1Vq5c6bb+otOnT6t169bOYBYaGqqFCxfq7rvvVlJSksaNG1fgzyw7O1vHjh1T+fLl3dqnTZumjIwM3XfffbLZbAoODtYvv/yi3r17q3r16nr22WeVnp6u9957T+3atdPWrVsVGRmp+++/X5UrV9bEiRM1duxYtWjRQmFhYXkee+bMmbrnnnvUsmVL3XfffZKkGjVqFPgcDh48KEnOc1i2bJl69+6tZs2aacKECTKbzZo2bZq6dOmi1atXq2XLlm7b33LLLapVq5YmTpwowzCueLycnBwNGzZM33//vSZPnqz777//kn0jIyPVpk0bzZ49W71795YkLVy4UImJiRo6dKjefffdAp8vAJRqBgCg1Ni8ebMhyViyZIlhGIbhcDiMKlWqGI888oizz+LFiw1Jxo8//ui27U033WRUr17duTxz5kzDbDYbq1evduv30UcfGZKMtWvXOtskGWaz2fjjjz9y1ZSWlua2nJWVZdSvX9/o0qWLs23Lli2GJGPcuHFufUeOHGlIMiZMmOBsu/vuu43w8HDj7Nmzbn2HDh1qBAYG5jreX1WrVs3o0aOHERcXZ8TFxRnbt283hg4dakgyHn74YcMwDCMmJsaQZAQEBBhnzpxx275x48ZGhQoVjPj4eGfb9u3bDbPZbNx1113OtuXLlxuSjG+++cZt+wkTJhh//efT19fXGDFixGXrvuhibc8995wRFxdnxMbGGitWrDCaNGliSDLmzp1rOBwOo1atWkbPnj0Nh8Ph3DYtLc2IiooyunfvnqueYcOG5ev4F8+rWrVqhiRj8uTJl+w7bdo0Q5KxadMm4/333zf8/f2dfz+33HKL0blzZ8MwLvyd9OnTJ1/HB4C/A263A4BSZNasWQoLC1Pnzp0lXbiV67bbbtOcOXNkt9slXbgtKyQkRF999ZVzu3PnzmnJkiW67bbbnG3ffPONoqOjVadOHZ09e9b5c/G2ruXLl7sdu2PHjqpbt26umry9vd2Ok5iYqA4dOmjr1q3O9ou35j344INu2z788MNuy4ZhaO7cuerXr58Mw3Crq2fPnkpMTHTb76X8/PPPCg0NVWhoqBo1aqRvvvlGd955p1599VW3foMHD1ZoaKhz+dSpU9q2bZtGjhyp4OBgZ3vDhg3VvXt3/fe//73isQvLhAkTFBoaqooVK6pTp046ePCgXn31VQ0aNEjbtm3T/v37NXz4cMXHxzs/o9TUVHXt2lWrVq2Sw+Fw298//vGPAh3/9OnTslqtioqKylf/W2+9Venp6VqwYIGSk5O1YMECbrUDcN3idjsAKCXsdrvmzJmjzp07uz2X0qpVK7355ptaunSpevToIavVqsGDB+vLL79UZmambDabvvvuO2VnZ7uFpP3792v37t1uIcHVxYkJLrrUL8sLFizQiy++qG3btrk9y+T6XM6RI0dkNptz7aNmzZpuy3FxcTp//rw+/vhjffzxx/mqKy+tWrXSiy++KJPJJB8fH0VHR+eaYCGvczpy5Igk6YYbbsjVNzo6WosXL1Zqaqp8fX2vWMO1uu+++3TLLbfIbDYrKCjI+SyYdOHvTpJGjBhxye0TExNVrlw553J+w85Fr732miZNmqQhQ4bo559/Vrt27S7bPzQ0VN26ddOXX36ptLQ02e12DRkypEDHBIC/C0ISAJQSy5Yt06lTpzRnzhzNmTMn1/pZs2apR48ekqShQ4dqypQpWrhwoQYOHKivv/5aderUUaNGjZz9HQ6HGjRooLfeeivP40VERLgtu44YXbR69Wr1799fN954oz744AOFh4fLw8ND06ZNy3NK6Cu5OPpxcVa3vDRs2PCK+wkJCVG3bt2u2C+vcyotatWqdclzuPg5vf7662rcuHGeffz8/NyWC3qu4eHhWrJkidq3b68+ffpo5cqVbv/95GX48OG69957FRsbq969e+cZTAHgekBIAoBSYtasWapQoYImT56ca913332n77//Xh999JG8vb114403Kjw8XF999ZXat2+vZcuW6f/+7//ctqlRo4a2b9+url27uo36FMTcuXPl5eWlxYsXu70LZ9q0aW79qlWrJofDoZiYGNWqVcvZ/td3PIWGhsrf3192uz1fIaewXXwZ7N69e3Ot27Nnj0JCQq5qFOlqP99LuTjxQ0BAQJF+TtWrV9fixYvVsWNH9ezZU6tXr3b7+/urm2++Wffff7/Wr1/vdrsnAFxveCYJAEqB9PR0fffdd+rbt6+GDBmS6+ehhx5ScnKy5s+fL0kym80aMmSIfvzxR82cOVM5OTlut9pJF54hOXHihD755JM8j5efd+lYLBaZTCbn81DShem1/zozXs+ePSVJH3zwgVv7e++9l2t/gwcP1ty5c7Vz585cx4uLi7tiTdciPDxcjRs31owZM3T+/Hln+86dO/Xzzz/rpptuuqr9+vr6uu3vWjVr1kw1atTQG2+8oZSUlFzrC/NzatCggX766SelpKSoe/fuOnHixCX7+vn56cMPP9Szzz6rfv36FVoNAFDaMJIEAKXA/PnzlZycrP79++e5vnXr1s4Xy14MQ7fddpvee+89TZgwQQ0aNFB0dLTbNnfeeae+/vpr/eMf/9Dy5cvVrl072e127dmzR19//bUWL16s5s2bX7auPn366K233lKvXr00fPhwnTlzRpMnT1bNmjX1+++/O/s1a9ZMgwcP1qRJkxQfH++cAnzfvn2S3EdaXnnlFS1fvlytWrXSvffeq7p16yohIUFbt27VL7/8ooSEhKv6DPPr9ddfV+/evdWmTRvdfffdzinAAwMDc73PKb+aNWumX375RW+99ZYqVaqkqKgotWrV6qprNJvN+vTTT9W7d2/Vq1dPo0aNUuXKlXXixAktX75cAQEB+vHHH696/3/Vpk0bfffdd+rXr5+6d++u1atX55pO/aLLPScFANcLRpIAoBSYNWuWvLy81L179zzXm81m9enTR4sWLVJ8fLwkqW3btoqIiFBycnKuUaSL28ybN0+vvPKKduzYoccee0zPPfecNm3apEceeUS1a9e+Yl1dunTRZ599ptjYWI0bN06zZ8/Wq6++qptvvjlX388//1xjxozRTz/9pCeeeEJZWVnOW7K8vLyc/cLCwrRx40aNGjVK3333nR566CG98847SkhIyDU7XVHo1q2bFi1apPLly+uZZ57RG2+8odatW2vt2rUFnvzgorfeekvNmjXTf/7zH+e7ra5Vp06dtG7dOjVv3lzvv/++Hn74YU2fPl0VK1bUo48+es37/6sePXpo5syZ2rt3r3r37q3k5ORCPwYA/F2YDCMfb5wDAOAqbNu2TU2aNNEXX3yh22+/vaTLAQAgXxhJAgAUivT09FxtkyZNktls1o033lgCFQEAcHV4JgkAUChee+01bdmyRZ07d5bVatXChQu1cOFC3XfffbmmGwcAoDTjdjsAQKFYsmSJnnvuOe3atUspKSmqWrWq7rzzTv3f//2frFa+kwMA/H0QkgAAAADABc8kAQAAAIALQhIAAAAAuLjubxJ3OBw6efKk/P393V5mCAAAAKBsMQxDycnJqlSpkszmS48XXfch6eTJk8yqBAAAAMDp2LFjqlKlyiXXX/chyd/fX9KFDyIgIKCEqwEAAABQUpKSkhQREeHMCJdy3Yeki7fYBQQEEJIAAAAAXPExHCZuAAAAAAAXhCQAAAAAcEFIAgAAAAAX1/0zSQAAAIAk2e12ZWdnl3QZKEIWi0VWq/WaX/1DSAIAAMB1LyUlRcePH5dhGCVdCoqYj4+PwsPD5enpedX7ICQBAADguma323X8+HH5+PgoNDT0mkcZUDoZhqGsrCzFxcUpJiZGtWrVuuwLYy+HkAQAAIDrWnZ2tgzDUGhoqLy9vUu6HBQhb29veXh46MiRI8rKypKXl9dV7YeJGwAAAFAmMIJUNlzt6JHbPgqhDgAAAAC4bhCSAAAAAMAFzyQBAACgTEo+l630FHuxHc/bzyL/ch7FcqxOnTqpcePGmjRpkiQpMjJS48aN07hx44rl+IVl+vTpGjdunM6fP1+sxyUkAQAAoMxJPpetLyYelT2n+KYEt1hNuuOpqvkKSoZhqHv37rJYLFq8eLHbug8++EBPPfWUdu7cqSpVqhRVudcsNjZWL730kn766SedOHFCFSpUUOPGjTVu3Dh17dq1pMu7LG63AwAAQJmTnmIv1oAkSfYcI98jVyaTSdOmTdOGDRs0ZcoUZ3tMTIwef/xxvffee6U6IB0+fFjNmjXTsmXL9Prrr2vHjh1atGiROnfurDFjxpR0eVdESAIAAABKoYiICL3zzjt67LHHFBMTI8MwdPfdd6tHjx5q0qSJevfuLT8/P4WFhenOO+/U2bNn873vo0ePasCAAfLz81NAQIBuvfVWnT59WpKUmJgoi8WizZs3S5IcDoeCg4PVunVr5/ZffPGFIiIiLrn/Bx98UCaTSRs3btTgwYNVu3Zt1atXT+PHj9f69eud/d566y01aNBAvr6+ioiI0IMPPqiUlJRc+5s3b55q1aolLy8v9ezZU8eOHcv3uV4NQhIAAABQSo0YMUJdu3bV6NGj9f7772vnzp2aMmWKunTpoiZNmmjz5s1atGiRTp8+rVtvvTVf+3Q4HBowYIASEhK0cuVKLVmyRIcOHdJtt90mSQoMDFTjxo21YsUKSdKOHTtkMpn022+/OQPMypUr1bFjxzz3n5CQoEWLFmnMmDHy9fXNtT4oKMj5Z7PZrHfffVd//PGHZsyYoWXLlunxxx9365+WlqaXXnpJn3/+udauXavz589r6NCh+TrXq8UzSQU05ZnfSroElBH3P9+kpEsAAAClwMcff6x69epp1apVmjt3rqZMmaImTZpo4sSJzj5Tp05VRESE9u3bp9q1a192f0uXLtWOHTsUExPjHA36/PPPVa9ePW3atEktWrRQp06dtGLFCj322GNasWKFunfvrj179mjNmjXq1auXVqxYkSvMXHTgwAEZhqE6depc8dxcJ5KIjIzUiy++qH/84x/64IMPnO3Z2dl6//331apVK0nSjBkzFB0drY0bN6ply5ZXPMbVYCQJAAAAKMUqVKig+++/X9HR0Ro4cKC2b9+u5cuXy8/Pz/lzMZAcPHjwivvbvXu3IiIi3G6Xq1u3roKCgrR7925JUseOHbVmzRrZ7XatXLlSnTp1cgankydP6sCBA+rUqVOe+zeM/D/r9csvv6hr166qXLmy/P39deeddyo+Pl5paWnOPlarVS1atHAu16lTx63WosBIEoACY0QVxYURVQC4wGq1ymq98Kt7SkqK+vXrp1dffTVXv/Dw8EI53o033qjk5GRt3bpVq1at0sSJE1WxYkW98soratSokSpVqqRatWrluW2tWrVkMpm0Z8+eyx7j8OHD6tu3rx544AG99NJLCg4O1po1a3T33XcrKytLPj4+hXIuV4ORJAAAAOBvpGnTpvrjjz8UGRmpmjVruv3k9QzQX0VHR+vYsWNukx/s2rVL58+fV926dSVdeG6oYcOGev/99+Xh4aE6deroxhtv1G+//aYFCxZc8nkkSQoODlbPnj01efJkpaam5lp/8Z1HW7ZskcPh0JtvvqnWrVurdu3aOnnyZK7+OTk5zkkkJGnv3r06f/68oqOjr3iuV4uQBAAAAPyNjBkzRgkJCRo2bJg2bdqkgwcPavHixRo1apTs9itPMd6tWzc1aNBAt99+u7Zu3aqNGzfqrrvuUseOHdW8eXNnv06dOmnWrFnOQBQcHKzo6Gh99dVXlw1JkjR58mTZ7Xa1bNlSc+fO1f79+7V79269++67atOmjSSpZs2ays7O1nvvvadDhw5p5syZ+uijj3Lty8PDQw8//LA2bNigLVu2aOTIkWrdunWRPY8kEZIAAABQBnn7WWSxmor1mBarSd5+lmveT6VKlbR27VrZ7Xb16NFDDRo00Lhx4xQUFCSz+cq/3ptMJv3www8qV66cbrzxRnXr1k3Vq1fXV1995davY8eOstvtbs8ederUKVdbXqpXr66tW7eqc+fO+uc//6n69eure/fuWrp0qT788ENJUqNGjfTWW2/p1VdfVf369TVr1iy9/PLLufbl4+OjJ554QsOHD1e7du3k5+eXq9bCZjIK8mTV31BSUpICAwOVmJiogICAa94fz2KguJTmZzG4DlBcSvN1AODvIyMjQzExMYqKipKXl5ezPflcdr5f7loYvP0s8i/nUWzHK6su9fct5T8bMHEDAAAAyiT/ch6EFuSJ2+0AAAAAwAUhCQAAAABcEJIAAAAAwAUhCQAAAABcEJIAAAAAwAUhCQAAAABclGhIWrVqlfr166dKlSrJZDJp3rx5busNw9Azzzyj8PBweXt7q1u3btq/f3/JFAsAAACgTCjR9ySlpqaqUaNGGj16tAYNGpRr/WuvvaZ3331XM2bMUFRUlJ5++mn17NlTu3btyvViKAAAAKAgzhxNVNLZtGI7XkCIjypUDSy24+HqlWhI6t27t3r37p3nOsMwNGnSJP3nP//RgAEDJEmff/65wsLCNG/ePA0dOrQ4SwUAAMB15MzRRN1/w2RlZ9iL7ZgeXhZN2Tum0ILSyJEjdf78+Vx3Y12OyWTS999/r4EDBxZKDfl1+PBhRUVF6bffflPjxo2L9dhXo9Q+kxQTE6PY2Fh169bN2RYYGKhWrVpp3bp1l9wuMzNTSUlJbj8AAACAq6SzacUakCQpO8NeoJGrkSNHymQyyWQyydPTUzVr1tTzzz+vnJwcSdI777yj6dOnF1G1/5OVlaXXXntNjRo1ko+Pj0JCQtSuXTtNmzZN2dnZRX78klCiI0mXExsbK0kKCwtzaw8LC3Ouy8vLL7+s5557rkhrAwAAAIpDr169NG3aNGVmZuq///2vxowZIw8PDz355JMKDCz6W/eysrLUs2dPbd++XS+88ILatWungIAArV+/Xm+88YaaNGnytxgZKqhSO5J0tZ588kklJiY6f44dO1bSJQEAAABXxWazqWLFiqpWrZoeeOABdevWTfPnz5d0YaTJ9ba5Tp06aezYsXr88ccVHBysihUr6tlnn73s/idMmKDw8HD9/vvvea6fNGmSVq1apaVLl2rMmDFq3LixqlevruHDh2vDhg2qVauWJGnRokVq3769goKCVL58efXt21cHDx7Mtb89e/aobdu28vLyUv369bVy5cqr+2CKWKkNSRUrVpQknT592q399OnTznV5sdlsCggIcPsBAAAArgfe3t7Kysq65PoZM2bI19dXGzZs0Guvvabnn39eS5YsydXPMAw9/PDD+vzzz7V69Wo1bNgwz/3NmjVL3bp1U5MmTXKt8/DwkK+vr6QLE7KNHz9emzdv1tKlS2U2m3XzzTfL4XC4bfOvf/1L//znP/Xbb7+pTZs26tevn+Lj4wvyERSLUhuSoqKiVLFiRS1dutTZlpSUpA0bNqhNmzYlWBkAAABQvAzD0C+//KLFixerS5cul+zXsGFDTZgwQbVq1dJdd92l5s2bu/0+LUk5OTm64447tHTpUq1Zs0Y1a9a85P7279+vOnXqXLG+wYMHa9CgQapZs6YaN26sqVOnaseOHdq1a5dbv4ceekiDBw9WdHS0PvzwQwUGBuqzzz674v6LW4k+k5SSkqIDBw44l2NiYrRt2zYFBweratWqGjdunF588UXVqlXLOQV4pUqVin02DgAAAKAkLFiwQH5+fsrOzpbD4dDw4cMvewvdX0eEwsPDdebMGbe2Rx99VDabTevXr1dISMhlj28YRr7q3L9/v5555hlt2LBBZ8+edY4gHT16VPXr13f2cx3ssFqtat68uXbv3p2vYxSnEg1JmzdvVufOnZ3L48ePlySNGDFC06dP1+OPP67U1FTdd999On/+vNq3b69FixbxjiQAAACUCZ07d9aHH34oT09PVapUSVbr5X999/DwcFs2mUy5bnnr3r27Zs+ercWLF+v222+/7P5q166tPXv2XLHOfv36qVq1avrkk09UqVIlORwO1a9f/7K3BpZmJXq7XadOnWQYRq6fi1MZmkwmPf/884qNjVVGRoZ++eUX1a5duyRLBgAAAIqNr6+vatasqapVq14xIOVX//799eWXX+qee+7RnDlzLtt3+PDh+uWXX/Tbb7/lWpedna3U1FTFx8dr7969+s9//qOuXbsqOjpa586dy3N/69evd/45JydHW7ZsUXR09LWdUBEotc8kAQAAACgaN998s2bOnKlRo0bp22+/vWS/cePGqV27duratasmT56s7du369ChQ/r666/VunVr7d+/X+XKlVP58uX18ccf68CBA1q2bJnzDrG/mjx5sr7//nvt2bNHY8aM0blz5zR69OiiOs2rVmrfkwQAAAAUlYAQH3l4WYr1hbIeXhYFhPgU2/GuZMiQIXI4HLrzzjtlNps1aNCgXH1sNpuWLFmit99+W1OmTNFjjz0mHx8fRUdHa+zYsapfv77MZrPmzJnjXL7hhhv07rvvqlOnTrn298orr+iVV17Rtm3bVLNmTc2fP/+Kz0WVBJOR36ex/qaSkpIUGBioxMTEQpkOfMozuYcagaJw//O5p9osLbgOUFxK83UA4O8jIyNDMTExioqKcnu2/czRRCWdTSu2OgJCfFShatG/ALasu9Tft5T/bMBIEgAAAMqkClUDCS3IE88kAQAAAIALQhIAAAAAuCAkAQAAAIALQhIAAADKhOt8vjL8qTD+nglJAAAAuK5ZLBZJUlZWVglXguKQlnZhxkIPD4+r3gez2wEAAOC6ZrVa5ePjo7i4OHl4eMhsZpzgemQYhtLS0nTmzBkFBQU5w/HVICQBAADgumYymRQeHq6YmBgdOXKkpMtBEQsKClLFihWvaR+EJAAAAFz3PD09VatWLW65u855eHhc0wjSRYQkAAAAlAlms1leXl4lXQb+BrghEwAAAABcEJIAAAAAwAUhCQAAAABcEJIAAAAAwAUhCQAAAABcEJIAAAAAwAUhCQAAAABcEJIAAAAAwAUhCQAAAABcEJIAAAAAwAUhCQAAAABcEJIAAAAAwAUhCQAAAABcEJIAAAAAwAUhCQAAAABcEJIAAAAAwAUhCQAAAABcEJIAAAAAwAUhCQAAAABcEJIAAAAAwAUhCQAAAABcEJIAAAAAwAUhCQAAAABcWEu6AAAA/o6mPPNbSZeAMuL+55uUdAlAmcNIEgAAAAC4ICQBAAAAgAtCEgAAAAC4ICQBAAAAgAtCEgAAAAC4ICQBAAAAgAtCEgAAAAC4ICQBAAAAgAtCEgAAAAC4ICQBAAAAgAtCEgAAAAC4ICQBAAAAgAtCEgAAAAC4ICQBAAAAgAtCEgAAAAC4ICQBAAAAgAtCEgAAAAC4ICQBAAAAgAtCEgAAAAC4ICQBAAAAgAtCEgAAAAC4ICQBAAAAgItSHZLsdruefvppRUVFydvbWzVq1NALL7wgwzBKujQAAAAA1ylrSRdwOa+++qo+/PBDzZgxQ/Xq1dPmzZs1atQoBQYGauzYsSVdHgAAAIDrUKkOSb/++qsGDBigPn36SJIiIyM1e/Zsbdy4sYQrAwAAAHC9KtW327Vt21ZLly7Vvn37JEnbt2/XmjVr1Lt370tuk5mZqaSkJLcfAAAAAMivUj2S9O9//1tJSUmqU6eOLBaL7Ha7XnrpJd1+++2X3Obll1/Wc889V4xVAgAAALielOqRpK+//lqzZs3Sl19+qa1bt2rGjBl64403NGPGjEtu8+STTyoxMdH5c+zYsWKsGAAAAMDfXakeSfrXv/6lf//73xo6dKgkqUGDBjpy5IhefvlljRgxIs9tbDabbDZbcZYJAAAA4DpSqkeS0tLSZDa7l2ixWORwOEqoIgAAAADXu1I9ktSvXz+99NJLqlq1qurVq6fffvtNb731lkaPHl3SpQEAAAC4TpXqkPTee+/p6aef1oMPPqgzZ86oUqVKuv/++/XMM8+UdGkAAAAArlOlOiT5+/tr0qRJmjRpUkmXAgAAAKCMKNXPJAEAAABAcSMkAQAAAIALQhIAAAAAuCAkAQAAAIALQhIAAAAAuCAkAQAAAIALQhIAAAAAuCAkAQAAAIALQhIAAAAAuCAkAQAAAIALQhIAAAAAuCAkAQAAAIALQhIAAAAAuCAkAQAAAIALQhIAAAAAuLCWdAEAAAD4e5ryzG8lXQLKiPufb1Ksx2MkCQAAAABcEJIAAAAAwAUhCQAAAABcEJIAAAAAwEW+J24YPXp0vvpNnTr1qosBAAAAgJKW75A0ffp0VatWTU2aNJFhGEVZEwAAAACUmHyHpAceeECzZ89WTEyMRo0apTvuuEPBwcFFWRsAAAAAFLt8P5M0efJknTp1So8//rh+/PFHRURE6NZbb9XixYsZWQIAAABw3SjQxA02m03Dhg3TkiVLtGvXLtWrV08PPvigIiMjlZKSUlQ1AgAAAECxuerZ7cxms0wmkwzDkN1uL8yaAAAAAKDEFCgkZWZmavbs2erevbtq166tHTt26P3339fRo0fl5+dXVDUCAAAAQLHJ98QNDz74oObMmaOIiAiNHj1as2fPVkhISFHWBgAAAADFLt8h6aOPPlLVqlVVvXp1rVy5UitXrsyz33fffVdoxQEAAABAcct3SLrrrrtkMpmKshYAAAAAKHEFepnslTDDHQAAAIC/u3xP3PD2229fdn1ycrJ69ux5zQUBAAAAQEnKd0h66qmn9Pnnn+e5LiUlRb169VJ8fHyhFQYAAAAAJSHfIWnmzJm6//77NX/+fLf21NRU9erVS3FxcVq+fHmhFwgAAAAAxSnfzyQNGTJE58+f17Bhw/TTTz+pU6dOzoB0+vRprVy5UuHh4UVZKwAAAAAUuXyHJEm65557lJCQoAEDBuiHH37QM888o5MnT2rlypWqVKlSUdUIAAAAAMWmQCFJkh5//HElJCSoa9euioyM1IoVK1SlSpWiqA0AAAAAil2+Q9KgQYPclj08PBQSEqJHHnnErZ2XyQIAAAD4O8t3SAoMDHRbHjZsWKEXAwAAAAAlLd8hadq0aUVZBwAAAACUCvmeAhwAAAAAygJCEgAAAAC4ICQBAAAAgAtCEgAAAAC4KFBIys7O1ujRoxUTE1NU9QAAAABAiSpQSPLw8NDcuXOLqhYAAAAAKHEFvt1u4MCBmjdvXhGUAgAAAAAlL9/vSbqoVq1aev7557V27Vo1a9ZMvr6+buvHjh1baMUBAAAAQHErcEj67LPPFBQUpC1btmjLli1u60wmEyEJAAAAwN9agUMSkzYAAAAAuJ5d9RTgWVlZ2rt3r3JycgqzHgAAAAAoUQUOSWlpabr77rvl4+OjevXq6ejRo5Kkhx9+WK+88kqhFwgAAAAAxanAIenJJ5/U9u3btWLFCnl5eTnbu3Xrpq+++qpQiwMAAACA4lbgZ5LmzZunr776Sq1bt5bJZHK216tXTwcPHizU4gAAAACguBV4JCkuLk4VKlTI1Z6amuoWmgAAAADg76jAIal58+b66aefnMsXg9Gnn36qNm3aFF5lAAAAAFACCny73cSJE9W7d2/t2rVLOTk5euedd7Rr1y79+uuvWrlyZVHUCAAAAADFpsAjSe3bt9f27duVk5OjBg0a6Oeff1aFChW0bt06NWvWrChqBAAAAIBiU6CRpKSkJG3YsEFZWVmaOHGiQkNDi6ouAAAAACgR+R5J2rZtm+rUqaNevXqpX79+qlmzphYvXlyUtUmSTpw4oTvuuEPly5eXt7e3GjRooM2bNxf5cQEAAACUTfkOSU888YSioqK0Zs0abdmyRV27dtVDDz1UlLXp3LlzateunTw8PLRw4ULt2rVLb775psqVK1ekxwUAAABQduX7drstW7bo559/VtOmTSVJU6dOVXBwsJKSkhQQEFAkxb366quKiIjQtGnTnG1RUVGX3SYzM1OZmZnO5aSkpCKpDQAAAMD1Kd8jSQkJCapSpYpzOSgoSL6+voqPjy+SwiRp/vz5at68uW655RZVqFBBTZo00SeffHLZbV5++WUFBgY6fyIiIoqsPgAAAADXnwJN3LBr1y7FxsY6lw3D0O7du5WcnOxsa9iwYaEVd+jQIX344YcaP368nnrqKW3atEljx46Vp6enRowYkec2Tz75pMaPH+9cTkpKIigBAAAAyLcChaSuXbvKMAy3tr59+8pkMskwDJlMJtnt9kIrzuFwqHnz5po4caIkqUmTJtq5c6c++uijS4Ykm80mm81WaDUAAAAAKFvyHZJiYmKKso48hYeHq27dum5t0dHRmjt3brHXAgAAAKBsyHdIqlatWlHWkad27dpp7969bm379u0rkVoAAAAAlA35nrihJDz66KNav369Jk6cqAMHDujLL7/Uxx9/rDFjxpR0aQAAAACuU6U6JLVo0ULff/+9Zs+erfr16+uFF17QpEmTdPvtt5d0aQAAAACuUwWauKEk9O3bV3379i3pMgAAAACUEaV6JAkAAAAAiluBQ1KXLl10/vz5XO1JSUnq0qVLYdQEAAAAACWmwCFpxYoVysrKytWekZGh1atXF0pRAAAAAFBS8v1M0u+//+78865duxQbG+tcttvtWrRokSpXrly41QEAAABAMct3SGrcuLFMJpNMJlOet9V5e3vrvffeK9TiAAAAAKC45TskxcTEyDAMVa9eXRs3blRoaKhznaenpypUqCCLxVIkRQIAAABAccl3SKpWrZokyeFwFFkxAAAAAFDS8hWS5s+fr969e8vDw0Pz58+/bN/+/fsXSmEAAAAAUBLyFZIGDhyo2NhYVahQQQMHDrxkP5PJJLvdXli1AQAAAECxy1dIcr3FjtvtAAAAAFzP8vWepODgYJ09e1aSNHr0aCUnJxdpUQAAAABQUvIVkrKyspSUlCRJmjFjhjIyMoq0KAAAAAAoKfm63a5NmzYaOHCgmjVrJsMwNHbsWHl7e+fZd+rUqYVaIAAAAAAUp3yFpC+++EJvv/22Dh48KJPJpMTEREaTrgP7j2zRz+s+19FTu5WYclb/uOVNNa7T2bneMAz9uPIjrfnte6VnJKtGRCMN6/2UwspXveQ+f1z5kX5a9bFbW1j5SD334HfO5dVb52rjzkU6dmqPMrJS9da/VsrHy99tmw/mjNOx0/uUnJogH+8ARUe11M1dH1GQ/4X3c509f1L/ea9vruM/Pmq6qldpeFWfBwAAACDlMySFhYXplVdekSRFRUVp5syZKl++fJEWhqKXmZ2hKmG11bbxAE355rFc63/+dYaWb5ytEQOeV0hQJc1f8aHe+3KMJjzwrTystkvut1JoDT1yx4fOZYvZ/SXDWdkZqlejrerVaKt5y97Lcx+1I5urV/vRCvQL0fnkOM395W19/O2/9Pio6W79xt3xocJDaziX/bwD83PqgFNRfFngatHaaZq37D11aTlMt/b8l7P9zc/v1f4jW9z6dmg6WLf3+T/nckLiKX3535e19/BmeXl6q3WjvhrY5WFZzBf+1/3b7qVaueVbHT+9Vzk52QoPra6+He9XvRptr+UjAQCgzMv3y2QviomJKYo6UALq12yn+jXb5bnOMAwt3filene4R41v6CRJGjXgef3rre7atmeFWtTvecn9ms0WBfqFXHJ911a3S5L2Ht58yT7dWt/h/HP5oErq2XaUPvp6vOz2bFksHs51vt5Blz0WcCVF9WWBJB0++YdWb52ryhVq5bm+fZOb1a/TA85lTw8v558dDrven/2IAvzK6/FR05SYclbTf3haFrNVA7s8LEnaf3Sroqu30sAuD8nb5q9123/QB3PG6YnRn6tqeJ2r+TgAAIDyOXHDX61cuVL9+vVTzZo1VbNmTfXv31+rV68u7NpQgs6eP6GklLOKjmrlbPP28ldU5fo6dOL3y257JuGonni7h/7zXj999v3/KSHx1DXVkpqeqI07/6vqEY3cApIkffDVo/rXm131+vTR2r535TUdB2VT/ZrtNKDzGDWp0yXXur9+WVAlrLZGDXhe55PjtG3PisvuNyMrTVO//z/d0edp+XgH5NnH08NLgX4hzh9vm59z3a5D63Xq7CGNHviiIireoPo126l/pwe1YvM3yrFnS5Ju7fkv9Ww7UpGV6imsfFUN7PKwKgRX1Y79q67+AwEAAAUPSV988YW6desmHx8fjR071jmJQ9euXfXll18WRY0oAUkp8ZKkAN9gt3Z/3/JKSjl7ye2iKjfQiP7P6eHh72vYTU8q/vwJvTHjbmVkpha4hu9+eUdjX2mrf77RWQmJsXrg1rec67w8vTWk+3jdN+RVjRn2rmpGNNZHX48nKKFQXcuXBXMWvqL6tdorunqrS/bZuHOh/vlGFz3/0S36ful7yspOd647dPx3Va5QUwF+/7u1uW71NsrITNHJMwfz3J/DcCgjK+2SoQwAAORPgW+3e+mll/Taa6/p0UcfdbaNHTtWb731ll544QUNHz68UAvE34vr7XtVwmorqnIDPfVuH23ZtUTtmgws0L56tL1L7ZoMVHziKf206mNN/+EZjRn6jkwmk/x8yrndkhdZqZ7OJ8dpyboZanRDx8I6HZRxV/tlwaadi3X01B49ec/MS/ZpWb+XggPDFeQXquNn9uv7pe/qdPxh/ePWN/889tlcxw3wu7CclBqf5z6XrPtcmVlpala3x5VPDgAAXFKBR5IOHTqkfv365Wrv378/zytdRy5+e52UmuDWnpwar4ACPAPk4+WvsOCqOpNwrMA1+PmUU1j5aqpbvbXuGfSydh5Yo5jLfHsfVbm+zpw7XuDjAIUpITFWX//8ukbf/OJln1nq0HSw6tVoq8phtdSqwU0aOeB5bdu7XHFXca1I0sYdC/XTqo917+BXc4UrAABQMAUOSREREVq6dGmu9l9++UURERGFUhRKXkhQZQX4hWhPzEZnW3pmimJO7FT1yvmfYjsjK01x544r0P/aJlcwDIckKTsn+5J9jp3exyQOKFRX82XB0VO7lZyaoImf3K4HX2yhB19sof1Htmj5xjl68MUWcjjseW4XVbmBJOnMuWN/Hjsk13GTUi4sB/i6zy66aedizVzwgu4d/Oplb+8DAAD5U+Db7f75z39q7Nix2rZtm9q2vTDN7Nq1azV9+nS98847hV4gik5GVprbt9Znz5/Qsdi98vUOUHBguLq2HK6Faz5VheCqzlm9gvxD1bhOJ+c2b8+8X43rdFbnFkMlSd8ueVsNa9+o4MBwJSbH6ceVH8lsNqtFvV7ObRJTziopJV5xf/4yeOLMfnl5+io4sKJ8vQMVc2KHDp/8QzUjmsjHy19x545r/ooPFVquivMdSOu2/yirxUMRFW+QJP22Z5l+3faD7uz7dFF/bChDXL8suPjf2sUvC25sdkue29SJaqmn7//are3z+c+qYkikerQdKfNfpsS/6NjpvZLkDPrVqzTUwjWfKSk1wTkytDtmvbxsfgoPre7cbtPORfr8x+d096CX1aBWh2s6XwAAcEGBQ9IDDzygihUr6s0339TXX1/4RSA6OlpfffWVBgwYUOgFougcOblLb8+8z7n87ZILEyO0bthPIwc8px5tRygzO12zfnpRaRnJqlm1sR4e/r7bLURx544rJe28c/l80ml99t2TSk1PlJ9POdWMaKwnRs2Qv285Z59VW751e+HsmzPukSTd1f9ZtW3UX55WL23bs0wLVk5RZla6Av1DVK9GW/Vu/6o8rJ7O7X5a/YkSEk/JbLaqYvlI3TPoFTWr263QPydc3wr7ywIvm68qV6jpdgxPT2/5egc62+MSjmnjzkWqX6udfL2DdOL0fn2z5E3VqtpUVcJqS5LqVm+t8JDqmj7vPxrUdZwSU89q/vIP1Kn5Lc7rYOOOhZo+f4Ju7fmYoirXV+Kfz0l5Wm3y/ssLmgEAQP4VKCTl5ORo4sSJGj16tNasWVNUNaGY3BDZXB89vfWS600mk/p3ekD9Xd7j8lcTx/7ktnzP4FeueNx+Hf+hfh3/ccn1lcNq6dE7P77keklq06if2jTK/WwcUFBF8WXBlVgsHtoTs0HLNn6pzKx0lQsMU5M6XXRTh3ucfcxmi8YMnaQvF76sV6eNlM3TS60b9nN7r9Lq376Tw5GjOQtf0ZyF/7v2LtYOAACujskwDKMgG/j5+Wnnzp2KjIwsopIKV1JSkgIDA5WYmKiAgGufFnfKM78VQlXAld3/fJOSLuGSuA5QXLgOAK4DQCq86yC/2aDAEzd07dpVK1fyLhoAAAAA16cCP5PUu3dv/fvf/9aOHTvUrFkz+fr6uq3v379/oRUHAAAAAMWtwCHpwQcflCS99dZbudaZTCbZ7XlPbwsAAAAAfwcFDkkOh6Mo6gAAAACAUqFAIenw4cNasmSJsrOz1bFjR9WrV6+o6gIAAACAEpHvkLR8+XL17dtX6enpFza0WjV16lTdcccdRVYcAAAAABS3fM9u9/TTT6t79+46ceKE4uPjde+99+rxxx8vytoAAAAAoNjlOyTt3LlTEydOVHh4uMqVK6fXX39dZ86cUXx8fFHWBwAAAADFKt8hKSkpSSEhIc5lHx8feXt7KzExsUgKAwAAAICSUKCJGxYvXqzAwEDnssPh0NKlS7Vz505nG+9JAgAAAPB3VqCQNGLEiFxt999/v/PPvCcJAAAAwN9dvkMS70cCAAAAUBbk+5kkAAAAACgLCEkAAAAA4IKQBAAAAAAuCEkAAAAA4IKQBAAAAAAuCEkAAAAA4KLQQtKIESPUpUuXwtodAAAAAJSIAr1M9nIqV64ss5mBKQAA/k4cDrsWrJyiDTv/q6SUeAX6h6pNw366qcM9MplMeW4z/YcJWv/7j7naw0Oqa8ID30qSflz5kX5a9bHb+rDykXruwe+cy7N+elG7YzYqMTlONk9vVa/SSIO6jlXFkChnn68WvaaDx7bpZNxBVQyJ0n/um+O2z7yOI0meHl5699+/5v+DAAAXhRaSJk6cWFi7AgAAxWTxr9O1csu3GjngOYWH1tCRk7v0+Y/PytvLT11aDstzm9t6Pqabuz7sXHY47Hrx46FqWrebW79KoTX0yB0fOpctZovb+qrh0WpZv7fKBYYrLT1RC1ZO0Tuzxuilh3+U2aVv28YDFHNip06c2Z+rlu5t7tKNzYa4tU2a+Q9Vq1Qv/x8CAPxFoYUkAADw93Po+HY1uqGjGtTqIEkKCaqkzX8s0uETOy+5jbeXv7zl71zetme50tKT1LZRf7d+ZrNFgX4hl9xPh6aD/7cQVEn9Oz+oFz8eqvjzJxUaHCFJuq3X45Kk5LRzeYYkL08feXn6OJePx+7TqbOHNLzPU5c5awC4vAKHpPHjx+fZbjKZ5OXlpZo1a2rAgAEKDg6+5uIAAEDRql6lkVZv/U6n448orHw1HY/dpwPHtmlI97z/vc/L2m3zVKd6K5UPquTWfibhqJ54u4c8rDZFVWmom7s8pODA8Dz3kZmVrl+3z1dIUGWVC6x41eezZtv3CguuplpVm171PgCgwCHpt99+09atW2W323XDDTdIkvbt2yeLxaI6derogw8+0D//+U+tWbNGdevWLfSCAQBA4enZbpQyMlP17AeDZDJbZDjsGtB5jFo1uClf259PjtMfB37V6JtfcmuPqtxAI/o/p7Dy1ZSYclY/rfpYb8y4W8/c/428bL7Ofis2f63vf3lHmdnpCisfqUdu/0BWi8dVnUt2TqY27lionu1GXtX2AHBRgUPSxVGiadOmKSAgQJKUmJioe+65R+3bt9e9996r4cOH69FHH9XixYsLvWAAAFB4tvyxRBt3LtTomyeqUmh1HTu9V9/8/OaFCRwa9bvi9uu3/yhvL381rtPZrb1+zXbOP1cJq62oyg301Lt9tGXXErVrMtC5rlX93oqOaq2klDgtWTdTn8x9Qv8aNU0eVluBz2XbnuXKyEpTm4ZXrhsALqfAIen111/XkiVLnAFJkgIDA/Xss8+qR48eeuSRR/TMM8+oR48ehVooAAAofN8tnaSebUeqRf2ekqTKYbWUkBirRWunXTEkGYahtdt/UKuGN11x9MfHy19hwVV1JuGYW7u3l7+8vfwVVr6qoqo01PjXO2rbnuVqUb9Xgc9lzW/fq0GtDgrwK1/gbQHAVYHn7E5MTNSZM2dytcfFxSkpKUmSFBQUpKysrGuvDgAAFKms7AyZTO6/DphNZhmG44rb7juyRXEJx9Su8cAr9s3ISlPcueMK9L/0RA6GYcgwpGx7wX+HOHvuhPYd3qx2jQcUeFsA+Kurut1u9OjRevPNN9WiRQtJ0qZNm/TYY49p4MCBkqSNGzeqdu3ahVooAAAofA1q3aiFaz5TcGBFhYfW0LHYPfplwxdq2+h/YeP7pe/pfPIZjRr4gtu2v26bp6jK9VW5Qs1c+/12ydtqWPtGBQeGKzE5Tj+u/Ehms1kt6l0YIYo7d1xb/vhZ0TVay9+nnM4lndHitdPk6WFT/Zrtnfs5k3BUmVnpSkqJV3Z2po7F7pUkhYdWdxu9+nXbDwrwD3G7zQ8ArlaBQ9KUKVP06KOPaujQocrJybmwE6tVI0aM0Ntvvy1JqlOnjj799NPCrRQAABS6ob0e1/wVH2j2wpeVnHpOgf6h6tB0sPrceJ+zT2LKWSUkxbptl56RrK27l+nWno/lud/zSaf12XdPKjU9UX4+5VQzorGeGDVD/r7lJEkeVpv2H/tNSzd+qbT0JAX4lVfNqk31r5HTFOD7vxlyZy54QfuPbHEuv/TJhXc3vfjwAoX8OZuew3Bo3e8/qk3Dfm7vVwKAq2UyDMO4mg1TUlJ06NAhSVL16tXl5+dXqIUVlqSkJAUGBioxMdHtOaqrNeWZ3wqhKuDK7n++SUmXcElcByguXAcA1wEgFd51kN9sUOBnkr744gulpaXJz89PDRs2VMOGDUttQAIAAACAgipwSHr00UdVoUIFDR8+XP/9739lt9uLoi4AAAAAKBEFDkmnTp3SnDlzZDKZdOuttyo8PFxjxozRr7/+WhT1AQAAAECxKnBIslqt6tu3r2bNmqUzZ87o7bff1uHDh9W5c2fVqFGjKGp0euWVV2QymTRu3LgiPQ4AAACAsqvAs9u58vHxUc+ePXXu3DkdOXJEu3fvLqy6ctm0aZOmTJmihg0bFtkxAAAAAKDAI0mSlJaWplmzZummm25S5cqVNWnSJN188836448/Crs+SRdm0rv99tv1ySefqFy5ckVyDAAAAACQriIkDR06VBUqVNCjjz6q6tWra8WKFTpw4IBeeOEF1alTpyhq1JgxY9SnTx9169btin0zMzOVlJTk9gMAAAAA+VXg2+0sFou+/vpr9ezZUxaL+wvbdu7cqfr16xdacZI0Z84cbd26VZs2bcpX/5dfflnPPfdcodYAAAAAoOwo8EjSxdvsLgak5ORkffzxx2rZsqUaNWpUqMUdO3ZMjzzyiGbNmiUvL698bfPkk08qMTHR+XPs2LFCrQkAAADA9e2qJ25YtWqVPvvsM82dO1eVKlXSoEGDNHny5MKsTVu2bNGZM2fUtGlTZ5vdbteqVav0/vvvKzMzM9dols1mk81mK9Q6AAAAAJQdBQpJsbGxmj59uj777DMlJSXp1ltvVWZmpubNm6e6desWenFdu3bVjh073NpGjRqlOnXq6IknnsgVkAAAAADgWuU7JPXr10+rVq1Snz59NGnSJPXq1UsWi0UfffRRkRXn7++f6xknX19flS9fvtCffQIAAAAAqQAhaeHChRo7dqweeOAB1apVqyhrAgAAAIASk++QtGbNGn322Wdq1qyZoqOjdeedd2ro0KFFWVueVqxYUezHBAAAwPXrqXf7KCHxVK72js1v0bDeT+Zq/233Ui1cO1VxCcdkd+SoQnBVdWt9h1o37OvsM/2HCVr/+49u29Wt0UZjh//vGf7U9ETNWfSaduxbJZPJpCbRXXVrz3/Jy9PH2WfzHz9r0dqpOh1/VP6+QerU/Db1aDvCuT4xOU7fLnlbR07tUlzCMXVuOVS39vzXNX0eKEBIat26tVq3bq1Jkybpq6++0tSpUzV+/Hg5HA4tWbJEERER8vf3L8paAQAAgEL35N1fyGHYncsnzxzUO7MeUNPo7nn29/EOVO/2d6ti+UhZLR76ff9qfT7/Ofn7BqtejbbOfvVqtNVd/Z91Llstnm77mfr9/ykx5aweueMD2e05mvHjs5q14EXdPWiiJGnngbWaOu8/GtrrcUVXb63YszH6YsEL8vCwqXOLC4MV2fZs+fmW003t79HSDbMK6yMp8wo8Bbivr69Gjx6tNWvWaMeOHfrnP/+pV155RRUqVFD//v2LokYAAACgyPj7llOgX4jzZ8f+VQotV0W1qzXLs/8Nkc3VpE4XhYdWV2hwhLq2Gq7KYbV08Og2t35Wi6fbfn29A5zrTsUd0h8Hf9WdfZ9RVOUGqlm1iYb2fFyb/1is88lxkqQNv/+kxjd00o3Nhii0XBU1qNVBvdqN1s+/zpBhGJKkkKBKuq3nv9S6UV95efkVzQdUBhU4JLm64YYb9Nprr+n48eOaPXt2YdUEAAAAlIgce7Y27Fioto0HyGQyXbG/YRjaE7NBp+MPq2a1pm7r9h3ZrH+92VUTJt+sL/87USlp553rDp34XT5e/qpW6X8zRNep3komk1kxJ3b8WUuWPKzuo08eHjadSzqt+DxuD0Thuer3JLmyWCwaOHCgBg4cWBi7AwAAAErEtj3LlZ6RrDaNLn+HVHpGsv49qZey7dkym8wadtO/Vbd6a+f6ejXaqkmdLgoJqqS4c8c1b/n7em/2w3pi1HSZzRYlpcTL3yfYbZ8Ws1W+3gFKSomXdOEZpm9+flNtYjaodmQLxSUc0y/rZkqSklLiFBJUqZDPHhcVSkgCAAAArge/bpunejXbKsg/9LL9bDZf/d99s5WZla49MRv17c9vKSSoim6IbC5JalG/p7Nv5bBaqhxWS0+/31/7jmxWnahW+aqlfZNBiks4rslzxsluz5GXzVddWg7TglVTZDJd0w1huAJCEgAAACAp/vxJ7Y7ZqPtveeOKfc0msyoEV5UkRVS8QbFnY7R47VRnSPqr0HJV5OcTpDMJx1QnqpUC/MorOS3BrY/dkaPU9CQF+JWXJJlMJg3q9ogGdnlIiSnx8vctpz0xGyVJIUFVruVUcQVEUAAAAEDSr9vny983WA1qtS/wtobhULY9+5LrzyWdVmpaogL9LoxQVa/cUGkZyTpyapezz96YTTIMh6IqN3Db1my2qFxABVktHtq0c5GqV2kof99yBa4R+cdIEgAAAMo8h+HQuu3z1aZhX1nM7r8iT5v3tIL8K+jmrg9LkhatmaqqleoqtFwV5eRkaeeBtVq/478aftOFdyplZKXpp1VT1KROVwX4hejsuWP67pd3FBocobo12kiSwkOrq16NtvpiwYsaftNTsjtyNGfRq2per6fzVr+UtHPaunupaldrpuycLP26fb627v5F4+/6xK2+Y7F7JUmZWWlKTjuvY7F7ZbF4qFJo9SL9zK5nhCQAAACUeXsObVBCYqzaNh6Qa11CUqzbM0CZ2emavfBlnU86Iw+rTRVDIjV64AtqXu/Cc0hmk1knTu/X+u0LlJaRrED/UNWt3lr9Oz3oNlvd6Jtf0pyFr2rSF/+QyWRW0zpddGuvx92OvW77j5q75G0ZMlS9SkONv+tjRVWu79bnpU+GOf989NRubdq5UMGB4Zo49qdC+WzKIkISAAAAyry6Ndroo6e35rnun38ZuRnQeYwGdB5zyX15enhp7O0fXPGYvt6BzhfH5sXPp5yeGD3jivu5VN24ejyTBAAAAAAuCEkAAAAA4IKQBAAAAAAuCEkAAAAA4IKQBAAAAAAuCEkAAAAA4IKQBAAAAAAuCEkAAAAA4IKQBAAAAAAuCEkAAAAA4IKQBAAAAAAurCVdAAAAAP6e5r33RUmXgDLi/uebFOvxGEkCAAAAABeEJAAAAABwQUgCAAAAABeEJAAAAABwQUgCAAAAABfMbldAzOKC4lLcs7gAAADgAkaSAAAAAMAFI0kACowRVRQXRlQBACWBkSQAAAAAcEFIAgAAAAAXhCQAAAAAcEFIAgAAAAAXhCQAAAAAcEFIAgAAAAAXhCQAAAAAcEFIAgAAAAAXhCQAAAAAcEFIAgAAAAAXhCQAAAAAcEFIAgAAAAAXhCQAAAAAcEFIAgAAAAAXhCQAAAAAcEFIAgAAAAAXhCQAAAAAcEFIAgAAAAAXhCQAAAAAcEFIAgAAAAAX1pIuAACAv6N5731R0iWgjLj/+SYlXQJQ5jCSBAAAAAAuCEkAAAAA4IKQBAAAAAAuCEkAAAAA4IKQBAAAAAAuCEkAAAAA4IKQBAAAAAAuCEkAAAAA4KJUh6SXX35ZLVq0kL+/vypUqKCBAwdq7969JV0WAAAAgOtYqQ5JK1eu1JgxY7R+/XotWbJE2dnZ6tGjh1JTU0u6NAAAAADXKWtJF3A5ixYtcluePn26KlSooC1btujGG28soaoAAAAAXM9KdUj6q8TERElScHDwJftkZmYqMzPTuZyUlFTkdQEAAAC4fpTq2+1cORwOjRs3Tu3atVP9+vUv2e/ll19WYGCg8yciIqIYqwQAAADwd/e3CUljxozRzp07NWfOnMv2e/LJJ5WYmOj8OXbsWDFVCAAAAOB68Le43e6hhx7SggULtGrVKlWpUuWyfW02m2w2WzFVBgAAAOB6U6pDkmEYevjhh/X9999rxYoVioqKKumSAAAAAFznSnVIGjNmjL788kv98MMP8vf3V2xsrCQpMDBQ3t7eJVwdAAAAgOtRqX4m6cMPP1RiYqI6deqk8PBw589XX31V0qUBAAAAuE6V6pEkwzBKugQAAAAAZUypHkkCAAAAgOJGSAIAAAAAF6X6djsAAACgqB3N3K6jmduV7kiSJPlZyqumV2uFeuQ9s/KxzN91Mmu3kh1nJUmBljDV8mqnIGu4s49hGDqQ8auOZ+1UtpGhctbKquvdVb6Wcs4+WY507U5frjPZh2SSSWGeNRXt3VlWk6ckKT77mI5kblWiPVY5RqZ8zOUU5dVclTyjC1QLCo6QBAAAgDLNy+ynG7zby8d8IcCcyPpDW1N/UFv/O+RvCcnVPyHnuMI9b1C0pbPMJqtiMjdpc8p3ah9wl7zM/pKkmMxNOpK5TQ18e8rHHKj96b9qc+p3au8/QhbThV/Bf09bqExHqlr4DZYhh3akLdYfaUvUyLePJOm8/aT8LSGK8mohm8lHZ3IO6fe0RbKabKrgUT3ftaDguN0OAAAAZVoFjxoK9aguX0s5+VrKqbZ3e1lNHkrMOZVn/0a+N6mqrbECrBXkZwlWfe/uMmQoPueYpAujSEcyf1MNr1YK86gpf0uoGvj2UqYjRWeyD0iSUuzxOptzWPV9uivIGq5y1sqK9u6sU9l7leFIkSTV8GqlWt7tVM5aST6WIEXamirUGqnT2fvzXQuuDiNJZVRBh5UlKTZrn/ZnrFW6I0k+5iDd4N1BoX9+i+Ew7NqfsVZx2TFKdyTKarKpvLWqant3kJfZL9e+HEaO1iXPVrIjTm397lCAtYIkyW7k6I+0X5RkP61UR4JCrdXV1G9AntsfyFivk1m7lWmkyWbyVU2v1qpiq18YHw8AACijDMOh2Ox9yjFyFGStlK9t7MqRIbs8TF6SpHRHojKNVJW3VnX28TDZFGipqPM5pxTuWUfnc07JarIp0FrR2ae8tZpMMikx55S8PGvleaxsI1O+puB814KrQ0gqowo6rHwu56S2p/2k2l7tFepRXaey9mhr6nxnf7tylGQ/oxpereVvCVWOkaHd6Sv+3Oftufa3N321bGZfJTvi3NoNGbKYrKpma+L2LclfbUv9SZlGqur79JCPOUiZRqokpoxHwRzM2KjT2fuVak+QxWRVkKWSant3kJ/l0v/4OAy7DmVu1ImsXcp0pMjXXE61vTvk+oIhw5GsvemrdTbnsOxGtnzMQWrg09P5j+HvqYt0MnuX2zYh1mpq7jfYubwi8VNlGElufWp7tVd1r5bOZcMwdDhzi45l/a50R7I8TV6qamusGl6trvpzAYCyKNkep/XJc+RQjizyVFPffvKzlM/Xthd+r/FzhqJMI02S5Gn2cetnM/v++TuLlGmkytPkvt5sMsvD5OXc/q9OZe1Vov206vl0y3ctuDqEpDKqgkcNt+Xa3u11LGu7EnNO5RmSjmRuVYg1UlFeLSRJtbzb6WzOER3N3KZ6Pt3kYbKphd8Qt23qenfRupQvle5Ikrc5wNkelx2jszlH1MS3n9YkH3bbxmrycF7453JOKsfIzFVLXHaMEnKO68aA0fI0e0uSfBRY8A8BZd65nGOq6tlYgdYwGTK0P32NNqfMVfuAkbKaPPLcZn/GWp3M2q36Pt3law7W2Zwj+i11vlr7DXOOiGY7MrQ++SuV94hQM9+b5WnyUZrjXK5v9UKskWrg09O5bJYl1/FqerVVhGcD57Llz4d5L9qdvlzxOUdUx7uj/MwhyjYylG1kXPVnAgBlla85WG3971COkaXY7H36PW2xWvndesWgdChjo2Kz96il363OZ42KQnz2Ue1MW6z6Pt3z/F2tOGspC/j0kK9h5fM5pxRpa+bWFmKNdN5Xm5fsPwOOh8nmbMt0pGpn2hI19e0v81X+53cm+5ACrWGKydysk1m7ZDF5qIJHDdXyaivLJX6xBfLiOmojSQ18empZ0kdKsp9WsLVKntuczNqt6l6tnLeaVrUEKT7niGIyN6uR9SZJ0qHMTfI2+7sFIB9L7iBvlkU2s+9la7TK85J9UuzxOpb1u9r53+Uy+sUXBgBwNcwmi3PmuUBrmJLsp3U4c6vq+3S/5DYxGZt1KGOTWvgNlr8l1Nlu+3OEKMuR5vbYQaYjVQGWCn/28VXWX0aMHIZD2UaGc/uLEnKOaWvqD6rj3UmVPesWqBZcHUJSGVaQYeVMIzWPIWOfSw4H240c7ctYrXCPOrL+GZIMw9COtMWqamuoQGtFpdkTr6rudMd5ncs5IbMsauLbX9lGuv5IW6ZsI8Ptl1KgoP4X7C99H7dDdln+MuJjllXnck46l89kH1SIR6R+S/1R53KOy2b2U1XPRoqwNXTbLiHnuJYlfiiryUvlrRGq5dXOOTp60aHMjTqYuV5eZn9V8qijarZmMpvMfx7nkLzNgYrLPqQtqd/JMKQQj6qq7dUh134AAAVjyJDDsF9y/aGMTTqUsUHN/Qa5PVckSd7mQNlMvorPOeq8yyDHyFSiPVZVbY0kSUHW8AttOacVaA2TJCXkHJUhQ4Eu03fHZx/T1tR5qu3dIde/I/mpBVeHkFSGXe2w8pU4DLu2pS6QJNXz6epsP5L1m3KMLFW3tbzUpvly8cmjhr43OUep6njbtS3tR9X17sJoEq6KYRjak75CQZZKl7yNQbrw3NDhzK0qZ60iH3OQ4nOO6nT2ARkuz8SlOxJ1LHO7Im3NVMO3lRLtsdqdvlxmk0WVPetJkkI9IlXRs5a8zQFKsydqX8YabUn9Tq39hsn0ZwiqZmuiAEsFeZq9dC7npPZlrFGGkapo707O42Q4khSbvU8NfHpdOIeMFdqWtkAt/W4pug8LAK4ze9NXK9QjSl4mf9mVpZNZe5SQc0zNfS/ccfB76kLZzH66wbuDpAu3te3PWKdGPr3lbQ5UpuPCc0YWk4esJk+ZTCZVszXRwcwN8rWUk7c5QPvTf5XN7KcKHjUlXZg0K8QaqT/Sl6iud1cZcmhX+jKFe9zgHH2Kzz6qranzVM3WVBU9ajmPY5LZ+WXYlWrB1SEklWEFGVa2mXyV5XAfNcp0pOUaDnYYdm1LW6AMR5Ja+N3iHEWSpITsYzpvP6WfE99x22ZdyiyFe0SroW+vfNVtM/nKy+zndhvfxVuNMhwpbi9pA/JrV/pSJdvj1dr/tsv2i/burJ1pS7Q6ebpMkrzNQariWU/Hs3Y6+xgyFGgJU23v9pKkAGsFJdvP6mjm786QFO5Zx9nf3xIqf0uIViVPVULOcZX3uPCwbZRXM7c+Zln0R/ovusGrvcwm64VvOWVXQ5/ezv/u65t6aF3KLKXYEy47AQUA4H+yjDT9nrpImUaqPEye8reEqrnvYIV4VJMkpTuSJZmc/Y9m/i5DF37ncVXD1lq1vNtKkqJsLWQ3srUzbYlyjEyVs1ZWc99Bbs8KNfTprd3py7Qp5ds/XyZbS9HenZ3rT2Ttkl05OpS5UYcyNzrby1mqqJX/rfmuBQVHSILT5YaVg6zhis85qkg1dbbF5xxxe4bpYkBKs59XS79bct3uE+3TWbWMds7lTEeKNqd+p0Y+fQr0Vuhy1kp/PkOV5fyGJNVxTpIpz+nGgSvZlbZUcdmH1NLvtiu+eM/T7KOmfgNkN3KUbaTLZvLTvozV8jEHOfvYTL65RmT9LOUvO2OjjyVIHiZvpTrOq7zynpEo0FpRhhxKcyTJzxIsm8lXJpndvhj43xcGyYQkAMinK92ufzGQXNQp8J4r7tNkMqmWdzvV8m53yT6eZm/ni2Pz0tC3lxrq8l8i56cWFBwvky2j9qavVkLOcaXZE5Vsj/tz+ZgqeUZLujCsvDd9tbN/NVtTnc05rJiMzUqxJ2h/+q9KtJ9WVVtjSf+7xS4p57Qa+t4kQ4YyHanKdKQ6g5e3OUD+lhDnz8Xpx33MQW6/mKbY45WUc0bZRoZylKmknDNKyjnjXB/uWUeeJi/tSFusFHu8EnKOa2/6KlXxrMetdigQwzC0K22pTmcfUAu/W/KcXOFSLCarvMz+MuTQ6ez9bjNGlrNWUqr9nFv/VMc5t1ke/yrDkaxsI11el5nIIdkeJ8nkHMEtZ610ITTZz7sc58KfL3csAABweYwklVEFHVYuZ62kRj43aV/GWu3LWCtfc5Ca+vZ3PruR4UjRmZyDkqRfk2e6HauF7y0q7xGR79o2p3zv9m6YX1O+kCT1ChovSbKaPNXcb4h2py/Tr8mz5GnyUkXPG1TLiyFlFMyu9GU6lbVHTf36y2rydN7HbTV5OgP3X+9DP59zShmOFAVYQpVhpOhAxjoZkqJszZ37jbQ10/qUOTqYsUEVPWor0R6r45m/q96ft7LmGFk6kLFOFT1qydPkq3RHovZmrJKPOUgh1gvX4Lmck0rMiVWwR4Ss8tB5+yntSV+hSh7R8jBfmFiivLWaAiwVtCNtsaK9O8uQoV3pS1XeWo3bTgEAuAaEpDKqoMPKklTRs7YqetbOs7+PJdAZYvLrUtvkZ9jYzxKc671MQEEdy9ouSdqY8o1be33vnqpiu/Ds0F+/MHAoR/sz1irdkSiLyUOh1ig19OvtDC7Shdvimvj217701TqYsV7e5kDV8e7kHKk1yaRk+1mdzNqlbCNTNpOfQjyqqZZXW5n/vFfdLItOZe/RgYx1cihH3uZAVbM1U5Ttf7e8mkwmNfUdqN3py7Qh5asL9XhE6QavG4vk8wIAoKwgJAEos/IT7P/6hUGwNUIdAkZecbsKHtVV4c93Kf2VxeShFn95R9NfBVrD1MZ/+BWP42X2UxPf/lfsB1zKwYyNOp29X6n2BFlMVgVZKqm2d4fLPtMWm7VfhzI3Ks1+Xobs8jGXU6RXM7f3tyw6/1ae297g1cH5YvKLHEaO1iXPVrIjTm397nBOmSxduM10V9oyJdpj5WnyVlVbE1V32d5h2HUoc6NOZO1SpiNFvuZyqu3dQaEeUVf7kQAAIQkAgLLsXM4xVfVsrEBrmAwZ2p++RptT5qp9wEhZL/Gcp4fJSzVsLeVrCZZZFp3JOaSdaYvlafJRqEekJKlzwP1u28Rlx2hn+s8K86iVa39701fLZvZVsiPOrT3HyNSmlLkqb62quj5dlWI/qx1pP8vDZHO+L2Z/xlqdzNqt+j7d5WsO1tmcI/otdb5a+w1zC1sAUBBM3AAAQBnW3G+wqtjqyd8SogBLqBr49FSGkawk++lLblPeI0JhnrXkZykvH0uQIm1N5W8J1fmcE84+NrOv28+Z7IMKtkbIxxLktq+47BidzTmiOt4dcx3nZNYeGbKrgU9P+VtCFO5ZR9VsTXQ4c4tLn92q7tVKoR7V5WMJUlVbI4V6RCkmc/O1fzgAyixCEgAAcMo2MiVdGC3KD8MwFJ99VKn2BJWzVsmzT6YjVXE5MariWT9X+860JWro00vmPG5uOZ9zUuUsVWQ2WZxtIdZqSnWcU7YjQ5LkkF0WWdy2M8uqczkn81U/AOSF2+0AAICkC4FnT/oKBVkqOWcvvZRsI1MrEj+WQ3aZZFJd767OGVL/6kTWLllNHm632hmGoR1pi1XV1lCB1opKsyfm2i7TSMs1nb3tz2nyM41UechLIdZqOpy5VeWsVeRjDlJ8zlGdzj4gQ0ZBTx8AnAhJAABAkrQrfamS7fFq7X/bFfta5am2/nfIbmQrPueo9qSvlLc5MM9XPpzI2qlwj2hZTP/7teNI1m/KMbJU3dbymmqO9u6snWlLtDp5ukySvM1BquJZT8ezdl7TfgGUbYQkAACgXWlLFZd9SC39bnN7wfelmEwm5/u4AqwVlOpI0KHMjblCUkLOcaU6zqmRra97e/Yxnbef0s+J77i1r0uZpXCPaDX07SWbyUdZjjS39RffZ2YzXRhR8jT7qKnfANmNHGUb6bKZ/LQvY7V8zEEFOn8AcEVIAgCgDDMMQ7vTl+l09gG19LtVPpbAq9uPDDkMe67245k7FWAJU4Al1K092qezahntnMuZjhRtTv1OjXz6KMgaLkkKslbS/ow1chh253NJ8TlH5Wsu5/ZuMkmymKyymPzlMOw6nb1fFT1uuKrzAACJkAQAQJm2K32ZTmXtUVO//rKaPJ0jNVaTpyx/TgH+e+pC2cx+usG7g6QL71YKtITJxxwoh+yKy47Ryazdquvd1W3fOUamTmfv0w15zFz312eNLLpwLB9zkHMkK9yzjg5krNPOtJ8V5dVCKfZ4HcncqjrenZzbnc85pQxHigIsocowUnQgY50MSVG25oXy+QAomwhJAACUYceytkuSNqZ849Ze37unqtjqSZLSHcmSTM51diNbu9KXKsORLIvJKl9zsBr69Fa4p/vozamsvTJ0IexcDQ+TTS38BmtX2jKtS54lD5O3ani1dr4jSZIcytH+jLVKdyTKYvJQqDVKDf165xppAoCCICQBAFCG9Qoaf8U+rfxvdVuu7d1Otb3bXaL3/0TYGroFmsvxsQTmWYu/JVStLjORRLA1Qh0CRubrGACQX7wnCQAAAABcEJIAAAAAwAUhCQAAAABcEJIAAAAAwAUhCQAAAABcEJIAAAAAwAUhCQAAAABcEJIAAAAAwAUhCQAAAABcEJIAAAAAwAUhCQAAAABcEJIAAAAAwAUhCQAAAABcEJIAAAAAwAUhCQAAAABcEJIAAAAAwAUhCQAAAABcEJIAAAAAwAUhCQAAAABcEJIAAAAAwAUhCQAAAABcEJIAAAAAwAUhCQAAAABcEJIAAAAAwAUhCQAAAABcEJIAAAAAwAUhCQAAAABcEJIAAAAAwAUhCQAAAABcEJIAAAAAwAUhCQAAAABcEJIAAAAAwMXfIiRNnjxZkZGR8vLyUqtWrbRx48aSLgkAAADAdarUh6SvvvpK48eP14QJE7R161Y1atRIPXv21JkzZ0q6NAAAAADXoVIfkt566y3de++9GjVqlOrWrauPPvpIPj4+mjp1akmXBgAAAOA6ZC3pAi4nKytLW7Zs0ZNPPulsM5vN6tatm9atW5fnNpmZmcrMzHQuJyYmSpKSkpIKpaYcI/PKnYBCUFj/zRYFrgMUF64DgOsAkArvOri4H8MwLtuvVIeks2fPym63KywszK09LCxMe/bsyXObl19+Wc8991yu9oiIiCKpESgqgYGTS7oEoMRxHQBcB4BU+NdBcnKyAgMDL7m+VIekq/Hkk09q/PjxzmWHw6GEhASVL19eJpOpBCsru5KSkhQREaFjx44pICCgpMsBSgTXAco6rgGA66A0MAxDycnJqlSp0mX7leqQFBISIovFotOnT7u1nz59WhUrVsxzG5vNJpvN5tYWFBRUVCWiAAICAvgfAso8rgOUdVwDANdBSbvcCNJFpXriBk9PTzVr1kxLly51tjkcDi1dulRt2rQpwcoAAAAAXK9K9UiSJI0fP14jRoxQ8+bN1bJlS02aNEmpqakaNWpUSZcGAAAA4DpU6kPSbbfdpri4OD3zzDOKjY1V48aNtWjRolyTOaD0stlsmjBhQq7bIIGyhOsAZR3XAMB18HdiMq40/x0AAAAAlCGl+pkkAAAAAChuhCQAAAAAcEFIAgAAAAAXhCQAAAAAcEFIwhW9/PLLatGihfz9/VWhQgUNHDhQe/fudeuTkZGhMWPGqHz58vLz89PgwYNzvQR47NixatasmWw2mxo3bpznsQzD0BtvvKHatWvLZrOpcuXKeumll4rq1IB8K67r4Nlnn5XJZMr14+vrW5SnB+RLcf57sHjxYrVu3Vr+/v4KDQ3V4MGDdfjw4SI6MyB/ivMa+Prrr9W4cWP5+PioWrVqev3114vqtJAHQhKuaOXKlRozZozWr1+vJUuWKDs7Wz169FBqaqqzz6OPPqoff/xR33zzjVauXKmTJ09q0KBBufY1evRo3XbbbZc81iOPPKJPP/1Ub7zxhvbs2aP58+erZcuWRXJeQEEU13Xw2GOP6dSpU24/devW1S233FJk5wbkV3FdBzExMRowYIC6dOmibdu2afHixTp79mye+wGKU3FdAwsXLtTtt9+uf/zjH9q5c6c++OADvf3223r//feL7NzwFwZQQGfOnDEkGStXrjQMwzDOnz9veHh4GN98842zz+7duw1Jxrp163JtP2HCBKNRo0a52nft2mVYrVZjz549RVY7UFiK6jr4q23bthmSjFWrVhVa7UBhKarr4JtvvjGsVqtht9udbfPnzzdMJpORlZVV+CcCXKWiugaGDRtmDBkyxK3t3XffNapUqWI4HI7CPQnkiZEkFFhiYqIkKTg4WJK0ZcsWZWdnq1u3bs4+derUUdWqVbVu3bp87/fHH39U9erVtWDBAkVFRSkyMlL33HOPEhISCvcEgEJQVNfBX3366aeqXbu2OnTocG0FA0WgqK6DZs2ayWw2a9q0abLb7UpMTNTMmTPVrVs3eXh4FO5JANegqK6BzMxMeXl5ubV5e3vr+PHjOnLkSCFUjishJKFAHA6Hxo0bp3bt2ql+/fqSpNjYWHl6eiooKMitb1hYmGJjY/O970OHDunIkSP65ptv9Pnnn2v69OnasmWLhgwZUpinAFyzorwOXGVkZGjWrFm6++67r7VkoNAV5XUQFRWln3/+WU899ZRsNpuCgoJ0/Phxff3114V5CsA1KcproGfPnvruu++0dOlSORwO7du3T2+++aYk6dSpU4V2Drg0QhIKZMyYMdq5c6fmzJlT6Pt2OBzKzMzU559/rg4dOqhTp0767LPPtHz58lwPRQIlqSivA1fff/+9kpOTNWLEiCI9DnA1ivI6iI2N1b333qsRI0Zo06ZNWrlypTw9PTVkyBAZhlHoxwOuRlFeA/fee68eeugh9e3bV56enmrdurWGDh0qSTKb+fW9OPApI98eeughLViwQMuXL1eVKlWc7RUrVlRWVpbOnz/v1v/06dOqWLFivvcfHh4uq9Wq2rVrO9uio6MlSUePHr224oFCUtTXgatPP/1Uffv2VVhY2LWUDBS6or4OJk+erMDAQL322mtq0qSJbrzxRn3xxRdaunSpNmzYUFinAVy1or4GTCaTXn31VaWkpOjIkSOKjY11TmRVvXr1QjkHXB4hCVdkGIYeeughff/991q2bJmioqLc1jdr1kweHh5aunSps23v3r06evSo2rRpk+/jtGvXTjk5OTp48KCzbd++fZKkatWqXeNZANemuK6Di2JiYrR8+XJutUOpUlzXQVpaWq5vyy0Wi6QLdx0AJaW4/y2wWCyqXLmyPD09NXv2bLVp00ahoaHXfB64MmtJF4DSb8yYMfryyy/1ww8/yN/f33lPbWBgoLy9vRUYGKi7775b48ePV3BwsAICAvTwww+rTZs2at26tXM/Bw4cUEpKimJjY5Wenq5t27ZJkurWrStPT09169ZNTZs21ejRozVp0iQ5HA6NGTNG3bt3dxtdAkpCcV0HF02dOlXh4eHq3bt3sZ4ncDnFdR306dNHb7/9tp5//nkNGzZMycnJeuqpp1StWjU1adKkJE4dkFR818DZs2f17bffqlOnTsrIyNC0adOcU4qjmJTo3Hr4W5CU58+0adOcfdLT040HH3zQKFeunOHj42PcfPPNxqlTp9z207Fjxzz3ExMT4+xz4sQJY9CgQYafn58RFhZmjBw50oiPjy+mMwUurTivA7vdblSpUsV46qmniunsgPwpzutg9uzZRpMmTQxfX18jNDTU6N+/v7F79+5iOlMgb8V1DcTFxRmtW7c2fH19DR8fH6Nr167G+vXri/FMYTIMnoAEAAAAgIt4JgkAAAAAXBCSAAAAAMAFIQkAAAAAXBCSAAAAAMAFIQkAAAAAXBCSAAAAAMAFIQkAAAAAXBCSAAAAAMAFIQkAAAAAXBCSAAB/K4ZhqFu3burZs2eudR988IGCgoJ0/PjxEqgMAHC9ICQBAP5WTCaTpk2bpg0bNmjKlCnO9piYGD3++ON67733VKVKlUI9ZnZ2dqHuDwBQuhGSAAB/OxEREXrnnXf02GOPKSYmRoZh6O6771aPHj3UpEkT9e7dW35+fgoLC9Odd96ps2fPOrddtGiR2rdvr6CgIJUvX159+/bVwYMHnesPHz4sk8mkr776Sh07dpSXl5dmzZpVEqcJACghJsMwjJIuAgCAqzFw4EAlJiZq0KBBeuGFF/THH3+oXr16uueee3TXXXcpPT1dTzzxhHJycrRs2TJJ0ty5c2UymdSwYUOlpKTomWee0eHDh7Vt2zaZzWYdPnxYUVFRioyM1JtvvqkmTZrIy8tL4eHhJXy2AIDiQkgCAPxtnTlzRvXq1VNCQoLmzp2rnTt3avXq1Vq8eLGzz/HjxxUREaG9e/eqdu3aufZx9uxZhYaGaseOHapfv74zJE2aNEmPPPJIcZ4OAKCU4HY7AMDfVoUKFXT//fcrOjpaAwcO1Pbt27V8+XL5+fk5f+rUqSNJzlvq9u/fr2HDhql69eoKCAhQZGSkJOno0aNu+27evHmxngsAoPSwlnQBAABcC6vVKqv1wj9nKSkp6tevn1599dVc/S7eLtevXz9Vq1ZNn3zyiSpVqiSHw6H69esrKyvLrb+vr2/RFw8AKJUISQCA60bTpk01d+5cRUZGOoOTq/j4eO3du1effPKJOnToIElas2ZNcZcJACjluN0OAHDdGDNmjBISEjRs2DBt2rRJBw8e1OLFizVq1CjZ7XaVK1dO5cuX18cff6wDBw5o2bJlGj9+fEmXDQAoZQhJAIDrRqVKlbR27VrZ7Xb16NFDDRo00Lhx4xQUFCSz2Syz2aw5c+Zoy5Ytql+/vh599FG9/vrrJV02AKCUYXY7AAAAAHDBSBIAAAAAuCAkAQAAAIALQhIAAAAAuCAkAQAAAIALQhIAAAAAuCAkAQAAAIALQhIAAAAAuCAkAQAAAIALQhIAAAAAuCAkAQAAAIALQhIAAAAAuPh/pwSQ5zEcNj4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data:image/png;base64,iVBORw0KGgoAAAANSUhEUgAABNAAAAGGCAYAAAC63XyoAAAAOXRFWHRTb2Z0d2FyZQBNYXRwbG90bGliIHZlcnNpb24zLjcuMSwgaHR0cHM6Ly9tYXRwbG90bGliLm9yZy/bCgiHAAAACXBIWXMAAA9hAAAPYQGoP6dpAACOqElEQVR4nOzdd3hUZd7G8e+k94RAOqHXQOgIEUWQQEBAKRYEEcWyYEQBFWUXwbKK5XUVRbELFhZ1ERRQMAYBFaT3JlVqCoQkkEDKzLx/HJgQ6ZjkTJL7c125nHPOM2d+k12eJPc8xWK32+2IiIiIiIiIiIjIebmYXYCIiIiIiIiIiIgzU4AmIiIiIiIiIiJyEQrQRERERERERERELkIBmoiIiIiIiIiIyEUoQBMREREREREREbkIBWgiIiIiIiIiIiIXoQBNRERERERERETkIhSgiYiIiIiIiIiIXIQCNBERERERERERkYtQgCYiIiIiIiIiInIRCtDENHa7nfj4eBISEs659s477xAUFMSBAwdMqOzKZGRkMGLECBo2bIi3tzc1atTgkUceISsrq1i7ffv20bNnT3x8fAgNDeWJJ56gsLDQcf3w4cMMHDiQBg0a4OLiwsiRI8/7epmZmSQmJhIREYGnpycNGjTg+++/L823KFJq1A9ceT/QqVMnLBbLOV89e/Ys7bcpUuLUB1zd7wJvvPGG47Wio6MZNWoUp06dKs23KFIq1AdceR9QUFDAc889R926dfHy8qJ58+bMnz+/tN+iiKAATUxksVj45JNPWL58Oe+9957j/J49exgzZgxvvfUW1atXL9HXLCgoKNH7ARw6dIhDhw7xf//3f2zatImpU6cyf/587rvvPkcbq9VKz549yc/PZ+nSpUybNo2pU6cyfvx4R5u8vDxCQkIYN24czZs3P+9r5efn07VrV/bu3cv//vc/tm/fzgcffEBUVFSJvy+RsqB+4Mr7gW+++YbDhw87vjZt2oSrqyu33XZbib8vkdKmPuDK+4Dp06fz1FNPMWHCBLZu3cpHH33El19+yT//+c8Sf18ipU19wJX3AePGjeO9997jrbfeYsuWLQwbNoy+ffuydu3aEn9fIvIXdhGTTZ061e7n52ffvXu33Waz2Tt37mzv27evfePGjfbu3bvbfX197aGhofa77rrLnp6e7njeDz/8YO/QoYM9MDDQHhwcbO/Zs6d9586djut79uyxA/YZM2bYO3bsaPf09LR/8sknZfKevvrqK7uHh4e9oKDAbrfb7d9//73dxcXFnpKS4mgzZcoUe0BAgD0vL++c599www32Rx999JzzU6ZMsdepU8een59farWLmEH9wOX3A3/1+uuv2/39/e0nTpwosdpFypr6gMvvAxITE+033nhjsXOjR4+2d+jQoWTfgEgZUh9w+X1ARESEffLkycXO9evXzz5o0KCSfQMicg6NQBPTDRkyhC5dujB06FAmT57Mpk2beO+997jxxhtp2bIlq1atYv78+aSmpnL77bc7npeTk8Po0aNZtWoVycnJuLi40LdvX2w2W7H7P/XUUzz66KNs3br1vMPDAXr06IGfn98Fv5o0aXJF7ykrK4uAgADc3NwAWLZsGbGxsYSFhTnaJCQkkJ2dzebNmy/7vt999x1xcXEkJiYSFhZG06ZNefHFF7FarVdUn4izUT9w+f3AX3300UcMGDAAX1/fq76HiNnUB1x+H3DttdeyevVqVqxYAcDu3bv5/vvvuemmm66oPhFnoj7g8vuAvLw8vLy8ip3z9vbm119/vaL6ROTKuZldgAjA+++/T5MmTViyZAkzZ87kvffeo2XLlrz44ouONh9//DHR0dH88ccfNGjQgP79+xe7x8cff0xISAhbtmyhadOmjvMjR46kX79+F339Dz/8kJMnT17wuru7+2W/lyNHjvD888/z4IMPOs6lpKQU+2EJOI5TUlIu+967d+9m4cKFDBo0iO+//56dO3fy0EMPUVBQwIQJEy77PiLOSP3AlVuxYgWbNm3io48+uqrnizgT9QGXZ+DAgRw5coTrrrsOu91OYWEhw4YN0xROKffUB1yehIQE/vOf/9CxY0fq1q1LcnIy33zzjT5QFykDCtDEKYSGhvKPf/yD2bNn06dPH7744gt+/vln/Pz8zmm7a9cuGjRowI4dOxg/fjzLly/nyJEjjk+a9u3bV+wHZps2bS75+iW1hlh2djY9e/YkJiaGZ555pkTueTabzUZoaCjvv/8+rq6utG7dmoMHD/Lqq68qQJNyT/3Alfvoo4+IjY3lmmuuKdXXESkL6gMuz6JFi3jxxRd55513aNeuHTt37uTRRx/l+eef5+mnny7x1xMpK+oDLs+kSZN44IEHaNSoERaLhbp163Lvvffy8ccfl/hriUhxCtDEabi5uTmGOJ84cYLevXvz8ssvn9MuIiICgN69e1OzZk0++OADIiMjsdlsNG3alPz8/GLtL2daU48ePfjll18ueL1mzZqXHFp9/Phxunfvjr+/P7NmzSr2KVV4eLhjqsUZqampjmuXKyIiAnd3d1xdXR3nGjduTEpKCvn5+Xh4eFz2vUSckfqBy5eTk8OMGTN47rnnrvi5Is5KfcClPf300wwePJj7778fgNjYWHJycnjwwQf517/+hYuLVmiR8kt9wKWFhIQwe/ZsTp06xdGjR4mMjOSpp56iTp06l30PEbk6CtDEKbVq1YqZM2dSq1Ytxw/Rsx09etSxA+X1118P8Lfm/f/dIdvZ2dkkJCTg6enJd999d866BHFxcbzwwgukpaURGhoKQFJSEgEBAcTExFx2nR06dGD69OnYbDbHL8h//PEHERERCs+kwlE/cHFff/01eXl53HXXXVf8XJHyQH3A+eXm5p4Tkp35YM1ut1/2fUScnfqAi/Py8iIqKoqCggJmzpxZbG04ESkdCtDEKSUmJvLBBx9w5513MmbMGIKDg9m5cyczZszgww8/pEqVKlStWpX333+fiIgI9u3bx1NPPXXVr/d3hmxnZ2fTrVs3cnNz+fzzz8nOziY7OxswPiFydXWlW7duxMTEMHjwYF555RVSUlIYN24ciYmJeHp6Ou61bt06wPjELT09nXXr1uHh4eH4oTp8+HAmT57Mo48+yogRI9ixYwcvvvgijzzyyFXXL+Ks1A+cvx8446OPPqJPnz5UrVr1qusWcWbqA87fB/Tu3Zv//Oc/tGzZ0jGF8+mnn6Z3797FRqiLlHfqA87fByxfvpyDBw/SokULDh48yDPPPIPNZmPMmDFXXb+IXCaztwEVOWPChAn25s2bO47/+OMPe9++fe1BQUF2b29ve6NGjewjR46022w2u91utyclJdkbN25s9/T0tDdr1sy+aNEiO2CfNWuW3W4v2rZ67dq1pVr3zz//bAfO+7Vnzx5Hu71799p79Ohh9/b2tlerVs3+2GOPOba1PuN896hZs2axNkuXLrW3a9fO7unpaa9Tp479hRdesBcWFpbqexQpK+oHLq8f2LZtmx2w//jjj6X6vkTKmvqAS/cBBQUF9meeecZet25du5eXlz06Otr+0EMP2Y8dO1aq71GkLKgPuHQfsGjRIsd7rlq1qn3w4MH2gwcPlur7ExGDxW7XWG8REREREREREZEL0SqjIiIiIiIiIiIiF6EATURERERERERE5CIUoImIiIiIiIiIiFyEAjQREREREREREZGLUIAmIiIiIiIiIiJyEQrQRERERERERERELkIBWgmx2+1kZ2djt9vNLkVETKA+QETUD4hUbuoDREQqNgVoJeT48eMEBgZy/Phxs0sREROoDxAR9QMilZv6ABGRik0BmoiIiIiIiIiIyEUoQBMREREREREREbkIBWgiIiIiIiIiIiIXoQBNRERERERERETkIhSgiYiIiIiIiIiIXIQCNBERERERERERkYtQgCYiIiIiIiIiInIRCtBEREREREREREQuQgGaiIiIiIiIiIjIRZgaoE2ZMoVmzZoREBBAQEAAcXFx/PDDD47rnTp1wmKxFPsaNmxYsXvs27ePnj174uPjQ2hoKE888QSFhYXF2ixatIhWrVrh6elJvXr1mDp16jm1vP3229SqVQsvLy/atWvHihUrSuU9i4iIiIiIiIhI+WJqgFa9enVeeuklVq9ezapVq7jxxhu55ZZb2Lx5s6PNAw88wOHDhx1fr7zyiuOa1WqlZ8+e5Ofns3TpUqZNm8bUqVMZP368o82ePXvo2bMnnTt3Zt26dYwcOZL777+fBQsWONp8+eWXjB49mgkTJrBmzRqaN29OQkICaWlpZfONEBERERERERERp2Wx2+12s4s4W3BwMK+++ir33XcfnTp1okWLFrzxxhvnbfvDDz/Qq1cvDh06RFhYGADvvvsuTz75JOnp6Xh4ePDkk08yb948Nm3a5HjegAEDyMzMZP78+QC0a9eOtm3bMnnyZABsNhvR0dGMGDGCp5566rLqzs7OJjAwkKysLAICAv7Gd0BEyiP1ASKifkCkclMfICJSsTnNGmhWq5UZM2aQk5NDXFyc4/wXX3xBtWrVaNq0KWPHjiU3N9dxbdmyZcTGxjrCM4CEhASys7Mdo9iWLVtGfHx8sddKSEhg2bJlAOTn57N69epibVxcXIiPj3e0OZ+8vDyys7OLfYlI5aE+QMRJpW4ps5dSPyBSuakPEBGpXEwP0DZu3Iifnx+enp4MGzaMWbNmERMTA8DAgQP5/PPP+fnnnxk7diyfffYZd911l+O5KSkpxcIzwHGckpJy0TbZ2dmcPHmSI0eOYLVaz9vmzD3OZ+LEiQQGBjq+oqOjr/6bICLljvoAESeV+Scs+T8ogwH26gdEKjf1ASIilYvpAVrDhg1Zt24dy5cvZ/jw4QwZMoQtW4xPjx988EESEhKIjY1l0KBBfPrpp8yaNYtdu3aZXDWMHTuWrKwsx9f+/fvNLklEypD6ABEn1bAHNOpZJi+lfkCkclMfICJSubiZXYCHhwf16tUDoHXr1qxcuZJJkybx3nvvndO2Xbt2AOzcuZO6desSHh5+zm6ZqampAISHhzv+e+bc2W0CAgLw9vbG1dUVV1fX87Y5c4/z8fT0xNPT8wrfrYhUFOoDRJzInl8g9yg06WMchzYuk5dVPyBSuakPEBGpXEwfgfZXNpuNvLy8815bt24dABEREQDExcWxcePGYrtlJiUlERAQ4JgGGhcXR3JycrH7JCUlOdZZ8/DwoHXr1sXa2Gw2kpOTi63FJiIiIk7owCr47wD4372wa6HZ1YiIiIhIBWXqCLSxY8fSo0cPatSowfHjx5k+fTqLFi1iwYIF7Nq1i+nTp3PTTTdRtWpVNmzYwKhRo+jYsSPNmjUDoFu3bsTExDB48GBeeeUVUlJSGDduHImJiY5Pg4YNG8bkyZMZM2YMQ4cOZeHChXz11VfMmzfPUcfo0aMZMmQIbdq04ZprruGNN94gJyeHe++915Tvi4iIiFyGlI3weT/IPwG1b4Aa15pdkYiIiIhUUKYGaGlpadx9990cPnyYwMBAmjVrxoIFC+jatSv79+/np59+coRZ0dHR9O/fn3Hjxjme7+rqyty5cxk+fDhxcXH4+voyZMgQnnvuOUeb2rVrM2/ePEaNGsWkSZOoXr06H374IQkJCY42d9xxB+np6YwfP56UlBRatGjB/Pnzz9lYQERERJzEkR3waR84lQXR7eDO/4K7l9lViYiIiEgFZbHby2CbqkogOzubwMBAsrKyCAgIMLscESlj6gNEytCxP+GTHpB9EMKbwZA54B1kdlXqB0QqOfUBIiIVm9OtgSYiIiJyQdmH4dObjfCsWkMYPMspwjMRERERqdgUoImIiEj58ccPcGwvBNWEu2eDbzWzKxIRERGRSsDUNdBERERErkiboYAF6naGgEizqxERERGRSkIBmoiIiDi3/BzIOgghDYzjNtolW0RERETKlqZwioiIiPMqOAUzBsFHXeHAarOrEREREZFKSgGaiIiIOCdrAfxvKOz+2Xhst5pdkYiIiIhUUgrQRERExPnYrDB7OGyfB66ecOd/Ifoas6sSERERkUpKAZqIiIg4F7sd5o2GjV+Dixvc/inUucHsqkSkPDieCgUnza5CREQqIAVoIiIi4jzsdvhxHKyeChYX6Pc+NOxudlUiUh5kHYBPusOMgcb6iSIiIiVIu3CKiIiI89g8C5ZNNh73fhOa9je3HhEpHzL3wdRekPmnMQU89ygERpldlYiIVCAK0ERERMR5NL4Zmt8JES2g1WCzqxGR8iBjD0y7GbL2QZXacM9chWciIlLiFKCJiIiI+awF4OoOrm7QZwpYLGZXJCLlwdFdRniWfQCC6xrhWUCk2VWJiEgFpDXQRERExFwbvob3boDjKcaxwjMRuRyZ+2BqTyM8q9YA7v1e4ZmIiJQaBWgiIiJinm3zYNY/IG2zsXGAiMjl8gs3pnuHNIZ75oF/uNkViYhIBaYpnCIiImKOXQvh63vAboVmA6DjGLMrEpHyxM0Dbp8G+TngE2x2NSIiUsFpBJqIiIiUvT+XwYxBYM2Hxr3hlrfBRb+WiMglpGyEz/rByWPGsZunwjMRESkT+k1VREREytahdTD9dijIhXrx0P8jY/MAEZGLObQOpvWGXcmQNN7sakREpJLRb6siIiJSdtL/gM/6Ql421OwAt39mjCAREbmYg2vgsz5wKgui2kDX582uSEREKhkFaCIiIlJ2fKtBlZpQpRbcOQM8fMyuSESc3YFVxrTNvCyIbgeD/gdeAWZXJSIilYwCNBERESk7PsFw93dgK9QfwCJyaft+h89vhfzjUONaGPQVePqbXZWIiFRCWgNNRERESteJdJg/FgrzjGOvAC36LSKXtn+lMfIs/zjUuh7u+p/CMxERMY1GoImIiEjpOXnMWPMsdSOcyoY+b5tdkYiUF1VqQmB1CIiAAf/VlG8RETGVAjQREREpHXnH4YvbjPDMNxSuH212RSJSnviFwj3zwNMP3L3NrkZERCo5TeEUERGRkldwEv57JxxYCd5V4O7ZULWu2VWJiLPb8RPMfgishcaxX4jCMxERcQoagSYiIiIlqzAfvhoCe38BD3+4ayaENTG7KhFxdtvnw1eDwZoP4c2g/TCzKxIREXHQCDQREREpOTYrzHoQdiwAN28Y+CVEtTa7KhFxdlvnwpd3GeFZ497QZqjZFYmIiBSjAE1ERERKTvZB2PsbuLjDHZ9DrQ5mVyQizm7Lt/D1ELAVQJO+cOsn4OZhdlUiIiLFaAqniIiIlJygGjB0Phz5A+rHm12NiDi7TTNh5gNgt0LsbdDnXXDVnygiIuJ8NAJNRERE/r7di8FuNx5XrQsNe5hbj4g4v00zYeb9RnjWfCD0fU/hmYiIOC1TA7QpU6bQrFkzAgICCAgIIC4ujh9++MFx/dSpUyQmJlK1alX8/Pzo378/qampxe6xb98+evbsiY+PD6GhoTzxxBMUFhYWa7No0SJatWqFp6cn9erVY+rUqefU8vbbb1OrVi28vLxo164dK1asKJX3LCIiUuH88h/49GZIetrsSkSkPAmuC57+0HIw3PI2uLiaXZGIiMgFmRqgVa9enZdeeonVq1ezatUqbrzxRm655RY2b94MwKhRo5gzZw5ff/01ixcv5tChQ/Tr18/xfKvVSs+ePcnPz2fp0qVMmzaNqVOnMn78eEebPXv20LNnTzp37sy6desYOXIk999/PwsWLHC0+fLLLxk9ejQTJkxgzZo1NG/enISEBNLS0srumyEiIlIerfgAkp81HvuGmFuLiJQvkS3gwcXQ+01w0cQYERFxbha7/cx8C+cQHBzMq6++yq233kpISAjTp0/n1ltvBWDbtm00btyYZcuW0b59e3744Qd69erFoUOHCAsLA+Ddd9/lySefJD09HQ8PD5588knmzZvHpk2bHK8xYMAAMjMzmT9/PgDt2rWjbdu2TJ48GQCbzUZ0dDQjRozgqaeeuqy6s7OzCQwMJCsri4CAgJL8lohIOaA+QCqlddNh9nDjcccn4MZx5tZjMvUDIpdh1cdwKhuuG2l2JSVOfYCISMXmNB/1WK1WZsyYQU5ODnFxcaxevZqCggLi44sWIG7UqBE1atRg2bJlACxbtozY2FhHeAaQkJBAdna2YxTbsmXLit3jTJsz98jPz2f16tXF2ri4uBAfH+9ocz55eXlkZ2cX+xKRykN9gFR6m2fDt4nG43bDofO/TC3HDOoHRK7Qig9g7ij4aQLs+cXsav429QEiIpWL6QHaxo0b8fPzw9PTk2HDhjFr1ixiYmJISUnBw8ODoKCgYu3DwsJISUkBICUlpVh4dub6mWsXa5Odnc3Jkyc5cuQIVqv1vG3O3ON8Jk6cSGBgoOMrOjr6qt6/iJRP6gOkUvvjx9MLf9uMtYu6TwSLxeyqypz6AZErsOwd+P5x4/G1j0Ct68ytpwSoDxARqVxMD9AaNmzIunXrWL58OcOHD2fIkCFs2bLF7LIuaezYsWRlZTm+9u/fb3ZJIlKG1AdIpXUy0wjPbAXQpB/0nlQpwzNQPyBy2X6bBAvGGo+vfwy6Plch+g31ASIilYvp+0R7eHhQr149AFq3bs3KlSuZNGkSd9xxB/n5+WRmZhYbhZaamkp4eDgA4eHh5+yWeWaXzrPb/HXnztTUVAICAvD29sbV1RVXV9fztjlzj/Px9PTE09Pz6t60iJR76gOk0vIOgts+hrWfQ7/3K/WueeoHRC7Dkv+Dhc8bj294EjqNrRDhGagPEBGpbEwfgfZXNpuNvLw8Wrdujbu7O8nJyY5r27dvZ9++fcTFxQEQFxfHxo0bi+2WmZSUREBAADExMY42Z9/jTJsz9/Dw8KB169bF2thsNpKTkx1tREREKr2Ck0WP68XDbVPB1d20ckSkHFj8alF41vlf0PmfFSY8ExGRysfUAG3s2LEsWbKEvXv3snHjRsaOHcuiRYsYNGgQgYGB3HfffYwePZqff/6Z1atXc++99xIXF0f79u0B6NatGzExMQwePJj169ezYMECxo0bR2JiouPToGHDhrF7927GjBnDtm3beOedd/jqq68YNWqUo47Ro0fzwQcfMG3aNLZu3crw4cPJycnh3nvvNeX7IiJXaft8mDUMbDazKxGpWI7shLdaw8b/mV2JiJQnwbXB4gJdJsANY8yuRkRE5G8xdQpnWload999N4cPHyYwMJBmzZqxYMECunbtCsDrr7+Oi4sL/fv3Jy8vj4SEBN555x3H811dXZk7dy7Dhw8nLi4OX19fhgwZwnPPPedoU7t2bebNm8eoUaOYNGkS1atX58MPPyQhIcHR5o477iA9PZ3x48eTkpJCixYtmD9//jkbC4iIE8vPhTmPwIlUiG4HbRSAi5SIzH3w6S2QfRCWvgkxfcDV9BUgRKQ8iL0VwmMhpKHZlYiIiPxtFrvdbje7iIogOzubwMBAsrKyCAgIMLsckcpp/0rYMAO6v1TmU8vUB0iFdDwFPukBGbuhWgO453vwCzG7KqelfkAqPbsdkp+Fmh2gflezqylz6gNERCo2p1sDTUTksuWdMBYyPyO6LfR8TesyiZSE3Az4tI8RngXVgMGzFZ6JyIXZ7TB/LPz6Onx5F2QfMrsiERGREqU5GCJSPmUfhum3Q8oGY3Hzax4wuyKRiuNUNnzeD9K3gl843P0tBEaZXZWIOCubDX54AlZ+aBx3fwkCIs2tSUREpIQpQBOR8idlI0y/w1iTyacaRLQwuyKRisNaYPz7OrQWfKoa4VlwHbOrEhFnZbPBvFGweipggZvfglaDza5KRESkxClAE5Hy5Y8f4X/3Qv4JY02mQV9DlVpmVyVScbi6Q8MekLoZ7voGQhuZXZGIOCub1djAZ+3ngAX6TIEWd5pdlYiISKlQgCYi5ceKD+CHMWC3Qe2OcPun4F3F7KpEKp4Oj0DzO7XmmYhcmM0G3ybC+v+CxQX6vg/NbjO7KhERkVKjTQREpHxIfh6+f9wIz1rcBYNmKjwTKSk2G3w/Bg6tKzqn8ExELsZiAb8wsLhC/48UnomISIWnEWgiUj5EtwMXN+g0Fq5/zPjFXUT+Prsdvn8MVn0MG7+GR9eDV4DZVYmIs7NYIP4ZiL0NwpuaXY2IiEip0wg0EXFeBSeLHjfoBg+vhI6PKzwTKSl2OySNN8IzLHDTqwrPROTCCvNhzkg4ssM4tlgUnomISKWhAE1EnFPKJpjcFjbPKjqnnQBFStaS/4OlbxqPe78BsbeaWo6IOLHCPPh6CKz+BD7vb4RpIiIilYgCNBFxPjt+go+7Q9Z++OU1Y5cvESlZy96Bn/9tPE54EVrfY2o5IuLECk7Bl4Nh+/fg6gk9/wNuHmZXJSIiUqa0BpqIOJeVH8H3T4DdCrWuhzs+AxdXs6sSqVjWfAoLxhqPO/0T4hLNrUdEnFfBSZgxCHYlg5s33PlfqNvZ7KpERETKnAI0EXEONhskPQ3LJhvHzQdC70n6hFukpNntsOcX4/G1I+CGMebWIyLOKz8XZtwJuxeBuw8M/ApqX292VSIiIqZQgCYi5svPhW8egG1zjePO47RZgEhpsVig77tQv6uxe57+nYnI+eTnwPQ7YO8v4OEHg76GmteaXZWIiIhptAaaiJhv989GeObqAf0/ghue0B/1IiXtz2VwIt147OIKzW7XvzMRuTAXN3DzAg9/uOsbhWciIlLpaQSaiJivUU+Ifxai20HNOLOrEal49i2Hz/tBQBTcMw/8w8yuSEScnZsn3PE5ZOyCsCZmVyMiImI6jUATEXPsWgh7lhQdXzdS4ZlIaTi0Dr64DQpyIagGeAeZXZGIOKuTmfDdI8Z/Ady9FJ6JiIicphFoIlL2Vk+FuaPB0w8e+Bmq1jW7IpGKKX27MfIsLwtqXGuMJnHzNLsqEXFGuRnwWV84vA6Op8Cgr8yuSERExKkoQBORsmOzQfIz8Nsk47hBdwisbmpJIhVWxh749BbIPQoRLWDgDPDwMbsqEXFGOUfhs1sgZSP4VIUu482uSERExOkoQBORslFwEr55ELZ+Zxx3Ggs3PKlFzEVKQ/YhIzw7fhhCGsPgWeAVaHZVIuKMTqQb/UXaZvANgSFzILSx2VWJiIg4HQVoIlL6TqTBfwfAwdXg4g63vA3N7zC7KpGK68dxkPknBNeBu2eDT7DZFYmIMzqeCp/eDOnbwC/MCM9CGppdlYiIiFNSgCYipSvnCHzQBbL2gXcVuOMLqNXB7KpEKrae/wGbFbo9D/7hZlcjIs4o+zBM6w1Hd4B/pBGeVatndlUiIiJOSwGaiJQun6pQtzPs/QUGfq1fzkVKS36OMcLTzcPYafP2aWZXJCLOzGIB7BBQHe6ZY4xYFRERkQtSgCYipePkMWPEmcUCPV+DvOOaRiZSWgpOGdOk3bzg9k/B3dvsikTE2fmHG6POrPlQpZbZ1YiIiDg9F7MLEJEKxmaDn56Bd66FrIPGOVd3hWcipcVaAF/fA3uWwJ9L4egusysSEWd17E9jjUSb1TgOiFR4JiIicpk0Ak1ESk7BSZg1DLbMNo53LIA2Q00tSaRCs1mN3W3/+MEYfXbnDAhvanZVIuKMMnbD1N6QfQBcPaDLeLMrEhERKVcUoIlIyTiRDjPuhAMrjXWYbn4LWtxpdlUiFZfdDnMehc3fGP/mbv8Mal9vdlUi4oyO7DQ2DDh+CKrWh7YPmF2RiIhIuaMATUT+vvTt8MVtkPkneAXBHZ/rD3mR0mS3w4J/wtrPwOIC/T+EBt3MrkpEnFH6H0Z4diIFQhrB3d+Bf5jZVYmIiJQ7CtBE5O/ZswS+vAtOZRnrqAz6H1Srb3ZVIhXbb2/A7+8Yj295G5r0MbMaEXFWaVth2s2QkwahMUZ45hdidlUiIiLlkjYREJG/Z9XHRngW3Q7uT1Z4JlIWGvYE/0i46f+gxUCzqxERZ5S6Gab2MsKzsFgYMlfhmYiIyN9gaoA2ceJE2rZti7+/P6GhofTp04ft27cXa9OpUycsFkuxr2HDhhVrs2/fPnr27ImPjw+hoaE88cQTFBYWFmuzaNEiWrVqhaenJ/Xq1WPq1Knn1PP2229Tq1YtvLy8aNeuHStWrCjx9yxS4dzyNtzwpPGptm81s6sRqbhSN0N+jvE4pAEkLodrtI6RiFxAYZ6xS29EcxjyHfhWNbsiERGRcs3UAG3x4sUkJiby+++/k5SUREFBAd26dSMnJ6dYuwceeIDDhw87vl555RXHNavVSs+ePcnPz2fp0qVMmzaNqVOnMn580c5Ce/bsoWfPnnTu3Jl169YxcuRI7r//fhYsWOBo8+WXXzJ69GgmTJjAmjVraN68OQkJCaSlpZX+N0KkPCk4BT8+DSePGccevtD5n+DuZW5dIhWVtQAWvwrv3QDJzxWd9wowryYRcX5RreCeOXD3t+ATbHY1IiIi5Z7FbrfbzS7ijPT0dEJDQ1m8eDEdO3YEjBFoLVq04I033jjvc3744Qd69erFoUOHCAszFkR99913efLJJ0lPT8fDw4Mnn3ySefPmsWnTJsfzBgwYQGZmJvPnzwegXbt2tG3blsmTJwNgs9mIjo5mxIgRPPXUU5esPTs7m8DAQLKysggI0B81UkHlHIEZA2H/cqh7I9z1DVgsZlflFNQHSKlI2wqzhsHhdcZx495w2zRwcTW1LDk/9QNiugOr4eBqaPeg2ZVUSuoDREQqNqdaAy0rKwuA4ODin5J98cUXVKtWjaZNmzJ27Fhyc3Md15YtW0ZsbKwjPANISEggOzubzZs3O9rEx8cXu2dCQgLLli0DID8/n9WrVxdr4+LiQnx8vKPNX+Xl5ZGdnV3sS6RCO7IDPuxihGdegXDdqEodnqkPkFJlLYRfX4f3OhrhmVcQ9PsAbv9M4ZkTUT8gTmX/CvisD/zwBGz6xuxqKgX1ASIilYvTBGg2m42RI0fSoUMHmjZt6jg/cOBAPv/8c37++WfGjh3LZ599xl133eW4npKSUiw8AxzHKSkpF22TnZ3NyZMnOXLkCFar9bxtztzjryZOnEhgYKDjKzo6+urfvIiz2/MLfBgPx/ZCUE247yeo3dHsqkylPkBKTfof8HEC/PQMWPOhQXd46HdodnulDq2dkfoBcRp/LoPP+kJeNtS8Dup3M7uiSkF9gIhI5eI0AVpiYiKbNm1ixowZxc4/+OCDJCQkEBsby6BBg/j000+ZNWsWu3btMqlSw9ixY8nKynJ87d+/39R6RErNuv8av5SfyoTq18ADC40FzCs59QFSauaNhoOrwDMQ+kyBO2dAQITZVcl5qB8Qp7D3V/i8P+SfMD7cGvQVePqZXVWloD5ARKRycTO7AICHH36YuXPnsmTJEqpXr37Rtu3atQNg586d1K1bl/Dw8HN2y0xNTQUgPDzc8d8z585uExAQgLe3N66urri6up63zZl7/JWnpyeenp6X/yZFyqO1n8O3icbjJn2NP+bdvc2tyUmoD5ASZbcXjS7r9box+qzHKxAYZWpZcnHqB8R0uxfB9AFQeNJYm3TAdP2cLkPqA0REKhdTR6DZ7XYefvhhZs2axcKFC6ldu/Yln7Nu3ToAIiKMT+Pj4uLYuHFjsd0yk5KSCAgIICYmxtEmOTm52H2SkpKIi4sDwMPDg9atWxdrY7PZSE5OdrQRqZQa3gTBdeG60dD/Y/1SLlLSbDb4fQpM622sewZQrT4M+ELhmYhc3M5kmH6HEZ7V7wYD/quf0yIiIqXI1BFoiYmJTJ8+nW+//RZ/f3/HemOBgYF4e3uza9cupk+fzk033UTVqlXZsGEDo0aNomPHjjRr1gyAbt26ERMTw+DBg3nllVdISUlh3LhxJCYmOj4RGjZsGJMnT2bMmDEMHTqUhQsX8tVXXzFv3jxHLaNHj2bIkCG0adOGa665hjfeeIOcnBzuvffesv/GiJgpN8P4Bdzd29j2/h+LwdPf7KpEKp6M3TA7EfYtNY43f2OscyYicjlyj0JhnvFh121TwU0joUREREqTxW6320178QsshvzJJ59wzz33sH//fu666y42bdpETk4O0dHR9O3bl3HjxhXbGvrPP/9k+PDhLFq0CF9fX4YMGcJLL72Em1tRPrho0SJGjRrFli1bqF69Ok8//TT33HNPsdedPHkyr776KikpKbRo0YI333zTMWX0UrRttVQIR3bC9NsgPBZunQouTrNMotNTHyCXzWaDVR9B0ngoyAV3X0j4N7S+V5sElHPqB6TU2WxGP3Gmr9i9CGpcC24eppYlBvUBIiIVm6kBWkWiH5hS7u39Db4cBCePQVANuC8J/M+/BqCcS32AXJZjfxrrCu79xTiudT3cMhmq1DK1LCkZ6gekVB3dZfQfre+B5gPMrkbOQ32AiEjF5hSbCIiIydZ/afxSbiuAqDZw53/BL9TsqkQqln3L4fN+xk557j4Q/yy0vV8jPUXk4mxWWP4uJD8Hhacg6wA07Q+u7mZXJiIiUqkoQBOpzOx2WPQSLH7JOI65Bfq+p0WIRUpDeCz4hYFfLNzyNlSta3ZFIuLsjuyA2Q/BgdM7ztfpBDe/pfBMRETEBArQRCqrwjz4bgRs+NI47jASukzQaBiRkmK3w7ovoF68MR3awweGzAH/CP07E5GLs1lh2dvw8wvGqDMPf2OtxFZDtFaiiIiISRSgiVRWOUeMxYctrtDrP8aaKiJSMrIOwpxHYOdPxg55A6Ybf/QGRpldmYiUB18Ohu2nd4uveyP0fhOCos2tSUREpJJTgCZSWQVGwZ0zjE0D6nUxuxqRisFuh/X/hR+egrwscPWEGnHGeY0aEZHL1fwOY7ORhBeh5V3qP0RERJyAAjSRyuTPZbDjR+gy3vhlPKqV2RWJVBzHU2DOo/DHfOM4shX0fRdCGppbl4g4v7RtxojVax82jmNuMXbp9Qk2ty4RERFxUIAmUlls+Bq+fQis+cYf9M0HmF2RSMVgt8PG/8H3j8OpTHD1gE5j4dpHwFU/ZkXkIqyFsHSSsaGPNR/CmxobBYDCMxERESej3+xFKjq7HZa8aixEDNCoFzS+2dyaRCoSi8VYq+hUJkQ0hz7vQliM2VWJiLNL3WJ8sHVorXFcPwGqNTC3JhEREbkgBWgiFVlhvrGQ+fr/GsfXjoD457QDoEhJyDkKvlWNxze9ZoRncQ+Dq7u5dYmIc7MWwG9vwKKXwVYAXoHQ/WVjZLjWOhMREXFaCtBEKqrcDPjqbmMRYosr3PQqtL3P7KpEyr+cozBvNBxaA8OXgqe/EaRdN8rsykTE2aX/Ad/cD4fXG8cNekCv1yEgwty6RERE5JIUoIlURHY7fHErHFwNHv5w+1SoF292VSLl39Y5MHcU5KQbwfTe36Bhd7OrEpHywtUNjuwAryDjg63Y2zTqTEREpJxQgCZSEVkscOM44w/9AdMhrInZFYmUb7kZ8MMY2Pi1cRwaA32mQGQLU8sSkXIgbStUrWdM7w6uA7dNM6Z8+4eZXZmIiIhcAS2EJFKRpG0relz3RkhcqfBM5O/a9j28094IzywucP1j8OAihWcicnGF+fDzRHj3Ovj19aLzDbopPBMRESmHNAJNpCKw2+GX12Dhv6HfB9DsNuO8m4e5dYmUdzt/ghl3Go+rNYS+UyCqtbk1iYjzO7weZj8EqZuM4/Rtxs9qTdcUEREptxSgiZR3hfnGVM11nxvHqZuA20wtSaTCqHMj1LoeolpBp3+Cu5fZFYmIMyvMgyWvwi//AbsVfKrCTf8HTfoqPBMRESnnFKCJlGcnj8GXg0/vtOkCPV6Bax4wuyqR8utUFvz4NLT7hzH92cUFBs82Fv4WEbmYg2vg20RI22Icx/QxwjO/EFPLEhERkZKhvwhEyquMPTD9djjyB3j4wa2fGOuqiMjV2ZkM342A7IOQsgEe+NkYMaLwTEQuxWYz+o+0LeBTDXqeHnUmIiIiFYb+KhApj/avhP8OgNwjEBAFA7+E8FizqxIpn/KOw4/jYPVU47hKbUh4UdOtROTSbDZjpKqLC/R+E35/B3q8DL7VzK5MRERESpgCNJHyKPNPIzwLbwYDv4KACLMrEimfdi+Cb0dA1j7j+Jp/QPwE8PA1tSwRcXIFp2DRREjbanyIZbFA9dZw60dmVyYiIiKlRAGaSHlxeIMxysxigdhbwcUV6nUFTz+zKxMpf+x2+OFJWPGecRxUA255B2pfb25dIuL89q+Ebx8yllAAYx3S2h3NrUlERERKnYvZBYjIJaRvhxmD4L3rYeucovNN+io8E7laFkvRjppt7oPhyxSeicjFFZw0pnt/3M0Iz/zCYMB0hWciIiKVhEagiTirrAPG9JB108FuM3bZTNsKMTebXZlI+ZSfA6lbILqtcdzpn1C/G9S6zty6RMT57VtujDo7utM4bjYAuk8En2Bz6xIREZEyowBNxNnkZsCv/4Hl74M1zzjXqBfc+DSENjK3NpHy6s9lxh+/OUfhoWUQGGWMQFN4JiKXsvF/MPN+wA5+4dD7DWjYw+yqREREpIwpQBNxJnt+gRkDIS/bOK7ZAeKfgehrTC1LpNwqOAkL/w3L3gbs4B8Jxw8bAZqIyOWoe6MxXbNeF0h4AbyrmF2RiIiImEABmogzCY81pmqGNYUuE6B+V2OtJhG5cvtXwuzhcHSHcdzirtN//AaZWpaIOLn8HPj1dbh2BHgFGtM0hy8F36pmVyYiIiImUoAmYhabDbbMgqWT4a6Zxi/o3kFw349QtT64aI8PkatScMpYP3Dpm8b6gX7hcPOb0CDB7MpExNnt/Q2+TYRje4zRqre8bZxXeCYiIlLpKUATMcOuhfDTM3B4vXH8+xS48V/G45CGppUlUiHs/RV+e8N43GwA9HhJU65E5OLyTkDys7DifeM4IApi+ppbk4iIiDgVBWgiZengGiM427PYOPbwg2sfgbiHTC1LpNyzWcHF1XhcPx7aJ0KtDtCop7l1iYjz27MEvn0YMv80jlvdDd3+bUzfFBERETlNAZpIWTi6C5Kfgy2zjWNXD2hzH3R8HHyrmVqaSLl3eD3Mfgi6Pmcs8g3Q/UVzaxIR51eYBwv+CSs/NI4DqhvTvc/0IyIiIiJnMXWRpYkTJ9K2bVv8/f0JDQ2lT58+bN++vVibU6dOkZiYSNWqVfHz86N///6kpqYWa7Nv3z569uyJj48PoaGhPPHEExQWFhZrs2jRIlq1aoWnpyf16tVj6tSp59Tz9ttvU6tWLby8vGjXrh0rVqwo8fcslVTa1tPhmQWa3wkPrzKmlSk8E7l61gJY9BJ8cCOkbjKmX9ntZlclIuWFqwcc+cN43PpeeGiZwjMRERG5IFMDtMWLF5OYmMjvv/9OUlISBQUFdOvWjZycHEebUaNGMWfOHL7++msWL17MoUOH6Nevn+O61WqlZ8+e5Ofns3TpUqZNm8bUqVMZP368o82ePXvo2bMnnTt3Zt26dYwcOZL777+fBQsWONp8+eWXjB49mgkTJrBmzRqaN29OQkICaWlpZfPNkIrlZCas+2/RcaOe0OFRGP4b9H0XqtQ0rTSRCiFlE3zQ2dgswFYIMbfAXd9o11oRubi845Cx23hsscDNk2HwbOj9BngFmFmZiIiIODmL3e48H9enp6cTGhrK4sWL6dixI1lZWYSEhDB9+nRuvfVWALZt20bjxo1ZtmwZ7du354cffqBXr14cOnSIsLAwAN59912efPJJ0tPT8fDw4Mknn2TevHls2rTJ8VoDBgwgMzOT+fPnA9CuXTvatm3L5MmTAbDZbERHRzNixAieeuqpS9aenZ1NYGAgWVlZBAToF7BKq+AkLH8Pfn0dTmXCfT9BdFuzq5IyoD6gjFgL4bfXYdHLYCswNgfo+Ro07W92ZSLqB5zdrp/huxHG2mYP/AxuHmZXJBWM+gARkYrN1BFof5WVlQVAcHAwAKtXr6agoID4+HhHm0aNGlGjRg2WLVsGwLJly4iNjXWEZwAJCQlkZ2ezefNmR5uz73GmzZl75Ofns3r16mJtXFxciI+Pd7T5q7y8PLKzs4t9SSVmLYTV0+DNVvDTBCM8C2lsjIyRCkl9gAnsdvisDyz8txGeNewJDy1XeCamUT9QTpzKhu8eMfqPrP3GKLSs/WZXJRWA+gARkcrFaQI0m83GyJEj6dChA02bNgUgJSUFDw8PgoKCirUNCwsjJSXF0ebs8OzM9TPXLtYmOzubkydPcuTIEaxW63nbnLnHX02cOJHAwEDHV3R09NW9cSnf7HbY8i280x7mPALHD0FgNPSZYkzXrBlndoVSStQHmMBigSZ9wCsI+n0AA74A/7BLPUuk1KgfKAd2JsM7cbBmmnF8zYMwfClUrWtuXVIhqA8QEalcnCZAS0xMZNOmTcyYMcPsUi7L2LFjycrKcnzt369PMiulRS/BV3fD0R3gHQwJLxobBLQYCC6uZlcnpUh9QBlJ/wPWflF03Hqo8W+s2e1a70xMp37AiZ3Kgm8fhs/7QfYBqFIb7pkHN70Knn5mVycVhPoAEZHKxc3sAgAefvhh5s6dy5IlS6hevbrjfHh4OPn5+WRmZhYbhZaamkp4eLijzV93yzyzS+fZbf66c2dqaioBAQF4e3vj6uqKq6vreducucdfeXp64unpeXVvWMq3vBNFv3y3GAjL34VrHoBrT6+rIpWC+oBSZrPC7+9A8vNgt0J4U4hoDi4u4BdidnUigPoBp7bqY1j7GWCBdsOgy9Pg4Wt2VVLBqA8QEalcTB2BZrfbefjhh5k1axYLFy6kdu3axa63bt0ad3d3kpOTHee2b9/Ovn37iIszpsbFxcWxcePGYrtlJiUlERAQQExMjKPN2fc40+bMPTw8PGjdunWxNjabjeTkZEcbETJ2w/+GwpRroTDPOFelJozeCjeOU3gm8nflHYfDG2DzbPjkJvhxHFjzoPYN4FPN7OpExNnZbEWP2ydCo15w7w/Q4yWFZyIiIvK3XdUItH379hEdHY3lL9Nn7HY7+/fvp0aNGpd1n8TERKZPn863336Lv7+/Y72xwMBAvL29CQwM5L777mP06NEEBwcTEBDAiBEjiIuLo3379gB069aNmJgYBg8ezCuvvEJKSgrjxo0jMTHR8YnQsGHDmDx5MmPGjGHo0KEsXLiQr776innz5jlqGT16NEOGDKFNmzZcc801vPHGG+Tk5HDvvfdezbdIKpLjqbDkFVg9tWhTgD1LoH5X47GHj2mliZQrdjvkHIFje4xAum6XotFkM++HjV8Xb+/hDwkvQKu7NV1TRC5u+3wjdB/8DQTVMHbYHPDFpZ8nIiIicpmuKkCrXbs2hw8fJjQ0tNj5jIwMateujdVqvaz7TJkyBYBOnToVO//JJ59wzz33APD666/j4uJC//79ycvLIyEhgXfeecfR1tXVlblz5zJ8+HDi4uLw9fVlyJAhPPfcc8XqnTdvHqNGjWLSpElUr16dDz/8kISEBEebO+64g/T0dMaPH09KSgotWrRg/vz552wsIJXIqSxY+hYsexsKco1z9eKhywSIaGZubSLOrjAP1k0/HZad/jq2B/JPFLUZ+DU06GY89j0dpPlUNdYqCouBjk8YfwiLiFxIbgbMHwsbTq+hu/gVuGWyuTWJiIiUoJSUFF544QXmzZvHwYMHCQ0NpUWLFowcOZIuXbqYXV6lYrHb7fYrfZKLiwupqamEhBRfh+bPP/8kJiaGnJycEiuwvMjOziYwMJCsrCwCAgLMLkf+rjWfQtIEOJlhHEe1hvhnofb15tYlTqtS9QEFpyDzz6JQLGO38dhWCHfPNtrYrPDvMLAV/OXJFgisDlVqGQFZnRuM07kZ4OIGXhX8eycVWqXqB5zBtu9h7kg4kQpYIC7RWFLB3dvsyqSSUh8gIiVt7969dOjQgaCgIJ577jliY2MpKChgwYIFvP/++2zbts3sEiuVKxqBNnr0aAAsFgtPP/00Pj5FU9esVivLly+nRYsWJVqgiCkK84zwrGp96DIeGvfWFDKpXE5lG+GYhx9UrWuc2zoHfngKsg8C5/nsxeIK1gJwdTd2oW1xJ7h5Q3AdCK5tjCyrUhPczrPgsk9wqb4dEaeTcwSO7QXvKsaXV6B2b75cuRnww5Ow8SvjuGp96PMORF9jbl0iIiIl7KGHHsJisbBixQp8fYvW82zSpAlDhw4FjCW2RowYQXJyMi4uLnTv3p233nrLMZvumWeeYfbs2TzyyCM888wzZGRkcPfdd/PWW2/x2muv8Z///Aebzcajjz7Kv/71L8drWCwW3nnnHb777jsWLVpEREQEr7zyCrfeequjzZNPPsmsWbM4cOAA4eHhDBo0iPHjx+Pu7l7stR977DGefvppjh07Ro8ePfjggw/w9/fn008/ZdSoURw6dKjYpix9+vTB39+fzz77rFS/v1fqigK0tWvXAsZaZxs3bsTDw8NxzcPDg+bNm/P444+XbIUipc1uh+0/wNEd0OFR41yrIeAZAE37g6tTbFYrUjoOr4fULUVTLc+MKMs9aly/5h9w0yvGYzdvyD5gPPbwMwKx4NpF4VhwbeCsoPnmt8r0rYiUK7sWwjcPFD/nFVgUqPlUhUH/K/rwZvU0I5w+c90RvAUZ631VFrkZ8HY7yEkDi4uxA3ansRp1JiIiFU5GRgbz58/nhRdeKBaenREUFITNZuOWW27Bz8+PxYsXU1hYSGJiInfccQeLFi1ytN21axc//PAD8+fPZ9euXdx6663s3r2bBg0asHjxYpYuXcrQoUOJj4+nXbt2juc9/fTTvPTSS0yaNInPPvuMAQMGsHHjRho3bgyAv78/U6dOJTIyko0bN/LAAw/g7+/PmDFjir327NmzmTt3LseOHeP222/npZde4oUXXuC2227jkUce4bvvvuO2224DIC0tjXnz5vHjjz+W0nf26l1RMvDzzz8DcO+99zJp0iQNTZby78+l8NMzsH+5MX2scW9jtIybBzS/w+zqRP4emxWy9p8VjJ0Ox7pPLFpbLPl52Jl0/uf7VDP+YD8jui3cl2SEZb7VNCpT5O+wuEBgDTh5DPKPG+dOZRlfx/YawdjZ/8Z+HAd52ee/l4cf3PQqtBhoHG/7HnYsODdsOzuc8w8vzXdXenyCoX43OLDSGHVWvY3ZFYmIiJSKnTt3YrfbadSo0QXbJCcns3HjRvbs2UN0dDQAn376KU2aNGHlypW0bdsWAJvNxscff4y/vz8xMTF07tyZ7du38/333+Pi4kLDhg15+eWX+fnnn4sFaLfddhv3338/AM8//zxJSUm89dZbjnXpx40b52hbq1YtHn/8cWbMmFEsQLPZbEydOhV/f38ABg8eTHJyMi+88ALe3t4MHDiQTz75xBGgff7559SoUeOctfKdwVUNrfnkk09Kug6RspW6GX561vgDA4yRNe2Hg7emkUk5U3DSGC0WWN04zs0wRrVk7IHMfedZgwxoc29RgFa9LVjzzhpNVuf0VMta565H5hWoKVIiJSX2VuMLjKnPJzONMO3MlzWvqK3dDg0SjH/fZ7c5lQXYjc05XM8ahXZgpbFz9IWENIbE343H+bnwYZezAragcwO3mtcV7ZhbmG8E62UZoG/5Dtx9oH68cdzjJXBxB3evsqtBRESkjF3OcvVbt24lOjraEZ4BxMTEEBQUxNatWx0BWq1atRwBFkBYWBiurq64uLgUO5eWllbs/nFxceccr1u3znH85Zdf8uabb7Jr1y5OnDhBYWHhOQOt/vraERERxV7ngQceoG3bthw8eJCoqCimTp3KPffcg8UJP6y/7ACtX79+TJ06lYCAAPr163fRtt98883fLkykVBzbCz9PhA1fAnZjzaZWd8MNT0JAhNnViZxf3gljivGZEWTH9kDGXuPx8UNQtR6MWG209fSHXT+D/fRuyK4eRhhWpXbRWmRV6xfdu9OTwJNl/IZEpBhXdyOg8gs5/3WLBfp/eO55mw3ysowwzadq0fm6ncHNq3jYdvaXb7WitiePQdqWi9d3z7yi2uaONH6GXmh0W0SLohHc+bmQvrXommcgnPWL+iXlHIHvn4DN34BfuBH6eVcx+jkREZEKrn79+lgslhLZKODMmmRnWCyW856z2WyXfc9ly5YxaNAgnn32WRISEggMDGTGjBm89tprl3zts1+nZcuWNG/enE8//ZRu3bqxefNm5s2bd9l1lKXLDtACAwMdCWBAQIBTpoEilzTvMdj5k/G4SV/oPA6q1TO3JhG7HU6knRWO7YGacVD3RuP6ui/ghzEXfn5uhvGHtIuL8Yd4v/fBL9QIzPwjr+wPVhEpP1xcisKps9XuaHxdDp9guPvbonDNMcots+ic31nTPU8eM3bczUk3vv4qpk9RgJa+DT64seiaxaX4Om/ewXDL2+BvLHLM1rnGaDrvKsa9kyZA7pHTH3YNNkahiYiIVBLBwcEkJCTw9ttv88gjj5yzDlpmZiaNGzdm//797N+/3zEKbcuWLWRmZhITE/O3a/j999+5++67ix23bNkSgKVLl1KzZs1iGw/8+eefV/U6999/P2+88QYHDx4kPj6+2Ig6Z3LZAVrfvn3x8jKGyk+dOrW06hEpWXnHjWDizC6Cnf9p/OLfZQJEtTK3NqncfpsE+1ecXp9sLxTkFL/e/qGiAK1KLfANLb5Y/9kjynyqFp9OFXsrIiKXxd0b6nS6/Pb9P7rwyLaTxyD0rF/WrQUQUN04X5ADdltRuzNczvpV9JfX4NCa4q8X2gT6vA2RLa/q7YmIiJRnb7/9Nh06dOCaa67hueeeo1mzZhQWFpKUlMSUKVPYsmULsbGxDBo0iDfeeIPCwkIeeughbrjhBtq0+fvrhH799de0adOG6667ji+++IIVK1bw0UcfAcYIuX379jFjxgzatm3LvHnzmDVr1lW9zsCBA3n88cf54IMP+PTTT/923aXligK0lJQUQkJCcHV15fDhw4SGhpZmbSJXrzDPWP9l8StQpSbcn2wEDFGtjU/aRcy2ezHsSi46trgY65idCchqnLXeQP1u8MSOsq9RROSvPHyMr8CoS7et0Q5GbzYeF+adu87byWPGiLQzotsZxyePGes7NukL1z9WuXYZFREROUudOnVYs2YNL7zwAo899hiHDx8mJCSE1q1bM2XKFCwWC99++y0jRoygY8eOuLi40L17d956660Sef1nn32WGTNm8NBDDxEREcF///tfx8i2m2++mVGjRvHwww+Tl5dHz549efrpp3nmmWeu+HUCAwPp378/8+bNo0+fPiVSe2mw2C9nZTogPDycDz74gN69e+Pi4kJqaiohIRdYq6MSys7OJjAwkKysLO1OaiabDTZ+DT//21hAHYxROvd8rzXOpFRdcR+webYxOvLMaLKgGvojUaSc0+8CIpWb+gARqUgsFguzZs0qs0CrS5cuNGnShDfffLNMXu9qXPYItGHDhnHLLbdgsViwWCyEh194+3Or1VoixYlcNrsddiRB8rOQusk45xduLJDecrCxLpSIM2nSx+wKRERERERETHXs2DEWLVrEokWLeOedd8wu56IuO0B75plnGDBgADt37uTmm2/mk08+ISgoqBRLE7lMdjt8cRvsTDKOPQPhukeh3XBjmomIiIiIiIiIOJ2WLVty7NgxXn75ZRo2bGh2ORd12QEaQKNGjWjUqBETJkzgtttuw8dH4YQ4AYsFwmNh7y9wzYNw3ShjVzERERERERERuWKXudrX37Z3794yeZ2ScEUB2hkTJkwAID09ne3btwPQsGFDrYkmZSNzPyx6CarVh+tGGueuGwlt77+8RY1FRERERERERK7AVQVoubm5PPzww3z22WeO9c5cXV25++67eeuttzQyTUpHboaxxf2KD8CaZ0zVbHs/ePoZu3advZOXiIiIiIiIiEgJcbmaJ40aNYrFixfz3XffkZmZSWZmJt9++y2LFy/mscceK+kapbLLz4Elr8Kk5rBsshGe1boeBn9jhGciIiIiIiIiIqXoqkagzZw5k//973906tTJce6mm27C29ub22+/nSlTppRUfVKZWQth9Sew+BXISTPOhcVC/DNQr4ux9pmIiIiIiIiISCm76imcYWFh55wPDQ0lNzf3bxclAhgB2coPjfCsSi3oPA6a9geXqxo4KSIiIiIiIiJyVa4qiYiLi2PChAmcOnXKce7kyZM8++yzxMXFlVhxUsmcyjLWNzuwyjh2cYWEF6DHq5C4EprdpvBMRERERERERMrcVY1Ae+ONN+jevTvVq1enefPmAKxfvx4vLy8WLFhQogVKBWe3G4HZ6qmw+RsoyIUmfeG2qcb1evFQz8wCRURERERERCqWe+65h8zMTGbPnn3Zz7FYLMyaNYs+ffqUWl3ns3fvXmrXrs3atWtp0aJFmb722a5qOE9sbCw7duxg4sSJtGjRghYtWvDSSy+xY8cOmjRpUtI1SkV0MhOWvw9TOsBH8bDucyM8C2kENTuYXZ2IiIiIiIhIuXXPPfdgsViwWCx4eHhQr149nnvuOQoLCwGYNGkSU6dOLfU68vPzeeWVV2jevDk+Pj5Uq1aNDh068Mknn1BQUFDqr1+SrngEWkFBAY0aNWLu3Lk88MADpVGTVHRbvoVv/gGFJ41jNy9j1FnreyC6nTYHEBEREREREfmbunfvzieffEJeXh7ff/89iYmJuLu7M3bsWAIDA0v99fPz80lISGD9+vU8//zzdOjQgYCAAH7//Xf+7//+j5YtW5o6ouxKXfEINHd392Jrn4lcUm4G7F9RdBzR3AjPQmOgxyvw2Dbo+y7UaK/wTERERERERKQEeHp6Eh4eTs2aNRk+fDjx8fF89913gDFC7eypmJ06deKRRx5hzJgxBAcHEx4ezjPPPHPR+0+YMIGIiAg2bNhw3utvvPEGS5YsITk5mcTERFq0aEGdOnUYOHAgy5cvp379+gDMnz+f6667jqCgIKpWrUqvXr3YtWvXOffbtm0b1157LV5eXjRt2pTFixdf3TfmKl3VFM7ExERefvllx9A/kXPY7fDnUvjmQXitEXx5F1hPD8+sUgseWg7Dl0K7f4B3FVNLFREREREREbkcdrud3PxCU77sdvvfqt3b25v8/PwLXp82bRq+vr4sX76cV155heeee46kpKTzfg9GjBjBp59+yi+//EKzZs3Oe78vvviC+Ph4WrZsec41d3d3fH19AcjJyWH06NGsWrWK5ORkXFxc6Nu3LzabrdhznnjiCR577DHWrl1LXFwcvXv35ujRo1fyLfhbrmoTgZUrV5KcnMyPP/5IbGys402f8c0335RIcVIO5WbA+v8amwIc+aPovG8oZB+CKjWN49BGppQnIiIiIiIicrVOFliJGW/O5olbnkvAx+PKYxy73U5ycjILFixgxIgRF2zXrFkzJkyYAED9+vWZPHkyycnJdO3a1dGmsLCQu+66i7Vr1/Lrr78SFRV1wfvt2LGDTp06XbK+/v37Fzv++OOPCQkJYcuWLTRt2tRx/uGHH3a0nTJlCvPnz+ejjz5izJgxl3yNknBVAVpQUNA5b1AquVPZMG+0sb6Z9XSi7e4Lsf2Ntc0iW2l6poiIiIiIiEgZmTt3Ln5+fhQUFGCz2Rg4cOBFp2X+dSRZREQEaWlpxc6NGjUKT09Pfv/9d6pVq3bR17/cEXM7duxg/PjxLF++nCNHjjhGnu3bt69YgBYXF+d47ObmRps2bdi6detlvUZJuKIAzWaz8eqrr/LHH3+Qn5/PjTfeyDPPPIO3t3dp1SfO7OSxoumXnv5wcLURnkU0N0KzpreCV4CpJYqIiIiIiIiUFG93V7Y8l2Daa1+Jzp07M2XKFDw8PIiMjMTN7eIRkLu7e7Fji8VyzjTKrl278t///pcFCxYwaNCgi96vQYMGbNu27ZJ19u7dm5o1a/LBBx8QGRmJzWajadOmF51uaoYrCtBeeOEFnnnmGeLj4/H29ubNN98kPT2djz/+uLTqE2djs8HeJcYUza1z4cFFEN7UGF1206vgUxUiz53fLCIiIiIiIlLeWSyWq5pGaQZfX1/q1atXove8+eab6d27NwMHDsTV1ZUBAwZcsO3AgQP55z//ydq1a89ZB62goID8/HxOnTrF9u3b+eCDD7j++usB+PXXX897v99//52OHTsCxlTS1atX8/DDD5fQO7u0K/pf/dNPP+Wdd97hH//4BwA//fQTPXv25MMPP8TF5ar2I5Dy4kQarPsCVk+DY3uKzu/40QjQAOrFm1ObiIiIiIiIiJSJvn378tlnnzF48GDc3Ny49dZbz9tu5MiRzJs3jy5duvD8889z3XXX4e/vz6pVq3j55Zf56KOPaNasGVWrVuX9998nIiKCffv28dRTT533fm+//Tb169encePGvP766xw7doyhQ4eW5lst5ooCtH379nHTTTc5juPj47FYLBw6dIjq1auXeHHiBPYsgZUfwrZ5YDu966qHPzS7HVoPMaZrioiIiIiIiEilceutt2Kz2Rg8eDAuLi7069fvnDaenp4kJSXx+uuv89577/H444/j4+ND48aNeeSRR2jatCkuLi7MmDHDcdywYUPefPPN824+8NJLL/HSSy+xbt066tWrx3fffXfJddhKksV+Bfugurq6kpKSQkhIiOOcv78/GzZsoHbt2lf84kuWLOHVV19l9erVHD58mFmzZtGnTx/H9XvuuYdp06YVe05CQgLz5893HGdkZDBixAjmzJmDi4sL/fv3Z9KkSfj5+TnabNiwgcTERFauXElISAgjRow4Z5eGr7/+mqeffpq9e/dSv359Xn755WJh4aVkZ2cTGBhIVlYWAQEVaN2vOY8a0zUBotoYa5s16Quefhd7lkilU2H7ABG5bOoHRCo39QEiIhXbFY1As9vt3HPPPXh6ejrOnTp1imHDhuHr6+s4980331zW/XJycmjevDlDhw49b1oJ0L17dz755BPH8dmvDTBo0CAOHz5MUlISBQUF3HvvvTz44INMnz4dMH6QdevWjfj4eN599102btzI0KFDCQoK4sEHHwRg6dKl3HnnnUycOJFevXoxffp0+vTpw5o1a4rt+FCh2Wywe6ERltW+Aa55wDjfZii4uBujzcJjTS1RRERERERERMQMVzQC7d57772sdmcHXpddiMVy3hFomZmZzJ49+7zP2bp1KzExMaxcuZI2bdoAMH/+fG666SYOHDhAZGQkU6ZM4V//+hcpKSl4eHgA8NRTTzF79mzHbhB33HEHOTk5zJ0713Hv9u3b06JFC959993Lqr/cfuKUfRjWfg5rPoWsfca5kEbw0O/GxgAiclnKbR8gIiVG/YBI5aY+QESkYruiEWhXE4z9XYsWLSI0NJQqVapw44038u9//5uqVasCsGzZMoKCghzhGRjrsrm4uLB8+XL69u3LsmXL6NixoyM8A2Ma6Msvv8yxY8eoUqUKy5YtY/To0cVeNyEh4YLBHUBeXh55eXmO4+zs7BJ6x2XAZoWdycZosz/mg91qnPcKhOZ3QqshCs9ELqFc9wEiUiLUD4hUbuoDREQqF6feOrN79+58+umnJCcn8/LLL7N48WJ69OiB1WoEPikpKYSGhhZ7jpubG8HBwaSkpDjahIWFFWtz5vhSbc5cP5+JEycSGBjo+IqOjv57b7YsbZsL02+D7fOM8KzGtdD3PXhsO/R4GcJizK5QxOmV6z5AREqE+gGRyk19gIhI5eLUAdqAAQO4+eabiY2NpU+fPsydO5eVK1eyaNEis0tj7NixZGVlOb72799vdknnZy2E7fNhyatF5xp0h6r1oX0iJK6AoT9A8wHg7m1enSLlTLnpA0Sk1KgfEKnc1AeIiFQuVzSF02x16tShWrVq7Ny5ky5duhAeHk5aWlqxNoWFhWRkZBAeHg5AeHg4qampxdqcOb5UmzPXz8fT0/OcDQ2cSuZ+WPsZrPkMjh8Ciws0HwiBUeDmCQ+v1DRNkb/B6fsAESl16gdEKjf1ASIilYtTj0D7qwMHDnD06FEiIiIAiIuLIzMzk9WrVzvaLFy4EJvNRrt27RxtlixZQkFBgaNNUlISDRs2pEqVKo42ycnJxV4rKSmJuLi40n5LJctaAFvnwhe3wRuxsPhlIzzzDob2D4GLa1FbhWciIiIiIiIiIpfF1BFoJ06cYOfOnY7jPXv2sG7dOoKDgwkODubZZ5+lf//+hIeHs2vXLsaMGUO9evVISEgAoHHjxnTv3p0HHniAd999l4KCAh5++GEGDBhAZGQkAAMHDuTZZ5/lvvvu48knn2TTpk1MmjSJ119/3fG6jz76KDfccAOvvfYaPXv2ZMaMGaxatYr333+/bL8hf0fBKZjcBrLOGjpeuyO0vgca9TJGnYmIiIiIiIiIyBUzNUBbtWoVnTt3dhyf2QlzyJAhTJkyhQ0bNjBt2jQyMzOJjIykW7duPP/888WGSn/xxRc8/PDDdOnSBRcXF/r378+bb77puB4YGMiPP/5IYmIirVu3plq1aowfP54HH3zQ0ebaa69l+vTpjBs3jn/+85/Ur1+f2bNn07Rp0zL4Llwla4Gxg2a9ruDuZXxFNIeCk9BykLGTZtW6ZlcpIiIiIiIiIlLuWex2u93sIiqC7OxsAgMDycrKIiAgoPReKGMPrPkU1n4OOWnQ70Nodptx7XgqeFcBN4/Se30ROa8y6wNExGmpHxCp3NQHiEhF0alTJ1q0aMEbb7wBQK1atRg5ciQjR440ta4rNXXqVEaOHElmZmaJ3K9crYFWaRXmw+ZZ8GkfeLMF/PofIzzzDYXCk0Xt/MMUnomIiIiIiIhUYna7nfj4eMfyV2d75513CAoK4sCBAyZUdvlSUlIYMWIEderUwdPTk+joaHr37n3O+vVlqVztwlkpLX/f2Awg98jpExaoe6OxtlnDHuDqbmZ1IiIiIiIiIuJELBYLn3zyCbGxsbz33nv84x//AIx158eMGcOUKVOoXr26yVVe2N69e+nQoQNBQUG8+uqrxMbGUlBQwIIFC0hMTGTbtm2m1KURaM6mMA9yjhY/l3sE/MLg+sfh0XUw+BuIuVnhmYiIiIiIiIicIzo6mkmTJvH444+zZ88e7HY79913H926daNly5b06NEDPz8/wsLCGDx4MEeOHLn0TU/bt28ft9xyC35+fgQEBHD77beTmpoKQFZWFq6urqxatQoAm81GcHAw7du3dzz/888/Jzo6+oL3f+ihh7BYLKxYsYL+/fvToEEDmjRpwujRo/n9998d7f7zn/8QGxuLr68v0dHRPPTQQ5w4ceKc+82ePZv69evj5eVFQkIC+/fvP6fN5VCA5iyO7IQfx8F/GsNP44vON7sd7vgCRm2GLk9DlVqmlSgiIiIiIiIiQH7Oxb+shUVtC/Mv3rbgrKWZ7Pbzt7kKQ4YMoUuXLgwdOpTJkyezadMm3nvvPW688UZatmzJqlWrmD9/Pqmpqdx+++2XdU+bzcYtt9xCRkYGixcvJikpid27d3PHHXcAxkaOLVq0YNGiRQBs3LgRi8XC2rVrHeHW4sWLueGGG857/4yMDObPn09iYiK+vr7nXA8KCnI8dnFx4c0332Tz5s1MmzaNhQsXMmbMmGLtc3NzeeGFF/j000/57bffyMzMZMCAAZf1Xv9KUzjNVHAKts2F1VNh7y9F5/f9DjYruLiCdxA07mVWhSIiIiIiIiLyVy9GXvz6bVOhSV/j8cLnYOlbF24b2RIeXGQ8zj0Kr9Y9t80zWVdTJe+//z5NmjRhyZIlzJw5k/fee4+WLVvy4osvOtp8/PHHREdH88cff9CgQYOL3i85OZmNGzeyZ88exyiyTz/9lCZNmrBy5Uratm1Lp06dWLRoEY8//jiLFi2ia9eubNu2jV9//ZXu3buzaNGic4KuM3bu3IndbqdRo0aXfG9nb2pQq1Yt/v3vfzNs2DDeeecdx/mCggImT55Mu3btAJg2bRqNGzdmxYoVXHPNNZd8jbNpBJoZsg7Cgn8Zo81m3meEZxYXaNAD7vwSHlpuhGciIiIiIiIiIlcpNDSUf/zjHzRu3Jg+ffqwfv16fv75Z/z8/BxfZ8KqXbt2XfJ+W7duJTo6utgUzJiYGIKCgti6dSsAN9xwA7/++itWq5XFixfTqVMnR6h26NAhdu7cSadOnc57f7vdftnv7aeffqJLly5ERUXh7+/P4MGDOXr0KLm5uY42bm5utG3b1nHcqFGjYrVeCY1AM0PecVg22XgcUB1a3Q0t74LAKHPrEhEREREREZFL++ehi1939Sx6fON46DT2wm0tZ41t8ql66XtfITc3N9zcjPjnxIkT9O7dm5dffvmcdhERESXyeh07duT48eOsWbOGJUuW8OKLLxIeHs5LL71E8+bNiYyMpH79+ud9bv369bFYLJfcKGDv3r306tWL4cOH88ILLxAcHMyvv/7KfffdR35+Pj4+PiXyXs6mAM0MoY3gutFQIw7qddFoMxEREREREZHyxOPc9bkuyM0D8Li8thbLld37CrVq1YqZM2dSq1YtR6h2JRo3bsz+/fvZv3+/YxTali1byMzMJCYmBjDWKWvWrBmTJ0/G3d2dRo0aERoayh133MHcuXMvuP4ZQHBwMAkJCbz99ts88sgj56yDlpmZSVBQEKtXr8Zms/Haa6/h4mIEkF999dU59yssLGTVqlWO6Zrbt28nMzOTxo0bX/F71xROs8RPgAbdFJ6JiIiIiIiISJlITEwkIyODO++8k5UrV7Jr1y4WLFjAvffei9VqveTz4+PjiY2NZdCgQaxZs4YVK1Zw9913c8MNN9CmTRtHu06dOvHFF184wrLg4GAaN27Ml19+edEADeDtt9/GarVyzTXXMHPmTHbs2MHWrVt58803iYuLA6BevXoUFBTw1ltvsXv3bj777DPefffdc+7l7u7OiBEjWL58OatXr+aee+6hffv2V7z+GShAExERERERERGpFCIjI/ntt9+wWq1069aN2NhYRo4cSVBQkGMk18VYLBa+/fZbqlSpQseOHYmPj6dOnTp8+eWXxdrdcMMNWK3WYmudderU6Zxz51OnTh3WrFlD586deeyxx2jatCldu3YlOTmZKVOmANC8eXP+85//8PLLL9O0aVO++OILJk6ceM69fHx8ePLJJxk4cCAdOnTAz8/vnFovl8V+JSu0yQVlZ2cTGBhIVlYWAQEBZpcjImVMfYCIqB8QqdzUB4iIVGwagSYiIiIiIiIiInIRCtBEREREREREREQuQgGaiIiIiIiIiIjIRShAExERERERERERuQgFaCIiIiIiIiIiIhehAE1EREQqBJvNzi870hk5Yy1ZJwvMLkdEREREKhA3swsQERER+Tv2Z+Ty9eoDzFx9gIOZJwFoWzuYQe1qmlyZiIiIiFQUCtBERESk3DlVYGXB5hS+WrWf33YedZwP8HKjT8so2tYKNrE6EREREaloFKCJiIhIuWC329l4MIuvVu3n23WHOH6qEACLBTrUrcbtbaPpFhOGl7uryZWKiIiISEWjAE1EREScWkZOPrPXHuSrVfvZlnLccT4qyJvb2lSnf6vqRAf7mFihiIiIiFR0CtBERETE6VhtdpbsSOfrVftJ2pJKgdUOgIebCz2ahnN7m2ji6lTFxcVicqUi4myO5eRTYLMR6u9ldikiIlKBKEATERERp7H3SA5fr97PzNUHSck+5TgfGxXI7W2qc3PzKAJ93E2sUEScUV6hlZ+3pfHNmoP8vD2Nu9rXZELvJmaXJSIiFYgCNBERETFVbn4hP2xM4ctV+1mxJ8NxvoqPO31aRnFb62hiIgNMrFBEnJHdbmfVn8f4Zs1B5m04RPbpdREBdqadMLEyERGpiBSgiYiISJmz2+2s3Z/J16v2M2f9YU7kGX/4uligY4MQbm8TTZfGoXi6aUMAESlud/oJZq09yKy1Bzlw7KTjfESgF7e0iKJvyygahvubWKGIiFRECtBERESkzKQfz2PW2gN8tepAsREiNYJ9uL1Ndfq3rk5EoLeJFYqIMzp6Io+5Gw7zzdqDrN+f6Tjv6+FKj9gI+rWMol2dqrhqXUQRESklCtBERESkVBVabSzans5Xq/azcFsahTZjQwAvdxduio3g9jbRXFMrWBsCiEgxpwqs/LQ1lVlrDrL4j3RH3+HqYqFj/Wr0bVWdro3D8PbQSFURESl9CtBERESkVOxMO8HXq/fzzZqDpB/Pc5xvER3EHW2j6dksggAvbQggIkVsNjvL92Qwa+0BftiYwvG8onXNmlUPpE+LKHo3jyTE39PEKkVEpDJSgCYiIiIl5kReIfM2HOKrVQdY/ecxx/mqvh70axXFbW2iaRCmtYlEpLgdqceZtfYg3647xMHMonXNooK86dMykr4to6gXqr5DRETM42Lmiy9ZsoTevXsTGRmJxWJh9uzZxa7b7XbGjx9PREQE3t7exMfHs2PHjmJtMjIyGDRoEAEBAQQFBXHfffdx4kTxXXc2bNjA9ddfj5eXF9HR0bzyyivn1PL111/TqFEjvLy8iI2N5fvvvy/x9ysiIlIR2e12Vu7N4Imv13PNCz/x5MyNrP7zGC4W6NIolPcGt2bZ2C78q2eMwjMRcUg/nsdHv+6h11u/0PX1JbyzaBcHM0/i7+XGgLbRfPlge34Z05knEhopPBMREdOZOgItJyeH5s2bM3ToUPr163fO9VdeeYU333yTadOmUbt2bZ5++mkSEhLYsmULXl5eAAwaNIjDhw+TlJREQUEB9957Lw8++CDTp08HIDs7m27duhEfH8+7777Lxo0bGTp0KEFBQTz44IMALF26lDvvvJOJEyfSq1cvpk+fTp8+fVizZg1NmzYtu2+IiIhIOZKafYqZaw7w9aoD7DmS4zhfp5ovt7WJpl+rKMICvEysUESczcl8Kz9uSeGbNQf5decRrKfXNXNzsdCpYSh9W0bRpXEoXu5a10xERJyLxW63280uAsBisTBr1iz69OkDGJ9mR0ZG8thjj/H4448DkJWVRVhYGFOnTmXAgAFs3bqVmJgYVq5cSZs2bQCYP38+N910EwcOHCAyMpIpU6bwr3/9i5SUFDw8PAB46qmnmD17Ntu2bQPgjjvuICcnh7lz5zrqad++PS1atODdd9+9rPqzs7MJDAwkKyuLgICAkvq2iEg5oT5AKov8QhsLt6Xy1aoDLNqexum/ffHxcKVXM2NDgNY1q2CxVL4NAdQPiJyf1WZn2a6jzFp7kPmbDpOTb3VcaxEdRL9WUfRqFkmwr4eJVf596gNERCo2p10Dbc+ePaSkpBAfH+84FxgYSLt27Vi2bBkDBgxg2bJlBAUFOcIzgPj4eFxcXFi+fDl9+/Zl2bJldOzY0RGeASQkJPDyyy9z7NgxqlSpwrJlyxg9enSx109ISDhnSqmIOLdTBVZ+3XGEfRm5DL2uttnliFQof6Qe56uV+5m19iBHc/Id59vUrMLtbaPpGRuBr6fT/lohIibYlpLNrDXGumYp2acc52sE+9CnZRR9W0ZRu5qviRWKiIhcPqf9TTclJQWAsLCwYufDwsIc11JSUggNDS123c3NjeDg4GJtateufc49zlyrUqUKKSkpF32d88nLyyMvr2hHsezs7Ct5eyJSQo7l5JO8LY2kLSks+eMIJwuseLi5cEfb6FL9Y159gFQG2acKmLPe2BBg/f5Mx/kQf0/6t6rObW2qUzfEz7wCTaZ+QORcqdmn+HbdQb5Zc5BtKccd5wO93enVLIK+LaMqzChV9QEiIpWL0wZozm7ixIk8++yzZpchUintz8jlxy2p/Lg5hZV7MxxTyAAiA73o1iSckwXWUg3Q1AdIRWWz2fl9z1G+XnWAHzYd5lSBDTDWJ+rSOJTb20RzQ4MQ3FxN3YfIKagfEDHk5BUyf1MKs9cd5LedRxw/l91dLdzYKJS+LavTuVEInm4Va10z9QEiIpWL0wZo4eHhAKSmphIREeE4n5qaSosWLRxt0tLSij2vsLCQjIwMx/PDw8NJTU0t1ubM8aXanLl+PmPHji027TM7O5vo6OgreYsicpnsdjubDmaTtCWFH7ekFvtEG6BxRABdY8LoFhNGk8iAMvlUW32AVDSHMk8yc/UBvl59gH0ZuY7z9UL9uKNNNH1aRhHi72lihc5H/YBUZoVWG7/tOsqsNQdYsDmVkwVF65q1qVmFvq2i6BkbQZBP+V7X7GLUB4iIVC5OG6DVrl2b8PBwkpOTHYFZdnY2y5cvZ/jw4QDExcWRmZnJ6tWrad26NQALFy7EZrPRrl07R5t//etfFBQU4O7uDkBSUhINGzakSpUqjjbJycmMHDnS8fpJSUnExcVdsD5PT088PfWHhEhpKbDaWL47gx+3pPDTllQOZRWtneLqYuGaWsF0jQmja0wY0cE+ZV6f+gCpCPIKrSRtMTYE+GVHOme2FfLzdKN380hub1OdFtFBFWKqVWlQPyCVjd1uZ/OhbGatPch36w+Rfrxo+mKtqj70bVmdvi2jqFG17H8um0F9gIhI5WJqgHbixAl27tzpON6zZw/r1q0jODiYGjVqMHLkSP79739Tv359ateuzdNPP01kZKRjp87GjRvTvXt3HnjgAd59910KCgp4+OGHGTBgAJGRkQAMHDiQZ599lvvuu48nn3ySTZs2MWnSJF5//XXH6z766KPccMMNvPbaa/Ts2ZMZM2awatUq3n///TL9fohUdsdPFbD4j3SStqSycFsax08VOq55u7tyQ4MQujUJo3PDUKqU8526RMy05VA2X63az+x1B8nMLXCcb1c7mDvaRtO9aTg+Hk77GZuIlLFDmSeZve4gs9ce5I/UE47zVXzc6d08kr4toxS2i4hIhWfqb8erVq2ic+fOjuMzQ6CHDBnC1KlTGTNmDDk5OTz44INkZmZy3XXXMX/+fLy8vBzP+eKLL3j44Yfp0qULLi4u9O/fnzfffNNxPTAwkB9//JHExERat25NtWrVGD9+PA8++KCjzbXXXsv06dMZN24c//znP6lfvz6zZ8+madOmZfBdEKnc0rJPkbQ1lR83p7Js11HyrTbHtWp+HsQ3NkaZdahXDS/3irV2ikhZysot4Nv1B/lq1X42HSxa6Do8wItbW1fn1tbVqaXd8ETktOOnCvhhUwqz1hzk9z1HHSNUPdxc6No4jD4to7ihQQgebloPUUREKgeL3W63X7qZXEp2djaBgYFkZWUREBBgdjkiTstut7Mr/QQLNqeStCWVdWft7AdQu5ov3WLC6NYkjBbRVXB1KR+fZqsPEGdks9n5bdcRvlp1gAWbU8gvNAJqd1cL3WLCua1Nda6vH1Ju/p05O/UDUt4VWG38siOdb9YcJGlLKnmFRR9qtasdTN+WUfSIjSDQ293EKp2X+gARkYpN8zNEpNRZbXbW7jvGj1uM0GzPkZxi11tEB9GtibEJQN0QP00BEfmb9mfk8vXqA8xcfYCDmScd5xuF+3P76Q0BgjUNWkQwPtjacCCLWWsPMmf9IY7m5Duu1Q3xpV+r6tzSIpLqVSrHumYiIiIXogBNRErFqQIrv+44QtKWVH7amlrsF3IPVxeurVeVrjFhxDcOIyzA6yJ3EpHLcarAyoLNKXy1aj+/7TzqOO/v5UafFlHc3iaaplFls0utiDi//Rm5fLvuIN+sPcju9KIPtqr5eTjWNYuNClSfISIicpoCNBEpMcdy8lm4LY0ft6Sw5I8jxba09/dy48ZGoXSLCeeGhiH4ear7Efm77HY7Gw9m8dWq/Xy77lCxjTc61KvK7W2iSWgSrvUDRQSArJMFfL/xMLPWHGTF3gzHeU83F7o1Cadfyyiuq18Nd1etayYiIvJX+gtWRP6W/Rm5p6dmprBy7zGstqJlFSMCvegWE0bXmHDa1QnWL+QiJSQjJ5/Za40NAbalHHecjwrydmwIEB2s6VYiAvmFNhZtT2P2uoP8tDXNsRaixQJxdarSt2UU3ZuG4++ldc1EREQuRgGaiFwRu93O5kPZ/LgllR83pxT74x2MNZaMTQDCaRKp6WIiJaXAamPR9nRmrj5A8rZUCqxGWO3h5kL3JuHc3iaaa+tWxUUbAohUena7nbX7M5m15iBzNxziWG6B41rDMH/6torilhaRRAR6m1iliIhI+aIATUQuqcBqY8WeDH7cnELSllQOZZ1yXHOxQNtawXRrEk63mDCNehEpQWcC65lrDvDduuKLezeNCuCONtHc3DyKQB+NHBER+PNoDrPWHmT22oPsPZrrOB/i78ktzSPp2yqKmAh9uCUiInI1FKCJyHmdyCtk8fZ0kraksHBbGtlnra3k7e5KxwbV6BYTzo2NQqmi3fxESlRa9ilmrzvIzNUH2Z5aNMqzmp8Ht7SIon+r6sREBphYoYg4i8zcfOZsOMzstQdZ/ecxx3lvd1e6Nw2nb8soOtSrhqtGp4qIiPwtCtBExCEt+xRJW1NJ2pLK0p1HybfaHNeq+noQ3ziMrjFhXFe/mhYlFylhpwqsJG1JZeaaAyz5I50zywl6uLrQNSaM/q2j6Fg/BDetJShS6eUVWvl5WxrfrDnIz9vTHFO6XSzQoV41+raMIqFJOL7asEdERKTE6KeqSCVmt9vZlX7i9Hpmqazbn1nseq2qPo6pmS1rVNGn1yIlzG63s2bfMf632lin6OxdNFvWCKJ/q+r0bhapKZoiQqHVxrLdR5m7/jA/bDpcbGR444gA+rWM4uYWkYQFeJlYpYiISMWlAE2kkrHa7Kzbf4wfNxsjzXYfySl2vXl0kLEJQEwY9UL9tE6KSCk4cCyXb9Yc5Js1B4qtUxQZ6EXfVlH0a1WduiF+JlYoIs7AZrOz6s9jzFl/iO83Hi62DmJ4gBe3tIykb8soGoVrSreIiEhpU4AmUgmcKrDy284jJG1J5aetqRw5UfQLuLurhWvrVqNrjDE9U59ci5SOE3mF/LDxMDPXHOD33RmO8z4exjpFt7aqTvs62kVTpLKz2+1sOJDFnPWHmLvhMCnZRRv3VPFxp0dsBL2aRdCudlWNDBcRESlDCtBEKqjM3HwWbkvjx82pLNmRTm6+1XHN38uNzg1D6dYkjBsahODvpelhIqXBarOzbNdRvllzgB82pXCyoOjfYVydqvRvXZ0eTbVOkUhlZ7fb2Z56nDnrDzFn/WH2ZRSNTPX3dKNbk3B6N4+gQ71quGsdRBEREVPoN3aRCmR/Ri5JW4ypmSv2ZmA9swo5xlSPbk2MUWbtalfFw02/gIuUll3pJ5i5+gCz1h7kcFbR6JHa1Xzp3yqKPi2jqF7Fx8QKRcQZ7E4/wdwNh5mz/hA70k44znu7uxIfE0avZhHc0CBEG/eIiIg4AQVoIuWY3W5n86Fsfjwdmm09nF3seqNwf7rGhNEtJpymUQFaz0ykFGXm5jNnw2Fmrj5QbEOOAC83ejWPpH+r6rSqEaR/hyKV3IFjuY7QbPOhop/bHq4udGoYQu/mkXRpHIqPh35NFxERcSb6ySxSzhRYbazYk+EYaXYw86TjmosF2tQKPr0JQDg1qmqEi0hpKrDaWPJHOjPXHOCnLWnkW20AuLpYuKFBCP1aRRHfOEyjR0QqubTsU8zbaIRma/ZlOs67uli4rl41ejePpFuTMAK0pIKIiIjTUoAmUg5k5uaz+I90ftqaxuLtacW2rvdyd6Fj/RC6xoTRpXEYwb4eJlYqUjlsPpTFzNUH+W79wWKbcjQK9+fW1tW5uUUkof7akEOkMsvIyWf+phTmrD/E73uOYj+9qoLFAu1qB9O7eSQ9mkbo57aIiEg5oQBNxAnZ7XZ2peewcFsqP21NY/Wfx4qtZxbs60GXRqF0axLOdfWq4e2h0S0ipS39eB7frjvI/1YfYFvKccf5qr4e3NIiiv6to2gSGWhihSJituxTBfy4OZW5Gw7x644jFJ71s7tVjSB6N4/kptgI7XgtIiJSDilAE3ESBVYbK/dmkLw1jeStqew9mlvseoMwP7o0DqNLo1Ba1qiiretFysCpAivJW9OYueYAi/9IdwTZHq4uxMeE0q9ldW5oGKJd8UQqsdz8QpK3pjFn/SEWbU93TOUGaBIZQO/mkfSMjSA6WMsqiIiIlGcK0ERMdCznzNTMVBb/kc7xs6ZmurtaaF+nKl0ahdKlcZh+8RYpI3a7nTX7Mpm55gBz1x8qNmW6RXQQ/VtXp3ezCIJ8NO1KpLLKK7SyeHs6czYc5qctqZwssDqu1Q3x5ebmUfRqHkHdED8TqxQREZGSpABNpAydmZqZvDWV5K1prPozg7NmdxDs60HnhqHENw7l+gYh+Hnqn6hIWTmYeZJZaw7wzZqD7D6S4zgfEehF35ZR9GtVnXqh+mNYpLIqsNpYuusoc9YfYsHmlGIfetUI9qFXswh6N4+kUbi/dtsVERGpgPTXuUgpK7DaWLkng5+2ppG8LZU//zI1s2GYP10aG6PMWkQHaWqmSBnKyStk/qYUZq45wLLdRYt8e7u70qNpOP1bV6d9nar6dylSSVltdlbsyWDOhkPM35RCRk7RpiHhAV6O0KxZ9UCFZiIiIhWcAjSRUnAsJ59Ff6Tx09Y0lmxP53he0afUHq4utKsTTHzjMG5sFKqpmSJlzGaz8/vuo/xvzQHmb0ohN79o6lX7OsH0b1WdHrERGgEqUknZ7XbW7s9kzvpDzNtwmLTjeY5rVX09uCnWCM3a1KyCi8J1ERGRSkN/HYiUALvdzs60EyRvMzYAWP3nsWJTM6v6etC5kTE187r6mpopYobd6Sf4Zs1BZq09yMHMk47ztar60L9Vdfq0jFKgLVJJ2e12thzOZs76w8zdcIgDx4r6iAAvN7o3Dad380ji6lTFTZuGiIiIVEr6K17kKuUXGrtm/nR6PbN9GcWnZjYKP2tqZvUgfUotYoKs3ALmbDjEN2sOsGZfpuO8v5cbvZpFcmvrKFrVqKKpVyKV1M6048xZf5g5Gw6xO71o7UMfD1e6xYTRu3kk19cPwcNNoZmIiEhlpwBN5Apk5OSzaHsayVvTWPLHuVMz29etSnzjUG5sFEr1KhrJImKGQquNJTvSmbn6IElbU8kvtAHgYoGODULo36o6XWPC8HJ3NblSETHDvqO5zNlwiDnrD7Et5bjjvIebC10ahdK7eSSdG4bi7aE+QkRERIooQBO5CLvdzo60EyRvNaZmrtlXfGpmNT9j18wujcO4vn41fDU1U8Q0Ww9nM3P1AWavO8SRE0VrFjUM86d/6yj6tIgiNMDLxApFxCwpWaeYu+EQczYcZv3+TMd5NxcLHRuE0Lt5BPGNw/D3cjevSBEREXFq+mtf5C/yC22s2HN6aua2VPZnnCx2vXFEAF0ahdKlcSjNNTVTxFRHTuTx7bpDzFx9gC2Hsx3nq/p6cHOLSPq3qk6TyABN0RSphI6cyOOHTSnMWX+IlXszHLvsulggrm5VejeLpHvTcIJ8PMwtVERERMoFBWgiwNETeSzank7ytlSW/HGEE2dPzXRz4dq6VenSKJQbG4cRFeRtYqUikldoJXlrGjNXH2DRH+lYTw8LdXe10KVRGP1bV6dTwxDctdC3SKWTdbKABZuN0GzprqOO/gGgba0q9G4eSY+mEYT4e5pYpYiIiJRHCtCkUjozNfPMBgBr9h1zfDINUM3P83RgFsp19TQ1U8RsdruddfszmbnmAHPWHybrZIHjWvPoIG5tFUWvZpFU8dVIEpHKJievkJ+2pjJn/SEW/5FOgbXoB3qz6oH0bhZJz2YRROoDMBEREfkbnDoVeOaZZ3j22WeLnWvYsCHbtm0D4NSpUzz22GPMmDGDvLw8EhISeOeddwgLC3O037dvH8OHD+fnn3/Gz8+PIUOGMHHiRNzcit76okWLGD16NJs3byY6Oppx48Zxzz33lMl7lLKTV2hlxZ4MYz2z80zNjIkIcOya2SwqUFMzRZzAocyTzFp7kJlrDhTbIS88wIu+raLo3yqKeqH+JlYoImY4VWBl0fY05qw/TPK2VE4V2BzXGob507t5BL2aRVKrmq+JVYqIiEhF4tQBGkCTJk346aefHMdnB1+jRo1i3rx5fP311wQGBvLwww/Tr18/fvvtNwCsVis9e/YkPDycpUuXcvjwYe6++27c3d158cUXAdizZw89e/Zk2LBhfPHFFyQnJ3P//fcTERFBQkJC2b5ZKXFHT+Tx8/Z0kremsuSPdHLyrY5rHm4udKhblRsbh9GlUag+mRYxmdVmJzM3n2O5+Ww4kMXMNQdYuuuoY3Sol7sLPZpG0L9VdeLqVsVVIbdIpZJfaOO3nUeYs/4QP25JLbbcQq2qPvRuHkmvZpE0DFeoLiIiIiXP6QM0Nzc3wsPDzzmflZXFRx99xPTp07nxxhsB+OSTT2jcuDG///477du358cff2TLli389NNPhIWF0aJFC55//nmefPJJnnnmGTw8PHj33XepXbs2r732GgCNGzfm119/5fXXX1eAVg7Z7Xa2px537Jq5dn9msamZIf6np2Y2CuW6+tXw8XD6fwIi5VKh1UbmyQKO5eRzLLeAjBwjGDuWm+84dywnn4zcfDJPX88+VVDs3+sZ7WoH0791dW6KjcBP06mlAtiZdoJ1+zNxc7Hg6mLBzcWCm6tLsWNXFwturhZcXVwu3c7FBVdXS7HzFWXjDKvNzvLdR5mz4RA/bEohM7do+nZkoBe9mkfSu1kkTaO0WYiIiIiULqf/S2THjh1ERkbi5eVFXFwcEydOpEaNGqxevZqCggLi4+MdbRs1akSNGjVYtmwZ7du3Z9myZcTGxhab0pmQkMDw4cPZvHkzLVu2ZNmyZcXucabNyJEjy+otyt+UV2hl+e4MkremkrwtjQPHik/NbBIZQJfTo8xiNTVT5IoVWG1k5hacFX7lk5FTdHx2CJaZm386DCu89I0vIMDLjcggb3o0jaBfqyiig31K8N2ImG/ZriM8/e3mUn0N13NCtr+EcacDNzcXl7PCur+Eco7Qrvhx8fYuxe7318DP8d/TwZ+by/mDwb/e61SBlZ+2pDJvYwpHTuQ53lc1P096NYugd/MIWkZX0c90ERERKTNOHaC1a9eOqVOn0rBhQw4fPsyzzz7L9ddfz6ZNm0hJScHDw4OgoKBizwkLCyMlJQWAlJSUYuHZmetnrl2sTXZ2NidPnsTb+/zT+vLy8sjLK/qFLjs7+2+9V7kyR07k8fO2NJK3pvHLjuJTMz3dXOhQrxpdGhsjzSICNTVTSl557QMKrLbTwddZgddZAZgjIMstcIRhx/9GGBbk404VHw+qnPmv7+nHvh4E+3gQ5ONB8FnngrzdcdPumVJOXG0/EB7ozQ0NQrDa7BRYbVhtdgpt9rP+ays6thadL7TZsFrPbmvDdp5Rm2CM3LLa7OSXxBs1WZCPOz2ahtO7WSTt6mj6tjiP8vq7gIiIXB2nDtB69OjheNysWTPatWtHzZo1+eqrry4YbJWViRMnnrPBgZQeu93OtpTjLNyWxk9bU1n3l6mZof6epwOzMK6rVw1vD1fzipVKwRn6gLxCq2NkmBGGnR2CFRSbMpmRm09mTgHH864uDLNYIMj77BDMCL2Cfc+EYOdeC1QYJhXc1fYDXWPC6BoTdumGl8Fms2O1nxW+We0U2GzFjgttFwjprGeCuaLji4V5Bdazjq0XCf1sdgqtxY+L2p/b7tzXtGOz22ldowq9m0fSoV41PNzUl4jzcYbfBUREpOw4dYD2V0FBQTRo0ICdO3fStWtX8vPzyczMLDYKLTU11bFmWnh4OCtWrCh2j9TUVMe1M/89c+7sNgEBARcN6caOHcvo0aMdx9nZ2URHR/+t9yfF5RVa+f3M1MytaRzMLD41s2lUAF0ahdGlcShNIzU1U8pWSfcBpwqsxaZJZuQWrRNWdK5oVFhmbkGxBbSvhIsFgi4yKux85wK83TXqQ+QvnOF3ARcXCy5YcNfnRiJlzhn6ABERKTvlKkA7ceIEu3btYvDgwbRu3Rp3d3eSk5Pp378/ANu3b2ffvn3ExcUBEBcXxwsvvEBaWhqhoaEAJCUlERAQQExMjKPN999/X+x1kpKSHPe4EE9PTzw9PUv6LVZaNpudlOxT7DmSw670E/y28wi/7DhC7l+mZl5XrxpdGodxY6NQwgO9TKxYKru/0we8PH8bmw5mFY0Yy80v9v/1K+HqYjFGhjmmRJ5nVNhZgViwrwcBXu4KnEVKgH4XEKnc1AeIiFQuTh2gPf744/Tu3ZuaNWty6NAhJkyYgKurK3feeSeBgYHcd999jB49muDgYAICAhgxYgRxcXG0b98egG7duhETE8PgwYN55ZVXSElJYdy4cSQmJjp+2A0bNozJkyczZswYhg4dysKFC/nqq6+YN2+emW+9wso6WcCeIznsTj9x+r857D6Sw94jOZwsODdACAvw5MZGYcQ3DuXaupqaKRXD2n3H+H13xjnnXV0sReuFnRkNdp4Q7OyRYv5ebgrDRERERERESplTB2gHDhzgzjvv5OjRo4SEhHDdddfx+++/ExISAsDrr7+Oi4sL/fv3Jy8vj4SEBN555x3H811dXZk7dy7Dhw8nLi4OX19fhgwZwnPPPedoU7t2bebNm8eoUaOYNGkS1atX58MPPyQhIaHM329FkVdoZX9GriMc25Oew+4jRmB25MSFlzN2c7FQo6oPdar5OaZnalt6qYgeuL4Ot7WOPj1SzBgVVsXXA39PN/3/XURERERExAlZ7Hb7BfZvkiuRnZ1NYGAgWVlZBAQEmF1OqbPbT0+5TM9h119Csv0ZuRfcFQyMUWW1q/lSJ8SPOtV8qRPiS+1qfkRX8daC41JuVbY+QETOpX5ApHJTHyAiUrE59Qg0MV/2qYKicOz0iLLd6TnsucCUyzP8PN1Oh2S+xcKyWtV88fPU/+1EREREREREpPxQkiHkF9rYl5F73rXJjpzIu+Dz3Fws1Aj2OSso86NOiC91qvkS4u+pqWgiIiIiIiIiUiEoQKsk7HY7qdl57D5ywjGC7ExYtv/YSawXmXMZ6n++KZe+RAf74K4plyIiIiIiIiJSwSlAq2COnzJ2udxzJIddfwnKcvMvPOXS18OV2iG+1Knm5xhRVqeaH7Wq+eDv5V6G70BERERERERExLkoQCuHCqynp1yetXD/mbAs/fiFp1y6nj3lspqvIzCrE+JLqKZcioiIiIiIiIiclwI0J2W320k7nnfOdMvdR3LYl5F70SmXIaenXNY9PdXyzNpk0VV88HDTlEsRERERERERkSuhAM1kJ/IKHSPJHGHZ6R0vcy4y5dLHw/V0OFZ8bbJa1XwJ0JRLEREREREREZESowCtjKVmn+KNn3aw53RglnaJKZfRVbwdIdmZqZd1QvwIC9CUSxERERERERGRsqAArYy5ulj474p9xc5V8/Motnj/mcCsRrCmXIqIiIiIiIiImE0BWhmr6uvBqPgG1KjqTe3ToVmgt6ZcioiIiIiIiIg4KwVoZcxisfBofH2zyxARERERERERkcuk+YEiIiIiIiIiIiIXoQBNRERERERERETkIhSgiYiIiIiIiIiIXIQCNBH5//buPqbK+v/j+OsYHRQUdUrakRPkhIXl1HSlW5Y6RWqLWX/QzBbDzY2l8y7TNW/oL5u1vBsVm1Osralb6tps6Yi5bpS8SWi6MBEVaWKgKN5QHIPP7w+/np8ofjwY51xcnOdjO5tc53jx5jV4HfY+h3MAAAAAAIAFCzQAAAAAAADAggUaAAAAAAAAYMECDQAAAAAAALBggQYAAAAAAABYsEADAAAAAAAALFigAQAAAAAAABYs0AAAAAAAAAALFmgAAAAAAACABQs0AAAAAAAAwIIFGgAAAAAAAGDBAg0AAAAAAACwYIEGAAAAAAAAWLBAAwAAAAAAACxYoAEAAAAAAAAWLNDu8umnnyolJUU9e/bU888/r0OHDjk9EgAAAAAAABzEAu0O27dv16JFi5Sfn6+jR49q5MiRmjZtmurq6pweDQAAAAAAAA5hgXaHNWvWaPbs2crNzdXw4cNVWFiouLg4bd682enRAAAAAAAA4BAWaP8TCAT066+/asqUKcFjPXr00JQpU1RaWurgZAAAAAAAAHBSjNMDdBUXL15US0uLBg0a1Ob4oEGDdOLEiXtu39zcrObm5uDHV69eDfuMALoOOgAAPQBENzoAAKILz0B7SB9++KH69u0bvPj9fqdHAhBBdAAAegCIbnQAAEQXjzHGOD1EVxAIBBQXF6evv/5a06dPDx7PycnRlStX9M0337S5fXuPOPn9fjU2NiohISFSYwNwCB0AgB4AohsdAADRhT/h/B+v16sxY8aopKQkuEBrbW1VSUmJ5s6de8/tY2NjFRsbG+EpAXQVdAAAegCIbnQAAEQXFmh3WLRokXJycjR27Fg999xzWrdunW7cuKHc3FynRwMAAAAAAIBDWKDd4Y033lB9fb1WrlypCxcuaNSoUdqzZ889bywAAAAAAACA6MEC7S5z585t9082AQAAAAAAEJ14F04AAAAAAADAggUaAAAAAAAAYMECDQAAAAAAALBggQYAAAAAAABYsEADAAAAAAAALFigAQAAAAAAABYxTg/QXRhjJElXr151eBIAHdWnTx95PJ7/dA46AHCvzugAiR4A3IoOANBZPYDujQVaJ7l27Zokye/3OzwJgI5qbGxUQkLCfzoHHQC4V2d0gEQPAG5FBwDorB5A9+Yxtx8qwX/S2tqq8+fPh7S5vnr1qvx+v2pqavghbQf52JGP3cPk0xmPONEBnYd87MjHzqkOkOiBzkQ+duRj19F86ICuh3zsyMfOyd8F0L3xDLRO0qNHDyUlJXXo/yQkJFB4FuRjRz52kc6HDuh85GNHPnZO5EMPdD7ysSMfO34XcD/ysSMfO/JBZ+NNBAAAAAAAAAALFmgAAAAAAACABQs0B8TGxio/P1+xsbFOj9IlkY8d+di5IR83zOgk8rEjHzu35OOWOZ1CPnbkY+eGfNwwo5PIx4587MgH4cKbCAAAAAAAAAAWPAMNAAAAAAAAsGCBBgAAAAAAAFiwQAMAAAAAAAAsWKABAAAAAAAAFizQwqimpkazZs2Sz+eT1+tVcnKy5s+fr0uXLgVvs3PnTmVkZGjAgAHyeDwqLy93buAIe1A+N2/e1NKlSzVixAjFx8fL5/Pp7bff1vnz5x2ePDJC+f754IMP9NRTTyk+Pl79+/fXlClTdPDgQQenjpxQ8rlTXl6ePB6P1q1b16VmpAPogPuhA+zc0AGhzkkP0AP3Qw/YuaEH6AA7OsCODrBzQwege2GBFianT5/W2LFjVVlZqa1bt+rUqVMqLCxUSUmJxo8fr4aGBknSjRs39MILL2j16tUOTxxZoeTT1NSko0ePasWKFTp69Kh27typP/74Q1lZWU6PH3ahfv+kpaWpoKBAx44d088//6yUlBRlZGSovr7e4a8gvELN57Zdu3bpl19+kc/n63Iz0gF0QHvoADs3dEBH5qQH6IH20AN2bugBOsCODrCjA+zc0AHohgzCIjMz0yQlJZmmpqY2x2tra01cXJzJy8trc/zMmTNGkikrK4vglM7paD63HTp0yEgy1dXVkRjTMQ+bT2Njo5Fkvv/++0iM6ZiO5PPnn3+aIUOGmOPHj5vk5GSzdu3aLjejMXTAbXTALXSAnRs6oKNzGkMP3EYP3EIP2LmhB+gAOzrAjg6wc0MHoPthgRYGly5dMh6Px6xatard62fPnm369+9vWltbg8ei6Q7zYfK5rbi42Hg8HtPY2BjuMR3zsPk0Nzebjz/+2PTt29fU19dHYlRHdCSflpYWM2nSJLNu3TpjjInYHSYdYEcH2NEBdm7ogI7OeRs98P/oAXrAxg09QAfY0QF2dICdGzoA3RN/whkGlZWVMsYoPT293evT09N1+fLlbv+02vt52Hz++ecfLV26VDNmzFBCQkIkRnVER/PZvXu3evfurZ49e2rt2rUqLi7WwIEDIzlyRHUkn9WrVysmJkbz5s3rsjNGIzrAjg6wc0MHSPTAg9ADdvSAnRt6gA6wowPs6AA7N3QAuicWaGFkjLFe7/V6IzRJ19SRfG7evKns7GwZY/T555+He7QuIdR8Jk2apPLych04cECZmZnKzs5WXV1dJEZ01IPyqamp0fr167VlyxZ5PJ4ITdUWHWBHB9jRAXZu6ACJHngQesCOHrBzQw/QAXZ0gB0dYOeGDkD3wgItDIYNGyaPx6OKiop2r6+oqFBiYqL69esX2cG6iI7mc/vOsrq6WsXFxd360Sap4/nEx8dr2LBhGjdunDZt2qSYmBht2rQpghNHVqj5/PTTT6qrq9MTTzyhmJgYxcTEqLq6Wu+++65SUlK6xIx0AB3QHjrAzg0d0JE56QF6oD30gJ0beoAOsKMD7OgAOzd0ALqp8P6FaPTKyMgwQ4YMue+LGr733nttjkfTax4YE3o+gUDATJ8+3Tz99NOmrq7OiVEd0dHvnzsNHTrU5Ofnh3lCZ4WSz8WLF82xY8faXHw+n1m6dKk5ceJEl5jxTnTALXTALXSAnRs6INQ570QP3EIP3EIP2LmhB+gAOzrAjg6wc0MHoPthgRYmJ0+eNAMHDjQTJkwwP/zwgzl37pz57rvvzDPPPGNGjRplrl27Zoy59QKIZWVl5ttvvzWSzLZt20xZWZmpra11+CsIr1DyCQQCJisryyQlJZny8nJTW1sbvDQ3Nzv9JYRVKPlcv37dvP/++6a0tNScPXvWHDlyxOTm5prY2Fhz/Phxp7+EsAr15+tukXzRUDrAjg6wowPs3NABHZmTHqAH2kMP2LmhB+gAOzrAjg6wc0MHoPthgRZGZ86cMTk5OWbQoEHG4/EYSeb11183N27cCN6mqKjISLrn0t0fMTDmwfncfhSuvcu+ffucHT4CHpTP33//bV577TXj8/mM1+s1jz/+uMnKyjKHDh1yePLICOXn626RvsOkA+zoADs6wM4NHWAMPfAg9IAdPWDnhh6gA+zoADs6wM4NHYDuhQVaBK1cudL07t3blJaWOj1Kl0Q+duRj54Z83DCjk8jHjnzs3JKPW+Z0CvnYkY+dG/Jxw4xOIh878rEjH4Sbx5gHvHUFOlVRUZEaGxs1b9489ejBezjcjXzsyMfODfm4YUYnkY8d+di5JR+3zOkU8rEjHzs35OOGGZ1EPnbkY0c+CCcWaAAAAAAAAIAFK1kAAAAAAADAggUaAAAAAAAAYMECDQAAAAAAALBggQYAAAAAAABYsEADAAAAAAAALFigAQAAAAAAABYs0NAt1NTUaNasWfL5fPJ6vUpOTtb8+fN16dKliHz+iRMnasGCBRH5XADuRQcAoAeA6EYHAAg3FmhwvdOnT2vs2LGqrKzU1q1bderUKRUWFqqkpETjx49XQ0ND2D53IBDo0ucDogEdAIAeAKIbHQAgIgzgcpmZmSYpKck0NTW1OV5bW2vi4uJMXl6eMcYYSWbXrl1tbtO3b19TVFQU/HjJkiUmNTXV9OrVyzz55JNm+fLlJhAIBK/Pz883I0eONBs3bjQpKSnG4/GYnJwcI6nN5cyZM8YYY44dO2YyMzNNfHy8eeyxx8xbb71l6uvrg+d76aWXzJw5c8z8+fPNgAEDzMSJEzs3HCAK0AEA6AEgutEBACKBZ6DB1RoaGrR3716988476tWrV5vrBg8erJkzZ2r79u0yxoR0vj59+mjLli36/ffftX79em3cuFFr165tc5tTp05px44d2rlzp8rLy7V+/XqNHz9es2fPVm1trWpra+X3+3XlyhVNnjxZo0eP1pEjR7Rnzx799ddfys7ObnO+L774Ql6vV/v371dhYeF/CwSIMnQAAHoAiG50AIBIiXF6AOC/qKyslDFG6enp7V6fnp6uy5cvq76+PqTzLV++PPjvlJQULV68WNu2bdOSJUuCxwOBgL788kslJiYGj3m9XsXFxWnw4MHBYwUFBRo9erRWrVoVPLZ582b5/X6dPHlSaWlpkqTU1FR99NFHoX3BANqgAwDQA0B0owMARAoLNHQLD3pEyev1hnSe7du3a8OGDaqqqtL169f177//KiEhoc1tkpOT29xZ3s9vv/2mffv2qXfv3vdcV1VVFbzDHDNmTEizAbg/OgAAPQBENzoAQLjxJ5xwtWHDhsnj8aiioqLd6ysqKpSYmKh+/frJ4/Hcc8d68+bN4L9LS0s1c+ZMvfLKK9q9e7fKysq0bNmye17IMz4+PqTZrl+/rldffVXl5eVtLpWVlXrxxRc7fD4A96IDANADQHSjAwBECs9Ag6sNGDBAU6dO1WeffaaFCxe2ed2DCxcu6KuvvtKcOXMkSYmJiaqtrQ1eX1lZqaampuDHBw4cUHJyspYtWxY8Vl1dHdIcXq9XLS0tbY49++yz2rFjh1JSUhQTw48aEA50AAB6AIhudACASOEZaHC9goICNTc3a9q0afrxxx9VU1OjPXv2aOrUqUpLS9PKlSslSZMnT1ZBQYHKysp05MgR5eXl6dFHHw2eJzU1VefOndO2bdtUVVWlDRs2aNeuXSHNkJKSooMHD+rs2bO6ePGiWltbNWfOHDU0NGjGjBk6fPiwqqqqtHfvXuXm5t5z5wrg4dEBAOgBILrRAQAigQUaXC81NVWHDx/W0KFDlZ2dreTkZL388stKS0vT/v37g6858Mknn8jv92vChAl68803tXjxYsXFxQXPk5WVpYULF2ru3LkaNWqUDhw4oBUrVoQ0w+LFi/XII49o+PDhSkxM1Llz5+Tz+bR//361tLQoIyNDI0aM0IIFC9SvXz/16MGPHtBZ6AAA9AAQ3egAAJHgMaG+ny/gIvn5+VqzZo2Ki4s1btw4p8cBEGF0AAB6AIhudACAzsYCDd1WUVGRGhsbNW/ePB7hAaIQHQCAHgCiGx0AoDOxQAMAAAAAAAAsWMMDAAAAAAAAFizQAAAAAAAAAAsWaAAAAAAAAIAFCzQAAAAAAADAggUaAAAAAAAAYMECDQAAAAAAALBggQYAAAAAAABYsEADAAAAAAAALFigAQAAAAAAABYs0AAAAAAAAACL/wP41iEmLPKq9g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700504"/>
            <a:ext cx="11734800"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0783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xmlns="" id="{C39E92EF-EA57-D14F-879A-1E01FCAE5C7C}"/>
              </a:ext>
            </a:extLst>
          </p:cNvPr>
          <p:cNvSpPr>
            <a:spLocks noGrp="1"/>
          </p:cNvSpPr>
          <p:nvPr>
            <p:ph type="title"/>
          </p:nvPr>
        </p:nvSpPr>
        <p:spPr>
          <a:xfrm>
            <a:off x="420758" y="364180"/>
            <a:ext cx="10515600" cy="636104"/>
          </a:xfrm>
        </p:spPr>
        <p:txBody>
          <a:bodyPr>
            <a:noAutofit/>
          </a:bodyPr>
          <a:lstStyle/>
          <a:p>
            <a:pPr lvl="1">
              <a:lnSpc>
                <a:spcPct val="150000"/>
              </a:lnSpc>
            </a:pPr>
            <a:r>
              <a:rPr lang="en-US" sz="6000" b="1" dirty="0" smtClean="0">
                <a:solidFill>
                  <a:srgbClr val="FF6600"/>
                </a:solidFill>
                <a:latin typeface="Angsana New" pitchFamily="18" charset="-34"/>
                <a:cs typeface="Angsana New" pitchFamily="18" charset="-34"/>
              </a:rPr>
              <a:t>Exploratory Data Analysis</a:t>
            </a:r>
            <a:r>
              <a:rPr lang="tr-TR" sz="6000" b="1" dirty="0" smtClean="0">
                <a:solidFill>
                  <a:srgbClr val="FF6600"/>
                </a:solidFill>
                <a:latin typeface="Angsana New" pitchFamily="18" charset="-34"/>
                <a:cs typeface="Angsana New" pitchFamily="18" charset="-34"/>
              </a:rPr>
              <a:t> (</a:t>
            </a:r>
            <a:r>
              <a:rPr lang="en-US" sz="6000" b="1" dirty="0" smtClean="0">
                <a:solidFill>
                  <a:srgbClr val="FF6600"/>
                </a:solidFill>
                <a:latin typeface="Angsana New" pitchFamily="18" charset="-34"/>
                <a:cs typeface="Angsana New" pitchFamily="18" charset="-34"/>
              </a:rPr>
              <a:t>EDA</a:t>
            </a:r>
            <a:r>
              <a:rPr lang="tr-TR" sz="6000" b="1" dirty="0" smtClean="0">
                <a:solidFill>
                  <a:srgbClr val="FF6600"/>
                </a:solidFill>
                <a:latin typeface="Angsana New" pitchFamily="18" charset="-34"/>
                <a:cs typeface="Angsana New" pitchFamily="18" charset="-34"/>
              </a:rPr>
              <a:t>)</a:t>
            </a:r>
            <a:endParaRPr lang="en-US" sz="6000" b="1" dirty="0">
              <a:solidFill>
                <a:srgbClr val="FF6600"/>
              </a:solidFill>
              <a:latin typeface="Angsana New" pitchFamily="18" charset="-34"/>
              <a:cs typeface="Angsana New" pitchFamily="18" charset="-34"/>
            </a:endParaRPr>
          </a:p>
        </p:txBody>
      </p:sp>
      <p:sp>
        <p:nvSpPr>
          <p:cNvPr id="2" name="AutoShape 2" descr="data:image/png;base64,iVBORw0KGgoAAAANSUhEUgAABPAAAAPxCAYAAAB0OFMoAAAAOXRFWHRTb2Z0d2FyZQBNYXRwbG90bGliIHZlcnNpb24zLjcuMSwgaHR0cHM6Ly9tYXRwbG90bGliLm9yZy/bCgiHAAAACXBIWXMAAA9hAAAPYQGoP6dpAAEAAElEQVR4nOzdeXgN9/v/8ddJyCKRxBaRjyBF7btWg1KVr1hqX2opSipdkhJK0Q+xtopaS/loayuplqItGlJrkVpC1FZFKS2xJ2ksCcn8/nBlfk4TJG2WQ5+P6zrX5cz7npl75hyX231m3mMxDMMQAAAAAAAAAJtkl9cJAAAAAAAAALg/GngAAAAAAACADaOBBwAAAAAAANgwGngAAAAAAACADaOBBwAAAAAAANgwGngAAAAAAACADaOBBwAAAAAAANgwGngAAAAAAACADaOBBwAAAAAAANgwGngA0tmyZYssFou2bNmS16k8kl5++WWVKVMmr9PI0OjRo2WxWHT58uW8TgUAANgoasF/hlrQtvH9xqOKBh5gIywWS6ZemfmH5r333tPq1asfmXwfRefOndPo0aMVExOT16nYtFWrVqlFixYqWrSoHBwc5O3trS5dumjTpk15nRoAADaFWvDRQi2YOd9++61at26t4sWLy8HBQYULF1ajRo00ZcoUJSQk5HV6wCMlX14nAOCuzz77zOr94sWLFRkZmW55pUqVHrqt9957T506dVK7du2yM0Ur2Znvo+jcuXMaM2aMypQpo5o1a1qNffzxx0pNTc2bxGyEYRjq27evFi5cqFq1amnQoEHy8vLS+fPntWrVKjVt2lQ7duxQ/fr18zpVAABsArXgo4Va8MFSU1MVGBiohQsXqlq1anrjjTfk4+OjP//8U1FRURoxYoTWrVunjRs35nWqwCODBh5gI1566SWr9z/++KMiIyPTLbcVfzffGzduqECBAjmZWp7Lnz9/XqeQ56ZMmaKFCxcqNDRUU6dOlcViMcf++9//6rPPPlO+fPwTBABAGmrBxwe1oDRp0iQtXLhQAwcO1JQpU6xqwQEDBuj8+fNavHhxHmaYfa5fvy4XF5e8TgP/AtxCCzxCrl+/rrfeeks+Pj5ydHRUhQoV9MEHH8gwDDPGYrHo+vXrWrRokXnrwssvvyxJ+u233/TGG2+oQoUKcnZ2VpEiRdS5c2edPn06R/J97rnnVLVqVUVHR6tRo0YqUKCA3nnnHUnS119/rVatWsnb21uOjo4qW7asxo0bp5SUlAy3ceTIETVp0kQFChTQf/7zH02aNCnd/j788ENVqVJFBQoUUKFChVS3bl2Fh4eb41k5/ri4OA0cOFBlypSRo6OjSpYsqV69euny5cvasmWLnnrqKUlSnz59zPO8cOFCSRnPe5KZz066+/mFhIRo9erVqlq1qhwdHVWlShVFRERYxf35558KDQ018/P09NT//d//ad++fZn6bC5fvqwuXbrIzc1NRYoU0YABA3Tr1i1zvHHjxqpRo0aG61aoUEEBAQH33fbNmzc1YcIEVaxYUR988IFVwZamZ8+eevrpp833v/76qzp37qzChQurQIECeuaZZ7R27VqrddLmK/nyyy81ZswY/ec//1HBggXVqVMnxcfHKykpSaGhofL09JSrq6v69OmjpKQkq22knd+lS5eqQoUKcnJyUp06dbRt2zaruMx+VxYuXCiLxaIdO3Zo0KBBKlasmFxcXNS+fXtdunTJjOvdu7eKFi2q27dvpzsXzZo1U4UKFe57PgEASEMtSC2YxpZrwRs3bmjixImqUqWKJk+enGEtWKJECQ0dOjTd8iVLlqhOnTpydnZW4cKF1bVrV509e9YqJivfid9//13t2rWTi4uLPD09NXDgwHT1YZpdu3apefPmcnd3V4ECBdS4cWPt2LHDKiZtDsEjR46oe/fuKlSokBo2bHjfcwFkJy5/AB4RhmGoTZs22rx5swIDA1WzZk2tX79eQ4YM0R9//KFp06ZJuns7wyuvvKKnn35aQUFBkqSyZctKkvbs2aOdO3eqa9euKlmypE6fPq05c+boueee05EjR3Lk19ArV66oRYsW6tq1q1566SUVL15c0t3Gh6urqwYNGiRXV1dt2rRJYWFhSkhI0OTJk622ce3aNTVv3lwdOnRQly5dtGLFCg0dOlTVqlVTixYtJN29VaF///7q1KmTWYD89NNP2rVrl7p3756l409MTNSzzz6ro0ePqm/fvqpdu7YuX76sb775Rr///rsqVaqksWPHKiwsTEFBQXr22Wcl6b63g2b2s0uzfft2rVy5Um+88YYKFiyomTNnqmPHjjpz5oyKFCkiSXrttde0YsUKhYSEqHLlyrpy5Yq2b9+uo0ePqnbt2g/9XLp06aIyZcpowoQJ+vHHHzVz5kxdu3bN/CW0Z8+e6tevnw4dOqSqVaua6+3Zs0e//PKLRowYcd9tb9++XVevXlVoaKjs7e0fmsuFCxdUv3593bhxQ/3791eRIkW0aNEitWnTRitWrFD79u2t4idMmCBnZ2cNGzZMJ06c0Icffqj8+fPLzs5O165d0+jRo/Xjjz9q4cKF8vX1VVhYmNX6W7du1RdffKH+/fvL0dFRH330kZo3b67du3ebx5rVvytvvvmmChUqpFGjRun06dOaPn26QkJC9MUXX5jnc/HixVq/fr1eeOEFc73Y2Fht2rRJo0aNeuh5AgD8u1ELUgs+SrVgXFycBg8enKlaMM27776rkSNHqkuXLnrllVd06dIlffjhh2rUqJH2798vDw8PMzYz34mbN2+qadOmOnPmjPr37y9vb2999tlnGc7FvGnTJrVo0UJ16tTRqFGjZGdnpwULFuj555/XDz/8YPXDsyR17txZ5cuX13vvvZeuCQvkGAOATQoODjbu/Su6evVqQ5Ixfvx4q7hOnToZFovFOHHihLnMxcXF6N27d7pt3rhxI92yqKgoQ5KxePFic9nmzZsNScbmzZv/dr6GYRiNGzc2JBlz587NVC6vvvqqUaBAAePWrVvptnFvfklJSYaXl5fRsWNHc1nbtm2NKlWqPDDHzB5/WFiYIclYuXJluvjU1FTDMAxjz549hiRjwYIF6WJ69+5tlC5d2nyflc9OkuHg4GC17MCBA4Yk48MPPzSXubu7G8HBwQ883oyMGjXKkGS0adPGavkbb7xhSDIOHDhgGIZhxMXFGU5OTsbQoUOt4vr372+4uLgYiYmJ993HjBkzDEnGqlWrMpVTaGioIcn44YcfzGV//vmn4evra5QpU8ZISUkxDOP/fy+rVq1qJCcnm7HdunUzLBaL0aJFC6vt+vn5WX0OhnH3/Eoy9u7day777bffDCcnJ6N9+/bmssx+VxYsWGBIMvz9/c3vhmEYxsCBAw17e3sjLi7OMAzDSElJMUqWLGm8+OKLVtucOnWqYbFYjF9//fWh5wkA8O9CLWi9DWrBR68WXL16tdXyO3fuGJcuXbJ6pZ3P06dPG/b29sa7775rtc7BgweNfPnyWS3P7Hdi+vTphiTjyy+/NJddv37dKFeunNX3OzU11ShfvrwREBBgVc/duHHD8PX1Nf7v//4v3fnr1q3bfY8fyCncQgs8ItatWyd7e3v179/favlbb70lwzD03XffPXQbzs7O5p9v376tK1euqFy5cvLw8Mj05fZZ5ejoqD59+jwwlz///FOXL1/Ws88+qxs3bujnn3+2inV1dbWaT8XBwUFPP/20fv31V3OZh4eHfv/9d+3Zs+e+uWT2+L/66ivVqFEj3ZVfkjK8BeBhsvrZ+fv7m7+US1L16tXl5uaW7nh37dqlc+fOZTkfSQoODrZ6/+abb5q5SpK7u7vatm2rzz//3PxVMSUlRV988YV5G8L9pD1RrGDBgpnKZd26dXr66aetbj9wdXVVUFCQTp8+rSNHjljF9+rVy2pumXr16pkPzbhXvXr1dPbsWd25c8dquZ+fn+rUqWO+L1WqlNq2bav169ebt+1k9e9KUFCQ1Xfj2WefVUpKin777TdJkp2dnXr06KFvvvlGf/75pxm3dOlS1a9fX76+vg8/UQCAfzVqQWrBR60WdHV1tVp+8OBBFStWzOp15coVSdLKlSuVmpqqLl266PLly+bLy8tL5cuX1+bNm622lZnvxLp161SiRAl16tTJXFagQAHzytQ0MTExOn78uLp3764rV66Y+75+/bqaNm2qbdu2pXsoyWuvvXbf4wdyCg084BHx22+/ydvbO11TJO3JXmmNgge5efOmwsLCzLk3ihYtqmLFiikuLk7x8fE5kvd//vMfOTg4pFt++PBhtW/fXu7u7nJzc1OxYsXMf4T/mkvJkiXTFUuFChXStWvXzPdDhw6Vq6urnn76aZUvX17BwcHp5qzI7PGfPHnS6laBfyqrn12pUqXSbeOvxztp0iQdOnRIPj4+evrppzV69GirguVhypcvb/W+bNmysrOzs5oDplevXjpz5ox++OEHSdL333+vCxcuqGfPng/ctpubmyRZNaoe5LfffstwDrjMnh93d3dJko+PT7rlqamp6b5Pfz12SXryySd148YNc966rP5d+WtOhQoVkiSrz6xXr166efOmVq1aJUk6duyYoqOjH3o+AQCQqAWpBR+dWjDtOBMTE62WlytXTpGRkYqMjEy3jePHj8swDJUvXz5dk+/o0aO6ePGiVXxmvhO//fabypUrly7ur3Xn8ePHJd2ds/iv+/7kk0+UlJSU7jvJj6/IC8yBB/yLvPnmm1qwYIFCQ0Pl5+cnd3d3WSwWde3aNccedX/vL51p4uLi1LhxY7m5uWns2LEqW7asnJyctG/fPg0dOjRdLvebO8O4Z76JSpUq6dixY1qzZo0iIiL01Vdf6aOPPlJYWJjGjBkjKW+O/+/IzPF26dJFzz77rFatWqUNGzZo8uTJmjhxolauXGnO+5EVGf2aHBAQoOLFi2vJkiVq1KiRlixZIi8vL/n7+z9wWxUrVpR091fWdu3aZTmXh7nf+cnMecusrH5XMrPvypUrq06dOlqyZIl69eqlJUuWyMHBQV26dMlyfgAA/B3UgtSC95MTteChQ4fUtm1bc7mrq6u57vbt263WSU1NlcVi0XfffZfh8f/1ar7srPvSPvvJkyerZs2aGcb8df8Zfa+BnEYDD3hElC5dWt9//73+/PNPq1/v0m4xKF26tLnsfpf2r1ixQr1799aUKVPMZbdu3VJcXFzOJH0fW7Zs0ZUrV7Ry5Uo1atTIXH7q1Kl/tF0XFxe9+OKLevHFF5WcnKwOHTro3Xff1fDhw+Xk5JTp4y9btqwOHTr0wH1l5faJrHx2WVGiRAm98cYbeuONN3Tx4kXVrl1b7777bqaKtuPHj1v9cnjixAmlpqZaPTHN3t5e3bt318KFCzVx4kStXr1a/fr1e+hkxA0bNlShQoX0+eef65133nlofOnSpXXs2LF0y//p+bmftF9Z7/XLL7+oQIECKlasmKSc+7vSq1cvDRo0SOfPn1d4eLhatWplXq0HAMCDUAs+HLWgbdSCzz77rNzd3bVs2TINHz5cdnYPv/GvbNmyMgxDvr6+evLJJx8anxmlS5fWoUOHZBiG1ef117oz7XZlNze3hzYngbzELbTAI6Jly5ZKSUnRrFmzrJZPmzZNFovF6h9qFxeXDAsxe3v7dL9Kffjhh+a8X7kl7R/9e3NJTk7WRx999Le3mTZ/RhoHBwdVrlxZhmHo9u3b5n4zc/wdO3bUgQMHzFsd75W2ftq8H5kpeLPy2WVGSkpKusv4PT095e3traSkpExtY/bs2VbvP/zwQ0lKl0vPnj117do1vfrqq0pMTLSaa+R+ChQooKFDh+ro0aMaOnRohr+ELlmyRLt375Z09/zs3r1bUVFR5vj169c1b948lSlTRpUrV87UMWVWVFSU1Tw3Z8+e1ddff61mzZqZ382c+rvSrVs3WSwWDRgwQL/++mumzicAABK14MNQC9pWLfj222/r0KFDGjZsWIa14F+XdejQQfb29hozZky6McMw0n2+mdGyZUudO3dOK1asMJfduHFD8+bNs4qrU6eOypYtqw8++CDdbb+SzClWgLzGFXjAI6J169Zq0qSJ/vvf/+r06dOqUaOGNmzYoK+//lqhoaFWE93WqVNH33//vaZOnSpvb2/5+vqqXr16euGFF/TZZ5/J3d1dlStXVlRUlL7//nvzcfS5pX79+ipUqJB69+6t/v37y2Kx6LPPPvtHj2Bv1qyZvLy81KBBAxUvXlxHjx7VrFmz1KpVK/OXzswe/5AhQ7RixQp17txZffv2VZ06dXT16lV98803mjt3rmrUqKGyZcvKw8NDc+fOVcGCBeXi4qJ69eplOB9GVj67zPjzzz9VsmRJderUSTVq1JCrq6u+//577dmzx+oX5Qc5deqU2rRpo+bNmysqKkpLlixR9+7dVaNGDau4WrVqqWrVqlq+fLkqVaqk2rVrZ2r7Q4YM0eHDhzVlyhRt3rxZnTp1kpeXl2JjY7V69Wrt3r1bO3fulCQNGzZMn3/+uVq0aKH+/furcOHCWrRokU6dOqWvvvoqU7/aZkXVqlUVEBCg/v37y9HR0fzPQtrtNVLmvytZVaxYMTVv3lzLly+Xh4eHWrVq9Y+2BwD496AWfDBqQduqBYcNG6ajR49q8uTJ2rBhgzp27KiSJUvq2rVr2rdvn5YvXy5PT085OTlJunsV3Pjx4zV8+HCdPn1a7dq1U8GCBXXq1CmtWrVKQUFBGjx4cJbOU79+/TRr1iz16tVL0dHRKlGihD777DMVKFDAKs7Ozk6ffPKJWrRooSpVqqhPnz76z3/+oz/++EObN2+Wm5ubvv322yztG8gROfyUWwB/U3BwsPHXv6J//vmnMXDgQMPb29vInz+/Ub58eWPy5MlWjzs3DMP4+eefjUaNGhnOzs6GJKN3796GYRjGtWvXjD59+hhFixY1XF1djYCAAOPnn382SpcubcYYhmFs3rzZ6tHqfzffxo0bG1WqVMkwfseOHcYzzzxjODs7G97e3sbbb79trF+/Pt1+77eN3r17G6VLlzbf/+9//zMaNWpkFClSxHB0dDTKli1rDBkyxIiPjzdjMnv8hmEYV65cMUJCQoz//Oc/hoODg1GyZEmjd+/exuXLl82Yr7/+2qhcubKRL18+Q5KxYMGCDHMzjMx/dpKM4ODgdMd7b45JSUnGkCFDjBo1ahgFCxY0XFxcjBo1ahgfffRRhuf6XqNGjTIkGUeOHDE6depkFCxY0ChUqJAREhJi3Lx5M8N1Jk2aZEgy3nvvvYdu/69WrFhhNGvWzChcuLCRL18+o0SJEsaLL75obNmyxSru5MmTRqdOnQwPDw/DycnJePrpp401a9ZYxaR9L5cvX261fMGCBYYkY8+ePRke66VLl8xlaed3yZIlRvny5Q1HR0ejVq1a6b7rmf2u3G/fD/o79OWXXxqSjKCgoIedPgDAvxi14IO3QS34aNSCq1atMlq2bGkUK1bMyJcvn+Hh4WE0bNjQmDx5shEXF5cu/quvvjIaNmxouLi4GC4uLkbFihWN4OBg49ixY2ZMZr8ThmEYv/32m9GmTRujQIECRtGiRY0BAwYYERERGX6/9+/fb3To0MH8DpUuXdro0qWLsXHjRjMmo/oSyC0Ww/gHP3MAAB57M2bM0MCBA3X69OkMn4r2KLFYLAoODk53C0tu+vrrr9WuXTtt27ZNzz77bJ7lAQAAkBmPUy0IPMqYAw8AcF+GYejTTz9V48aNKdiyyccff6wnnnhCDRs2zOtUAAAAHohaELAdzIEHAEjn+vXr+uabb7R582YdPHhQX3/9dV6n9MhbtmyZfvrpJ61du1YzZszI0tPrAAAAchO1IGB7aOABANK5dOmSunfvLg8PD73zzjtq06ZNXqf0yOvWrZtcXV0VGBioN954I6/TAQAAuC9qQcD2MAceAAAAAAAAYMOYAw8AAAAAAACwYTTwAAAAAAAAABvGHHi5KDU1VefOnVPBggWZvBwAAGSKYRj6888/5e3tLTs7fnu1VdR5AADg78hsrUcDLxedO3dOPj4+eZ0GAAB4BJ09e1YlS5bM6zRwH9R5AADgn3hYrUcDLxcVLFhQ0t0Pxc3NLY+zAQAAj4KEhAT5+PiYdQRsE3UeAAD4OzJb69HAy0Vpt1O4ublR2AEAgCzhtkzbRp0HAAD+iYfVekykAgAAAAAAANgwGngAAAAAAACADaOBBwAAAAAAANgw5sADAAAAcoFhGLpz545SUlLyOpV/tfz588ve3j6v0wAAIEto4AEAkEUTJkzQypUr9fPPP8vZ2Vn169fXxIkTVaFCBUnS6dOn5evrm+G6X375pTp37my17MqVK6pRo4b++OMPXbt2TR4eHuZYUlKSxo4dqyVLlig2NlYlSpRQWFiY+vbta8ZMnz5dc+bM0ZkzZ1S0aFF16tRJEyZMkJOTkyRp27Ztmjx5sqKjo3X+/HmtWrVK7dq1y96TAuCBkpOTdf78ed24cSOvU/nXs1gsKlmypFxdXfM6FQDIFQ+rBV9++WUtWrTIap2AgABFRESY73/55RcNGTJEO3bsUHJysqpXr65x48apSZMmVustXLhQU6dO1S+//CI3Nzd17txZs2fPNsfXr1+vUaNG6fDhw3JyclKjRo00ZcoUlSlTRpJ0/vx5vfXWW9q7d69OnDih/v37a/r06dl+Th5FNPAAAMiirVu3Kjg4WE899ZTu3Lmjd955R82aNdORI0fk4uIiHx8fnT9/3mqdefPmafLkyWrRokW67QUGBqp69er6448/0o116dJFFy5c0Keffqpy5crp/PnzSk1NNcfDw8M1bNgwzZ8/X/Xr19cvv/yil19+WRaLRVOnTpUkXb9+XTVq1FDfvn3VoUOHbD4bAB4mNTVVp06dkr29vby9veXg4MBThfOIYRi6dOmSfv/9d5UvX54r8QD8K2SmFmzevLkWLFhgvnd0dLQaf+GFF1S+fHlt2rRJzs7Omj59ul544QWdPHlSXl5ekqSpU6dqypQpmjx5surVq6fr16/r9OnT5jZOnTqltm3batCgQVq6dKni4+M1cOBAdejQQfv27ZN098frYsWKacSIEZo2bVo2n4lHGw08AACy6N5fI6W7vzR6enoqOjpajRo1kr29vVnIpFm1apW6dOmS7oqPOXPmKC4uTmFhYfruu+/S7Wfr1q369ddfVbhwYUkyf51Ms3PnTjVo0EDdu3c3x7t166Zdu3aZMS1atMiwcQggdyQnJys1NVU+Pj4qUKBAXqfzr1esWDGdPn1at2/fpoEH4F8hM7Wgo6Njuvo1zeXLl3X8+HF9+umnql69uiTp/fff10cffaRDhw7Jy8tL165d04gRI/Ttt9+qadOm5rpp8ZIUHR2tlJQUjR8/XnZ2dx/JMHjwYLVt21a3b99W/vz5VaZMGc2YMUOSNH/+/H903I8bHmIBAMA/FB8fL0lmk+2voqOjFRMTo8DAQKvlR44c0dixY7V48WKziLnXN998o7p162rSpEn6z3/+oyeffFKDBw/WzZs3zZj69esrOjpau3fvliT9+uuvWrdunVq2bJldhwcgm2T09xy5j6sfASC9LVu2yNPTUxUqVNDrr7+uK1eumGNFihRRhQoVtHjxYl2/fl137tzR//73P3l6eqpOnTqSpMjISKWmpuqPP/5QpUqVVLJkSXXp0kVnz541t1OnTh3Z2dlpwYIFSklJUXx8vD777DP5+/srf/78uX7MjxquwAMA4B9ITU1VaGioGjRooKpVq2YY8+mnn6pSpUqqX7++uSwpKUndunXT5MmTVapUKf3666/p1vv111+1fft2OTk5adWqVbp8+bLeeOMNXblyxbzFoXv37rp8+bIaNmxoTpD/2muv6Z133smZAwYAAMBjpXnz5urQoYN8fX118uRJvfPOO2rRooWioqJkb28vi8Wi77//Xu3atVPBggVlZ2cnT09PRUREqFChQpLu1q2pqal67733NGPGDLm7u2vEiBH6v//7P/30009ycHCQr6+vNmzYoC5duujVV19VSkqK/Pz8tG7dujw+A48GfgYEAOAfCA4O1qFDh7Rs2bIMx2/evKnw8PB0V98NHz5clSpV0ksvvXTfbaempspisWjp0qV6+umn1bJlS02dOlWLFi0yr8LbsmWL3nvvPX300Ufat2+fVq5cqbVr12rcuHHZd5AAAAB4bHXt2lVt2rRRtWrV1K5dO61Zs0Z79uzRli1bJN2dPzQ4OFienp764YcftHv3brVr106tW7c2531OTU3V7du3NXPmTAUEBOiZZ57R559/ruPHj2vz5s2SpNjYWPXr10+9e/fWnj17tHXrVjk4OKhTp04yDCOvDv+RQQMPAIC/KSQkRGvWrNHmzZtVsmTJDGNWrFihGzduqFevXlbLN23apOXLlytfvnzKly+fOVdI0aJFNWrUKElSiRIl9J///Efu7u7mepUqVZJhGPr9998lSSNHjlTPnj31yiuvqFq1amrfvr3ee+89TZgwwephF0Bu27Ztm1q3bi1vb29ZLBatXr06XczRo0fVpk0bubu7y8XFRU899ZTOnDljjt+6dUvBwcEqUqSIXF1d1bFjR124cMFqG2fOnFGrVq1UoEABeXp6asiQIbpz545VzJYtW1S7dm05OjqqXLlyWrhwYbpcZs+erTJlysjJyUn16tUzb0tH1jz33HMKDQ3N6zQAAP/AE088oaJFi+rEiROS7tata9as0bJly9SgQQPVrl1bH330kZydnc2n15YoUUKSVLlyZXM7xYoVU9GiRc1/22fPni13d3dNmjRJtWrVUqNGjbRkyRJt3LjRav5mZIwGHgAAWWQYhkJCQrRq1Spt2rRJvr6+94399NNP1aZNGxUrVsxq+VdffaUDBw4oJiZGMTEx+uSTTyRJP/zwg4KDgyVJDRo00Llz55SYmGiu98svv8jOzs5sGN64cSPdvFppk7LzSybyUtoT72bPnp3h+MmTJ9WwYUNVrFhRW7Zs0U8//aSRI0fKycnJjBk4cKC+/fZbLV++XFu3btW5c+esnp6XkpKiVq1aKTk5WTt37tSiRYu0cOFChYWFmTGnTp1Sq1at1KRJE8XExCg0NFSvvPKK1q9fb8Z88cUXGjRokEaNGqV9+/apRo0aCggI0MWLF3PgzOS82NhYDRgwQOXKlZOTk5OKFy+uBg0aaM6cObpx40ZepwcAsHG///67rly5Yjbl0v7t+GvNaWdnZ/5g3KBBA0nSsWPHzPGrV6/q8uXLKl26tLmd+9Wt/PCcCQZyTXx8vCHJiI+Pz+tUAAD/wOuvv264u7sbW7ZsMc6fP2++bty4YRV3/Phxw2KxGN99991Dt7l582ZDknHt2jVz2Z9//mmULFnS6NSpk3H48GFj69atRvny5Y1XXnnFjBk1apRRsGBB4/PPPzd+/fVXY8OGDUbZsmWNLl26WG1n//79xv79+w1JxtSpU439+/cbv/322z8/Gchxj0P9IMlYtWqV1bIXX3zReOmll+67TlxcnJE/f35j+fLl5rKjR48akoyoqCjDMAxj3bp1hp2dnREbG2vGzJkzx3BzczOSkpIMwzCMt99+26hSpUq6fQcEBJjvn376aSM4ONh8n5KSYnh7exsTJky4b363bt0y4uPjzdfZs2fv+zndvHnTOHLkiHHz5s37bi+7nDx50vDy8jIqVqxofPHFF8aRI0eMkydPGqtXrzZatmxpfP311zm6/8aNGxsDBgz42+vfuXPHSElJyb6EMpCbnwcA2IIH1YJ//vmnMXjwYCMqKso4deqU8f333xu1a9c2ypcvb9y6dcswDMO4dOmSUaRIEaNDhw5GTEyMcezYMWPw4MFG/vz5jZiYGHM/bdu2NapUqWLs2LHDOHjwoPHCCy8YlStXNpKTkw3DMIyNGzcaFovFGDNmjPHLL78Y0dHRRkBAgFG6dGmrOjot1zp16hjdu3c39u/fbxw+fDh3T1ouymytRwMvFz0OBTgA4G4zIqPXggULrOKGDx9u+Pj4ZOo/oxk18AzjbsPC39/fcHZ2NkqWLGkMGjTIqsC5ffu2MXr0aKNs2bKGk5OT4ePjY7zxxhtW20nb9l9fvXv3/gdnAbnlcagf/trAS0lJMVxdXY2xY8cazZo1M4oVK2Y8/fTTVjEbN27M8O9EqVKljKlTpxqGYRgjR440atSoYTX+66+/GpKMffv2GYZhGM8++2y6htL8+fMNNzc3wzAMIykpybC3t0/XYOzVq5fRpk2b+x7TqFGjMvx7ldcNvICAAKNkyZJGYmJihuOpqamGYRjGtWvXjMDAQKNo0aJGwYIFjSZNmlj9J2zUqFFGjRo1jMWLFxulS5c23NzcjBdffNFISEgwYxITE42ePXsaLi4uhpeXl/HBBx+ka+DdunXLeOuttwxvb2+jQIECxtNPP21s3rzZHF+wYIHh7u5ufP3110alSpUMe3t749SpU9l6Tv6KBh6Af5sH1YI3btww/y3Onz+/Ubp0aaNfv35WP44ZhmHs2bPHaNasmVG4cGGjYMGCxjPPPGOsW7fOKiY+Pt7o27ev4eHhYRQuXNho3769cebMGauYzz//3KhVq5bh4uJiFCtWzGjTpo1x9OhRq5iMci1dunSOnBtbkNlaj6fQAgCQRUYmb01977339N5772Uq9rnnnstwuxUrVlRkZOR918uXL59GjRplzpuXlW0DeeXixYtKTEzU+++/r/Hjx2vixImKiIhQhw4dtHnzZjVu3FixsbFycHCQh4eH1brFixdXbGyspLu3ihYvXjzdeNrYg2ISEhJ08+ZNXbt2TSkpKRnG/Pzzz/c9huHDh2vQoEHm+4SEBPn4+GTtRGSzK1euaMOGDXrvvffk4uKSYYzFYpEkde7cWc7Ozvruu+/k7u6u//3vf2ratKl++eUXFS5cWNLd25xXr16tNWvW6Nq1a+rSpYvef/99vfvuu5KkIUOGaOvWrfr666/l6empd955R/v27VPNmjXN/YWEhOjIkSNatmyZvL29tWrVKjVv3lwHDx5U+fLlJd29pWrixIn65JNPVKRIEXl6eubgWQKAf5+H1YL3TitxP3Xr1n1onJubmz799FN9+umn943p2rWrunbt+sDtULdmjAYeAAAAclXaPDdt27bVwIEDJUk1a9bUzp07NXfuXDVu3Dgv08sUR0dHOTo65nUaVk6cOCHDMFShQgWr5UWLFtWtW7ck3X1yduvWrbV7925dvHjRPIYPPvhAq1ev1ooVKxQUFCTp7ue0cOFCFSxYUJLUs2dPbdy4Ue+++64SExP16aefasmSJeZDeBYtWmT1QJ8zZ85owYIFOnPmjLy9vSVJgwcPVkREhBYsWGD+wHH79m199NFHqlGjRg6eHQAAHm008AAAAJCrihYtqnz58lk9qU66+5Tl7du3S5K8vLyUnJysuLg4q6vwLly4IC8vLzPmr0+LTXtK7b0xf31y7YULF+Tm5iZnZ2fZ29vL3t4+w5i0bTzqdu/erdTUVPXo0UNJSUk6cOCAEhMTVaRIEau4mzdv6uTJk+b7MmXKmM076e4TBtMe7HHy5EklJyerXr165njhwoWtmocHDx5USkqKnnzySav9JCUlWe3bwcFB1atXz56DBQDgMUUDDwD+hYZV7ZbXKQCPhfcPfZ7XKTySHBwc9NRTT1k9qU66+5TltCfV1alTR/nz59fGjRvVsWNHSXefbHfmzBn5+flJkvz8/PTuu+/q4sWL5m2XkZGRcnNzM5uDfn5+WrdundV+IiMjzW04ODioTp062rhxo9q1ayfp7pVnGzduVEhISM6cgBxSrlw5WSyWdOf1iSeekCQ5OztLkhITE1WiRAlt2bIl3TbubZbmz5/fasxisWTpKYGJiYmyt7dXdHS0+ZTBNK6uruafnZ2dzVt7AeDf4MSA7nmdAjKh3IzwvE7BCg08AAAAZLvExESdOHHCfH/q1CnFxMSocOHCKlWqlIYMGaIXX3xRjRo1UpMmTRQREaFvv/3WbCq5u7srMDBQgwYNUuHCheXm5qY333xTfn5+euaZZyRJzZo1U+XKldWzZ09NmjRJsbGxGjFihIKDg81bQ1977TXNmjVLb7/9tvr27atNmzbpyy+/1Nq1a83cBg0apN69e6tu3bp6+umnNX36dF2/fl19+vTJvROWDYoUKaL/+7//06xZs/Tmm2/edx682rVrKzY2Vvny5VOZMmX+1r7Kli2r/Pnza9euXSpVqpQk6dq1a/rll1/MW6Br1aqllJQUXbx4Uc8+++zf2g8AALiLBh4AAACy3d69e9WkSRPzfdoDH3r37q2FCxeqffv2mjt3riZMmKD+/furQoUK+uqrr9SwYUNznWnTpsnOzk4dO3ZUUlKSAgIC9NFHH5nj9vb2WrNmjV5//XX5+fnJxcVFvXv31tixY80YX19frV27VgMHDtSMGTNUsmRJffLJJwoICDBjXnzxRV26dElhYWGKjY1VzZo1FRERke7BFo+Cjz76SA0aNFDdunU1evRoVa9eXXZ2dtqzZ49+/vln1alTR/7+/vLz81O7du00adIkPfnkkzp37pzWrl2r9u3bq27dug/dj6urqwIDAzVkyBDzwRP//e9/ZWdnZ8Y8+eST6tGjh3r16qUpU6aoVq1aunTpkjZu3Kjq1aurVatWOXkqAAB4rNDAAwAAQLbLzNOP+/btq759+9533MnJSbNnz9bs2bPvG1O6dOl0t8hmlMv+/fsfGBMSEvLI3TKbkbJly2r//v167733NHz4cP3+++9ydHRU5cqVNXjwYL3xxhuyWCxat26d/vvf/6pPnz66dOmSvLy81KhRoyw1LSdPnqzExES1bt1aBQsW1FtvvaX4+HirmAULFmj8+PF666239Mcff6ho0aJ65pln9MILL2T3oQMA8FizGDyfN9ckJCTI3d1d8fHxcnNzy+t0APyLMQcekD1yYw486odHw4M+p1u3bunUqVPy9fWVk5NTHmWINHweAPIac+A9GnJrDrzM1np29x0BAAAAAAAAkOdo4AEAAAAAAAA2jAYeAAAAAAAAYMNo4AEAAAAAAAA2jAYeAAAAAAAAYMNo4AEAAAAAAAA2jAYeAAAAAAAAYMNo4AEAAAAAAAA2jAYeAAAAAAAAYMPy5XUCAAAAwL/VsKrdcm1f7x/6PNf2lZPKlCmj0NBQhYaG5nUqAADkGq7AAwAAAJChl19+WRaLJd3rxIkTeZ0aAAD/KlyBBwAAAOC+mjdvrgULFlgtK1asWB5lAwDAvxNX4AEAAAC4L0dHR3l5eVm97O3t9fXXX6t27dpycnLSE088oTFjxujOnTvmehaLRf/73//0wgsvqECBAqpUqZKioqJ04sQJPffcc3JxcVH9+vV18uRJc52TJ0+qbdu2Kl68uFxdXfXUU0/p+++/f2B+cXFxeuWVV1SsWDG5ubnp+eef14EDB3LsfAAAkBdo4AEAAADIkh9++EG9evXSgAEDdOTIEf3vf//TwoUL9e6771rFjRs3Tr169VJMTIwqVqyo7t2769VXX9Xw4cO1d+9eGYahkJAQMz4xMVEtW7bUxo0btX//fjVv3lytW7fWmTNn7ptL586ddfHiRX333XeKjo5W7dq11bRpU129ejXHjh8AgNzGLbQAAAAA7mvNmjVydXU137do0ULXrl3TsGHD1Lt3b0nSE088oXHjxuntt9/WqFGjzNg+ffqoS5cukqShQ4fKz89PI0eOVEBAgCRpwIAB6tOnjxlfo0YN1ahRw3w/btw4rVq1St98841Voy/N9u3btXv3bl28eFGOjo6SpA8++ECrV6/WihUrFBQUlI1nAgCAvEMDDwAAAMB9NWnSRHPmzDHfu7i4qHr16tqxY4fVFXcpKSm6deuWbty4oQIFCkiSqlevbo4XL15cklStWjWrZbdu3VJCQoLc3NyUmJio0aNHa+3atTp//rzu3Lmjmzdv3vcKvAMHDigxMVFFihSxWn7z5k2rW3MBAHjU0cADAAAAcF8uLi4qV66c1bLExESNGTNGHTp0SBfv5ORk/jl//vzmny0Wy32XpaamSpIGDx6syMhIffDBBypXrpycnZ3VqVMnJScnZ5hbYmKiSpQooS1btqQb8/DwyNwBAgDwCKCBBwAAACBLateurWPHjqVr7P1TO3bs0Msvv6z27dtLutugO3369APziI2NVb58+VSmTJlszQUAAFtCAw8AAABAloSFhemFF15QqVKl1KlTJ9nZ2enAgQM6dOiQxo8f/7e3W758ea1cuVKtW7eWxWLRyJEjzavzMuLv7y8/Pz+1a9dOkyZN0pNPPqlz585p7dq1at++verWrfu3cwEAwJbQwAMAAADyyPuHPs/rFP6WgIAArVmzRmPHjtXEiROVP39+VaxYUa+88so/2u7UqVPVt29f1a9fX0WLFtXQoUOVkJBw33iLxaJ169bpv//9r/r06aNLly7Jy8tLjRo1MufcAwDgcWAxDMPI6yT+LRISEuTu7q74+Hi5ubnldToA/sWGVe2W1ykAj4XcaL5QPzwaHvQ53bp1S6dOnZKvr6/V/HDIG3weAPLaiQHd8zoFZEK5GeG5sp/M1np2uZINAAAAAAAAgL+FBh4AAAAAAABgw2jgAQAAAAAAADaMBh4AAAAAAABgw2jgAQAAAAAAADaMBh4AAAAAAABgw/K0gTdhwgQ99dRTKliwoDw9PdWuXTsdO3bMKua5556TxWKxer322mtWMWfOnFGrVq1UoEABeXp6asiQIbpz545VzJYtW1S7dm05OjqqXLlyWrhwYbp8Zs+erTJlysjJyUn16tXT7t27rcZv3bql4OBgFSlSRK6ururYsaMuXLiQPScDAAAAAAAAyECeNvC2bt2q4OBg/fjjj4qMjNTt27fVrFkzXb9+3SquX79+On/+vPmaNGmSOZaSkqJWrVopOTlZO3fu1KJFi7Rw4UKFhYWZMadOnVKrVq3UpEkTxcTEKDQ0VK+88orWr19vxnzxxRcaNGiQRo0apX379qlGjRoKCAjQxYsXzZiBAwfq22+/1fLly7V161adO3dOHTp0yMEzBAAAAAAAgH+7fHm584iICKv3CxculKenp6Kjo9WoUSNzeYECBeTl5ZXhNjZs2KAjR47o+++/V/HixVWzZk2NGzdOQ4cO1ejRo+Xg4KC5c+fK19dXU6ZMkSRVqlRJ27dv17Rp0xQQECBJmjp1qvr166c+ffpIkubOnau1a9dq/vz5GjZsmOLj4/Xpp58qPDxczz//vCRpwYIFqlSpkn788Uc988wz2X5+AAAAAAAAgDxt4P1VfHy8JKlw4cJWy5cuXaolS5bIy8tLrVu31siRI1WgQAFJUlRUlKpVq6bixYub8QEBAXr99dd1+PBh1apVS1FRUfL397faZkBAgEJDQyVJycnJio6O1vDhw81xOzs7+fv7KyoqSpIUHR2t27dvW22nYsWKKlWqlKKiojJs4CUlJSkpKcl8n5CQ8HdOCwAAAB5TJwZ0z7V9lZsRnmv7ysjp06fl6+ur/fv3q2bNmnmaCwAAjxqbeYhFamqqQkND1aBBA1WtWtVc3r17dy1ZskSbN2/W8OHD9dlnn+mll14yx2NjY62ad5LM97GxsQ+MSUhI0M2bN3X58mWlpKRkGHPvNhwcHOTh4XHfmL+aMGGC3N3dzZePj08WzggAAACQt15++eUM56CWpODgYFksFr388su5nxgAAP8yNnMFXnBwsA4dOqTt27dbLQ8KCjL/XK1aNZUoUUJNmzbVyZMnVbZs2dxOM0uGDx+uQYMGme8TEhJo4gEAAOCR4uPjo2XLlmnatGlydnaWdPfhbuHh4SpVqlQeZwcAwL+DTVyBFxISojVr1mjz5s0qWbLkA2Pr1asnSTpx4oQkycvLK92TYNPep82bd78YNzc3OTs7q2jRorK3t88w5t5tJCcnKy4u7r4xf+Xo6Cg3NzerFwAAAPAoqV27tnx8fLRy5Upz2cqVK1WqVCnVqlXLXBYREaGGDRvKw8NDRYoU0QsvvKCTJ08+cNuHDh1SixYt5OrqquLFi6tnz566fPlyjh0LAACPqjxt4BmGoZCQEK1atUqbNm2Sr6/vQ9eJiYmRJJUoUUKS5Ofnp4MHD1o9LTYyMlJubm6qXLmyGbNx40ar7URGRsrPz0+S5ODgoDp16ljFpKamauPGjWZMnTp1lD9/fquYY8eO6cyZM2YMAAAA8Djq27evFixYYL6fP3+++fC3NNevX9egQYO0d+9ebdy4UXZ2dmrfvr1SU1Mz3GZcXJyef/551apVS3v37lVERIQuXLigLl265OixAADwKMrTW2iDg4MVHh6ur7/+WgULFjTnknN3d5ezs7NOnjyp8PBwtWzZUkWKFNFPP/2kgQMHqlGjRqpevbokqVmzZqpcubJ69uypSZMmKTY2ViNGjFBwcLAcHR0lSa+99ppmzZqlt99+W3379tWmTZv05Zdfau3atWYugwYNUu/evVW3bl09/fTTmj59uq5fv24WJu7u7goMDNSgQYNUuHBhubm56c0335Sfnx9PoAUAAMBj7aWXXtLw4cP122+/SZJ27NihZcuWacuWLWZMx44drdaZP3++ihUrpiNHjljNcZ1m1qxZqlWrlt577z2rdXx8fPTLL7/oySefzJmDAQDgEZSnDbw5c+ZIkp577jmr5QsWLNDLL78sBwcHff/992YzzcfHRx07dtSIESPMWHt7e61Zs0avv/66/Pz85OLiot69e2vs2LFmjK+vr9auXauBAwdqxowZKlmypD755BMFBASYMS+++KIuXbqksLAwxcbGqmbNmoqIiLB6sMW0adNkZ2enjh07KikpSQEBAfroo49y6OwAAAAAtqFYsWJq1aqVFi5cKMMw1KpVKxUtWtQq5vjx4woLC9OuXbt0+fJl88q7M2fOZNjAO3DggDZv3ixXV9d0YydPnqSBBwDAPfK0gWcYxgPHfXx8tHXr1odup3Tp0lq3bt0DY5577jnt37//gTEhISEKCQm577iTk5Nmz56t2bNnPzQnAAAA4HHSt29fs1bOqB5u3bq1SpcurY8//lje3t5KTU1V1apVlZycnOH2EhMT1bp1a02cODHdWNp0OQAA4C6beIgFAAAAHi/btm1T69at5e3tLYvFotWrV9839rXXXpPFYtH06dOtll+9elU9evSQm5ubPDw8FBgYqMTERKuYn376Sc8++6ycnJzk4+OjSZMmpdv+8uXLVbFiRTk5OalatWrpfvg1DENhYWEqUaKEnJ2d5e/vr+PHj//tY39cNW/eXMnJybp9+7bVnSySdOXKFR07dkwjRoxQ06ZNValSJV27du2B26tdu7YOHz6sMmXKqFy5clYvFxeXnDwUAAAeOTTwAAAAkO2uX7+uGjVqPPTOhVWrVunHH3+Ut7d3urEePXro8OHDioyM1Jo1a7Rt2zYFBQWZ4wkJCWrWrJlKly6t6OhoTZ48WaNHj9a8efPMmJ07d6pbt24KDAzU/v371a5dO7Vr106HDh0yYyZNmqSZM2dq7ty52rVrl1xcXBQQEKBbt25lw5l4fNjb2+vo0aM6cuSI7O3trcYKFSqkIkWKaN68eTpx4oQ2bdqkQYMGPXB7wcHBunr1qrp166Y9e/bo5MmTWr9+vfr06aOUlJScPBQAAB45eXoLLQAAAB5PLVq0UIsWLR4Y88cff+jNN9/U+vXr1apVK6uxo0ePKiIiQnv27FHdunUlSR9++KFatmypDz74QN7e3lq6dKmSk5M1f/58OTg4qEqVKoqJidHUqVPNRt+MGTPUvHlzDRkyRJI0btw4RUZGatasWZo7d64Mw9D06dM1YsQItW3bVpK0ePFiFS9eXKtXr1bXrl2z+9RYKTcjPEe3n93c3NwyXG5nZ6dly5apf//+qlq1qipUqKCZM2emm+v6Xt7e3tqxY4eGDh2qZs2aKSkpSaVLl1bz5s1lZ8d1BgAA3IsGHgAAAHJdamqqevbsqSFDhqhKlSrpxqOiouTh4WE27yTJ399fdnZ22rVrl9q3b6+oqCg1atRIDg4OZkxAQIAmTpyoa9euqVChQoqKikp3JVhAQIB5S++pU6cUGxsrf39/c9zd3V316tVTVFTUfRt4SUlJSkpKMt8nJCT8rfNg6xYuXPjA8Xtvjfb399eRI0esxu+d87pMmTLp5sAuX768Vq5c+Y/zBADgccdPWwAAAMh1EydOVL58+dS/f/8Mx2NjY+Xp6Wm1LF++fCpcuLBiY2PNmOLFi1vFpL1/WMy94/eul1FMRiZMmCB3d3fz5ePj88DjBQAA+Cdo4AEAACBXRUdHa8aMGVq4cKEsFktep/O3DB8+XPHx8ebr7NmzeZ0SAAB4jNHAAwAAQK764YcfdPHiRZUqVUr58uVTvnz59Ntvv+mtt95SmTJlJEleXl66ePGi1Xp37tzR1atX5eXlZcZcuHDBKibt/cNi7h2/d72MYjLi6OgoNzc3qxcAAEBOoYEHAACAXNWzZ0/99NNPiomJMV/e3t4aMmSI1q9fL0ny8/NTXFycoqOjzfU2bdqk1NRU1atXz4zZtm2bbt++bcZERkaqQoUKKlSokBmzceNGq/1HRkbKz89PkuTr6ysvLy+rmISEBO3atcuMAQAAyGs8xAIAAADZLjExUSdOnDDfnzp1SjExMSpcuLBKlSqlIkWKWMXnz59fXl5eqlChgiSpUqVKat68ufr166e5c+fq9u3bCgkJUdeuXeXt7S1J6t69u8aMGaPAwEANHTpUhw4d0owZMzRt2jRzuwMGDFDjxo01ZcoUtWrVSsuWLdPevXs1b948SZLFYlFoaKjGjx+v8uXLy9fXVyNHjpS3t7fatWuXrefkrw9wQN7gcwAAPIpo4AEAACDb7d27V02aNDHfpz0Jtnfv3g99smmapUuXKiQkRE2bNpWdnZ06duyomTNnmuPu7u7asGGDgoODVadOHRUtWlRhYWEKCgoyY+rXr6/w8HCNGDFC77zzjsqXL6/Vq1eratWqZszbb7+t69evKygoSHFxcWrYsKEiIiLk5OT0D8/CXfnz55ck3bhxQ87OztmyTfx9ycnJkiR7e/s8zgQAgMyzGPwElWsSEhLk7u6u+Ph45kkBkKeGVe2W1ykAj4X3D32e4/ugfng0POxzOn/+vOLi4uTp6akCBQo8sg/veNSlpqbq3Llzyp8/v0qVKsXnACBPnBjQPa9TQCaUmxGeK/vJbK3HFXgAAABADkt7IMZfH8yB3GdnZ0fzDgDwyKGBBwAAAOQwi8WiEiVKyNPT0+qhG8h9Dg4OsrPjWX4AgEcLDTwAAAAgl9jb2zP3GgAAyDJ+egI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EC227Ztm1q3bi1vb29ZLBatXr3aHLt9+7aGDh2qatWqycXFRd7e3urVq5fOnTtntY2rV6+qR48ecnNzk4eHhwIDA5WYmGgV89NPP+nZZ5+Vk5OTfHx8NGnSpHS5LF++XBUrVpSTk5OqVaumdevWWY0bhqGwsDCVKFFCzs7O8vf31/Hjx7PvZAAAAPxDNPAAAACQ7a5fv64aNWpo9uzZ6cZu3Lihffv2aeTIkdq3b59WrlypY8eOqU2bNlZxPXr00OHDhxUZGak1a9Zo27ZtCgoKMscTEhLUrFkzlS5dWtHR0Zo8ebJGjx6tefPmmTE7d+5Ut27dFBgYqP3796tdu3Zq166dDh06ZMZMmjRJM2fO1Ny5c7Vr1y65uLgoICBAt27dyoEzAwAAkHU08AAAAJDtWrRoofHjx6t9+/bpxtzd3RUZGakuXbqoQoUKeuaZZzRr1ixFR0frzJkzkqSjR48qIiJCn3zyierVq6eGDRvqww8/1LJly8wr9ZYuXark5GTNnz9fVapUUdeuXdW/f39NnTrV3NeMGTPUvHlzDRkyRJUqVdK4ceNUu3ZtzZo1S9Ldq++mT5+uESNGqG3btqpevboWL16sc+fOWV01CADI2IOuuJaklStXqlmzZipSpIgsFotiYmIy3E5UVJSef/55ubi4yM3NTY0aNdLNmzfN8dy6KhuwVTTwAAAAkOfi4+NlsVjk4eEh6e5/5Dw8PFS3bl0zxt/fX3Z2dtq1a5cZ06hRIzk4OJgxAQEBOnbsmK5du2bG+Pv7W+0rICBAUVFRkqRTp04pNjbWKsbd3V316tUzYzKSlJSkhIQEqxcA/Bs96IrrtPGGDRtq4sSJ991GVFSUmjdvrmbNmmn37t3as2ePQkJCZGf3/1sWuXVVNmCr8uV1AgAAAPh3u3XrloYOHapu3brJzc1NkhQbGytPT0+ruHz58qlw4cKKjY01Y3x9fa1iihcvbo4VKlRIsbGx5rJ7Y+7dxr3rZRSTkQkTJmjMmDFZPVQAeOy0aNFCLVq0uO94z549JUmnT5++b8zAgQPVv39/DRs2zFxWoUIF889pV2Xv2bPH/GHnww8/VMuWLfXBBx/I29vb6qpsBwcHValSRTExMZo6darZ6Lv3qmxJGjdunCIjIzVr1izNnTv3b58DIDdwBR4AAADyzO3bt9WlSxcZhqE5c+bkdTqZNnz4cMXHx5uvs2fP5nVKAPBIunjxonbt2iVPT0/Vr19fxYsXV+PGjbV9+3YzJreuygZsGQ08AAAA5Im05t1vv/2myMhI8+o7SfLy8tLFixet4u/cuaOrV6/Ky8vLjLlw4YJVTNr7h8XcO37vehnFZMTR0VFubm5WLwBA1v3666+SpNGjR6tfv36KiIhQ7dq11bRpU/OJ4Jm9Kjujq6nTxh4U86ArrgFbQQMPAAAAuS6teXf8+HF9//33KlKkiNW4n5+f4uLiFB0dbS7btGmTUlNTVa9ePTNm27Ztun37thkTGRmpChUqqFChQmbMxo0brbYdGRkpPz8/SZKvr6+8vLysYhISErRr1y4zBgCQc1JTUyVJr776qvr06aNatWpp2rRpqlChgubPn5/H2QG2gwYeAAAAsl1iYqJiYmLMpw2eOnVKMTExOnPmjG7fvq1OnTpp7969Wrp0qVJSUhQbG6vY2FglJydLkipVqqTmzZurX79+2r17t3bs2KGQkBB17dpV3t7ekqTu3bvLwcFBgYGBOnz4sL744gvNmDFDgwYNMvMYMGCAIiIiNGXKFP38888aPXq09u7dq5CQEEmSxWJRaGioxo8fr2+++UYHDx5Ur1695O3trXbt2uXqOQOAf6MSJUpIkipXrmy1vFKlSuaTyXPrqmzAltHAAwAAQLbbu3evatWqpVq1akmSBg0apFq1aiksLEx//PGHvvnmG/3++++qWbOmSpQoYb527txpbmPp0qWqWLGimjZtqpYtW6phw4ZWTxN0d3fXhg0bdOrUKdWpU0dvvfWWwsLCrJ5KWL9+fYWHh2vevHmqUaOGVqxYodWrV6tq1apmzNtvv60333xTQUFBeuqpp5SYmKiIiAg5OTnlwpkCgH+3MmXKyNvbW8eOHbNa/ssvv6h06dKScu+qbMCW8RRaAAAAZLvnnntOhmHcd/xBY2kKFy6s8PDwB8ZUr15dP/zwwwNjOnfurM6dO9933GKxaOzYsRo7duxDcwIAWEtMTNSJEyfM92lXXBcuXFilSpXS1atXdebMGZ07d06SzEadl5eXvLy8ZLFYNGTIEI0aNUo1atRQzZo1tWjRIv38889asWKFJOursufOnavbt29neFX2mDFjFBgYqKFDh+rQoUOaMWOGpk2bZuY2YMAANW7cWFOmTFGrVq20bNky7d271+rHIcBW0cADAAAAAAB/y969e9WkSRPzfdo0Br1799bChQv1zTffqE+fPuZ4165dJUmjRo3S6NGjJUmhoaG6deuWBg4cqKtXr6pGjRqKjIxU2bJlzfWWLl2qkJAQNW3aVHZ2durYsaNmzpxpjqddlR0cHKw6deqoaNGi970qe8SIEXrnnXdUvnz5dFdlA7YqT2+hnTBhgp566ikVLFhQnp6eateuXbrLZm/duqXg4GAVKVJErq6u6tixY7p71s+cOaNWrVqpQIEC8vT01JAhQ3Tnzh2rmC1btqh27dpydHRUuXLltHDhwnT5zJ49W2XKlJGTk5Pq1aun3bt3ZzkXAAAAAAD+LdKuuP7rK+3/3C+//HKG42nNuzTDhg3T2bNndf36de3cuVMNGza0Gk+7KvvPP/9UfHy85s+fL1dXV6uYtKuyb926pd9//11Dhw5Nl2/nzp117NgxJSUl6dChQ2rZsmW2ng8gp+RpA2/r1q0KDg7Wjz/+qMjISN2+fVvNmjXT9evXzZiBAwfq22+/1fLly7V161adO3dOHTp0MMdTUlLUqlUrJScna+fOnVq0aJEWLlyosLAwM+bUqVNq1aqVmjRpopiYGIWGhuqVV17R+vXrzZgvvvhCgwYN0qhRo7Rv3z7VqFFDAQEBVhNlPiwXAAAAAAAAILtZjMxMQJJLLl26JE9PT23dulWNGjVSfHy8ihUrpvDwcHXq1EmS9PPPP6tSpUqKiorSM888o++++04vvPCCzp07p+LFi0uS5s6dq6FDh+rSpUtycHDQ0KFDtXbtWh06dMjcV9euXRUXF6eIiAhJUr169fTUU09p1qxZku4+ytrHx0dvvvmmhg0blqlc/iopKUlJSUnm+4SEBPn4+Cg+Pl5ubm45cxIBIBOGVe2W1ykAj4X3D32e4/tISEiQu7s79YON43MCYCuo82zfK00teZ0CMqHcjAfPw5tdMltD2NRTaOPj4yXdvTRWkqKjo3X79m35+/ubMRUrVlSpUqUUFRUlSYqKilK1atXM5p0kBQQEKCEhQYcPHzZj7t1GWkzaNpKTkxUdHW0VY2dnJ39/fzMmM7n81YQJE+Tu7m6+fHx8/t6JAQAAAAAAwL+WzTTwUlNTFRoaqgYNGpgTSMbGxsrBwUEeHh5WscWLF1dsbKwZc2/zLm08bexBMQkJCbp586YuX76slJSUDGPu3cbDcvmr4cOHKz4+3nydPXs2k2cDAAAAAAAAuMtmnkIbHBysQ4cOafv27XmdSrZxdHSUo6NjXqcBAAAAAACAR5hNXIEXEhKiNWvWaPPmzSpZsqS53MvLS8nJyYqLi7OKv3Dhgry8vMyYvz4JNu39w2Lc3Nzk7OysokWLyt7ePsOYe7fxsFwAAAAAAACA7JanDTzDMBQSEqJVq1Zp06ZN8vX1tRqvU6eO8ufPr40bN5rLjh07pjNnzsjPz0+S5Ofnp4MHD1o9LTYyMlJubm6qXLmyGXPvNtJi0rbh4OCgOnXqWMWkpqZq48aNZkxmcgEAAAAAAACyW57eQhscHKzw8HB9/fXXKliwoDmXnLu7u5ydneXu7q7AwEANGjRIhQsXlpubm9588035+fmZT31t1qyZKleurJ49e2rSpEmKjY3ViBEjFBwcbN6++tprr2nWrFl6++231bdvX23atElffvml1q5da+YyaNAg9e7dW3Xr1tXTTz+t6dOn6/r16+rTp4+Z08NyAQAAAAAAALJbnjbw5syZI0l67rnnrJYvWLBAL7/8siRp2rRpsrOzU8eOHZWUlKSAgAB99NFHZqy9vb3WrFmj119/XX5+fnJxcVHv3r01duxYM8bX11dr167VwIEDNWPGDJUsWVKffPKJAgICzJgXX3xRly5dUlhYmGJjY1WzZk1FRERYPdjiYbkAAAAAAAAA2c1iGIaR10n8WyQkJMjd3V3x8fFyc3PL63QA/IsNq9otr1MAHgvvH/o8x/dB/fBo4HMCYCuo82zfK00teZ0CMqHcjPBc2U9mawibeIgFAAAAAAAAgIz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ly0pwamqqFi5cqJUrV+r06dOyWCzy9fVVp06d1LNnT1kslpzKEwAAADmIOg8AAMB2ZfoKPMMw1KZNG73yyiv6448/VK1aNVWpUkW//fabXn75ZbVv3z4n8wQAAEAOyYk6b9u2bWrdurW8vb1lsVi0evXqdPsMCwtTiRIl5OzsLH9/fx0/ftwq5urVq+rRo4fc3Nzk4eGhwMBAJSYmWsX89NNPevbZZ+Xk5CQfHx9NmjQpXS7Lly9XxYoV5eTkpGrVqmndunVZzgUAACAvZbqBt3DhQm3btk0bN27U/v379fnnn2vZsmU6cOCAvv/+e23atEmLFy/OyVwBAACQA3Kizrt+/bpq1Kih2bNnZzg+adIkzZw5U3PnztWuXbvk4uKigIAA3bp1y4zp0aOHDh8+rMjISK1Zs0bbtm1TUFCQOZ6QkKBmzZqpdOnSio6O1uTJkzV69GjNmzfPjNm5c6e6deumwMBA7d+/X+3atVO7du106NChLOUCAACQlyyGYRiZCWzWrJmef/55DRs2LMPx9957T1u3btX69euzNcHHSUJCgtzd3RUfHy83N7e8TgfAv9iwqt3yOgXgsfD+oc9zfB+5UT/kdJ1nsVi0atUqtWvXTtLdK968vb311ltvafDgwZKk+Ph4FS9eXAsXLlTXrl119OhRVa5cWXv27FHdunUlSREREWrZsqV+//13eXt7a86cOfrvf/+r2NhYOTg4SJKGDRum1atX6+eff5Ykvfjii7p+/brWrFlj5vPMM8+oZs2amjt3bqZyyQzqPAC2gjrP9r3SlGkpHgXlZoTnyn4yW0Nk+gq8n376Sc2bN7/veIsWLXTgwIGsZQkAAIA8l9t13qlTpxQbGyt/f39zmbu7u+rVq6eoqChJUlRUlDw8PMzmnST5+/vLzs5Ou3btMmMaNWpkNu8kKSAgQMeOHdO1a9fMmHv3kxaTtp/M5JKRpKQkJSQkWL0AAABySqYbeFevXlXx4sXvO168eHGzUAIAAMCjI7frvNjYWHO7f91P2lhsbKw8PT2txvPly6fChQtbxWS0jXv3cb+Ye8cflktGJkyYIHd3d/Pl4+PzkKMGAAD4+zLdwEtJSVG+fPd/aK29vb3u3LmTLUkBAAAg91DnZd3w4cMVHx9vvs6ePZvXKQEAgMfY/Su1vzAMQy+//LIcHR0zHE9KSsq2pAAAAJB7crvO8/LykiRduHBBJUqUMJdfuHBBNWvWNGMuXrxotd6dO3d09epVc30vLy9duHDBKibt/cNi7h1/WC4ZcXR0vO/5AgAAyG6ZvgKvd+/e8vT0tLpV4N6Xp6enevXqlZO5AgAAIAfkdp3n6+srLy8vbdy40VyWkJCgXbt2yc/PT5Lk5+enuLg4RUdHmzGbNm1Samqq6tWrZ8Zs27ZNt2/fNmMiIyNVoUIFFSpUyIy5dz9pMWn7yUwuAAAAeS3TV+AtWLAgJ/MAAABAHsmJOi8xMVEnTpww3586dUoxMTEqXLiwSpUqpdDQUI0fP17ly5eXr6+vRo4cKW9vb/NJtZUqVVLz5s3Vr18/zZ07V7dv31ZISIi6du0qb29vSVL37t01ZswYBQYGaujQoTp06JBmzJihadOmmfsdMGCAGjdurClTpqhVq1ZatmyZ9u7dq3nz5km6+4Tch+UCAACQ1zLdwAMAAAAya+/evWrSpIn5ftCgQZLuXu23cOFCvf3227p+/bqCgoIUFxenhg0bKiIiQk5OTuY6S5cuVUhIiJo2bSo7Ozt17NhRM2fONMfd3d21YcMGBQcHq06dOipatKjCwsIUFBRkxtSvX1/h4eEaMWKE3nnnHZUvX16rV69W1apVzZjM5AIAAJCXLIZhGJkJ7NChQ6Y2uHLlyn+U0OMsISFB7u7uio+Pl5ubW16nA+BfbFjVbnmdAvBYeP/Q5zm+j9yoH6jz/jnqPAC2gjrP9r3S1JLXKSATys0Iz5X9ZLaGyPQVeO7u7tmSGAAAAGwLdR4AAIBtYw48AACAfznqPAAAANuW6afQAgAAAAAAAMh9NPAAAAAAAAAAG0YDDwAAAAAAALBhNPAAAAAAAAAAG0YDDwAAAAAAALBhmX4K7b2OHz+uzZs36+LFi0pNTbUaCwsLy5bEAAAAkPuo8wAAAGxPlht4H3/8sV5//XUVLVpUXl5eslgs5pjFYqGwAwAAeERR5wEAANimLDfwxo8fr3fffVdDhw7NiXwAAACQR6jzAAAAbFOW58C7du2aOnfunBO5AAAAIA9R5wEAANimLDfwOnfurA0bNuRELgAAAMhD1HkAAAC2Kcu30JYrV04jR47Ujz/+qGrVqil//vxW4/3798+25AAAAJB7qPMAAABsU5YbePPmzZOrq6u2bt2qrVu3Wo1ZLBYKOwAAgEcUdR4AAIBtynID79SpUzmRBwAAAPIYdR4AAIBtyvIcePcyDEOGYWRXLgAAALAR1HkAAAC242818BYvXqxq1arJ2dlZzs7Oql69uj777LPszg0AAAC5jDoPAADA9mT5FtqpU6dq5MiRCgkJUYMGDSRJ27dv12uvvabLly9r4MCB2Z4kAAAAch51HgAAgG3KcgPvww8/1Jw5c9SrVy9zWZs2bVSlShWNHj2awg4AAOARRZ0HAABgm7J8C+358+dVv379dMvr16+v8+fPZ0tSAAAAyH3UeQAAALYpyw28cuXK6csvv0y3/IsvvlD58uWzJSkAAADkPuo8AAAA25TlW2jHjBmjF198Udu2bTPnRtmxY4c2btyYYcEHAACARwN1HgAAgG3K8hV4HTt21K5du1S0aFGtXr1aq1evVtGiRbV79261b98+S9vatm2bWrduLW9vb1ksFq1evdpq/OWXX5bFYrF6NW/e3Crm6tWr6tGjh9zc3OTh4aHAwEAlJiZaxfz000969tln5eTkJB8fH02aNCldLsuXL1fFihXl5OSkatWqad26dVbjhmEoLCxMJUqUkLOzs/z9/XX8+PEsHS8AAIAty846DwAAANkny1fgSVKdOnW0ZMmSf7zz69evq0aNGurbt686dOiQYUzz5s21YMEC872jo6PVeI8ePXT+/HlFRkbq9u3b6tOnj4KCghQeHi5JSkhIULNmzeTv76+5c+fq4MGD6tu3rzw8PBQUFCRJ2rlzp7p166YJEybohRdeUHh4uNq1a6d9+/apatWqkqRJkyZp5syZWrRokXx9fTVy5EgFBAToyJEjcnJy+sfnAgAAwBZkV50HAACA7JOpBl5CQoLc3NzMPz9IWlxmtGjRQi1atHhgjKOjo7y8vDIcO3r0qCIiIrRnzx7VrVtX0t2np7Vs2VIffPCBvL29tXTpUiUnJ2v+/PlycHBQlSpVFBMTo6lTp5oNvBkzZqh58+YaMmSIJGncuHGKjIzUrFmzNHfuXBmGoenTp2vEiBFq27atJGnx4sUqXry4Vq9era5du2b6mAEAAGxJTtV5AAAAyD6ZuoW2UKFCunjxoiTJw8NDhQoVSvdKW57dtmzZIk9PT1WoUEGvv/66rly5Yo5FRUXJw8PDbN5Jkr+/v+zs7LRr1y4zplGjRnJwcDBjAgICdOzYMV27ds2M8ff3t9pvQECAoqKiJEmnTp1SbGysVYy7u7vq1atnxmQkKSlJCQkJVi8AAABbkpd1HgAAADInU1fgbdq0SYULF5Ykbd68OUcTulfz5s3VoUMH+fr66uTJk3rnnXfUokULRUVFyd7eXrGxsfL09LRaJ1++fCpcuLBiY2MlSbGxsfL19bWKKV68uDlWqFAhxcbGmsvujbl3G/eul1FMRiZMmKAxY8b8jSMHAADIHXlV5wEAACDzMtXAa9y4sflnX19f+fj4yGKxWMUYhqGzZ89ma3L33pparVo1Va9eXWXLltWWLVvUtGnTbN1XThg+fLgGDRpkvk9ISJCPj08eZgQAAGAtr+o8AAAAZF6Wn0Lr6+urS5cupVt+9erVdFe6ZbcnnnhCRYsW1YkTJyRJXl5e5i0fae7cuaOrV6+a8+Z5eXnpwoULVjFp7x8Wc+/4vetlFJMRR0dHubm5Wb0AAABsVV7WeQAAALi/LDfwDMNI96usJCUmJub401h///13XblyRSVKlJAk+fn5KS4uTtHR0WbMpk2blJqaqnr16pkx27Zt0+3bt82YyMhIVahQwZzLxc/PTxs3brTaV2RkpPz8/CTdLWa9vLysYhISErRr1y4zBgAA4FGXl3UeAAAA7i9Tt9BKMm8FtVgsGjlypAoUKGCOpaSkaNeuXapZs2aWdp6YmGheTSfdfVhETEyMChcurMKFC2vMmDHq2LGjvLy8dPLkSb399tsqV66cAgICJEmVKlVS8+bN1a9fP82dO1e3b99WSEiIunbtKm9vb0lS9+7dNWbMGAUGBmro0KE6dOiQZsyYoWnTppn7HTBggBo3bqwpU6aoVatWWrZsmfbu3at58+aZxxwaGqrx48erfPny8vX11ciRI+Xt7a127dpl6ZgBAABsTU7UeQAAAMg+mW7g7d+/X9LdX2YPHjxo9VRXBwcH1ahRQ4MHD87Szvfu3asmTZqY79OKx969e2vOnDn66aeftGjRIsXFxcnb21vNmjXTuHHj5OjoaK6zdOlShYSEqGnTprKzs1PHjh01c+ZMc9zd3V0bNmxQcHCw6tSpo6JFiyosLExBQUFmTP369RUeHq4RI0bonXfeUfny5bV69WpVrVrVjHn77bd1/fp1BQUFKS4uTg0bNlRERAS/RgMAgEdeTtR5AAAAyD4WwzCMrKzQp08fzZgxg/nc/oaEhAS5u7srPj6e8wcgTw2r2i2vUwAeC+8f+jzH95Gb9QN13t9HnQfAVlDn2b5XmqafrgK2p9yM8FzZT2ZriCzPgTd9+nTduXMn3fKrV68qISEhq5sDAACAjaDOAwAAsE1ZbuB17dpVy5YtS7f8yy+/VNeuXbMlKQAAAOQ+6jwAAADblOUG3q5du6zmrUvz3HPPadeuXdmSFAAAAHIfdR4AAIBtynIDLykpKcNbK27fvq2bN29mS1IAAADIfdR5AAAAtinLDbynn35a8+bNS7d87ty5qlOnTrYkBQAAgNxHnQcAAGCb8mV1hfHjx8vf318HDhxQ06ZNJUkbN27Unj17tGHDhmxPEAAAALmDOg8AAMA2ZfkKvAYNGigqKko+Pj768ssv9e2336pcuXL66aef9Oyzz+ZEjgAAAMgFuV3npaSkaOTIkfL19ZWzs7PKli2rcePGyTAMM8YwDIWFhalEiRJydnaWv7+/jh8/brWdq1evqkePHnJzc5OHh4cCAwOVmJhoFZN2DE5OTvLx8dGkSZPS5bN8+XJVrFhRTk5OqlatmtatW5ftxwwAAPB3ZPkKPEmqWbOmli5dmt25AAAAII/lZp03ceJEzZkzR4sWLVKVKlW0d+9e9enTR+7u7urfv78kadKkSZo5c6YWLVokX19fjRw5UgEBATpy5IicnJwkST169ND58+cVGRmp27dvq0+fPgoKClJ4eLgkKSEhQc2aNZO/v7/mzp2rgwcPqm/fvvLw8FBQUJAkaefOnerWrZsmTJigF154QeHh4WrXrp327dunqlWr5sr5AAAAuJ+/1cBLc+vWLSUnJ1stc3Nz+0cJAQAAIO/lRp23c+dOtW3bVq1atZIklSlTRp9//rl2794t6e7Vd9OnT9eIESPUtm1bSdLixYtVvHhxrV69Wl27dtXRo0cVERGhPXv2qG7dupKkDz/8UC1bttQHH3wgb29vLV26VMnJyZo/f74cHBxUpUoVxcTEaOrUqWYDb8aMGWrevLmGDBkiSRo3bpwiIyM1a9YszZ07N1uPGwAAIKuyfAvtjRs3FBISIk9PT7m4uKhQoUJWLwAAADyacrvOq1+/vjZu3KhffvlFknTgwAFt375dLVq0kCSdOnVKsbGx8vf3N9dxd3dXvXr1FBUVJUmKioqSh4eH2byTJH9/f9nZ2WnXrl1mTKNGjeTg4GDGBAQE6NixY7p27ZoZc+9+0mLS9vNXSUlJSkhIsHoBAADklCw38IYMGaJNmzZpzpw5cnR01CeffKIxY8bI29tbixcvzokcAQAAkAtyu84bNmyYunbtqooVKyp//vyqVauWQkND1aNHD0lSbGysJKl48eJW6xUvXtwci42Nlaenp9V4vnz5VLhwYauYjLZx7z7uF5M2/lcTJkyQu7u7+fLx8cny8QMAAGRWlm+h/fbbb7V48WI999xz6tOnj5599lmVK1dOpUuX1tKlS82CCwAAAI+W3K7zvvzySy1dulTh4eHmba2hoaHy9vZW7969s3Vf2W348OEaNGiQ+T4hIYEmHgAAyDFZvgLv6tWreuKJJyTdnQfl6tWrkqSGDRtq27Zt2ZsdAAAAck1u13lDhgwxr8KrVq2aevbsqYEDB2rChAmSJC8vL0nShQsXrNa7cOGCOebl5aWLFy9ajd+5c0dXr161isloG/fu434xaeN/5ejoKDc3N6sXAABATslyA++JJ57QqVOnJEkVK1bUl19+KenuL7YeHh7ZmhwAAAByT27XeTdu3JCdnXU5am9vr9TUVEmSr6+vvLy8tHHjRnM8ISFBu3btkp+fnyTJz89PcXFxio6ONmM2bdqk1NRU1atXz4zZtm2bbt++bcZERkaqQoUK5tx+fn5+VvtJi0nbDwAAQF7KcgOvT58+OnDggKS785bMnj1bTk5OGjhwoPnULgAAADx6crvOa926td59912tXbtWp0+f1qpVqzR16lS1b99ekmSxWBQaGqrx48frm2++0cGDB9WrVy95e3urXbt2kqRKlSqpefPm6tevn3bv3q0dO3YoJCREXbt2lbe3tySpe/fucnBwUGBgoA4fPqwvvvhCM2bMsLoFdsCAAYqIiNCUKVP0888/a/To0dq7d69CQkKy/bgBAACyKstz4A0cOND8s7+/v37++WdFR0erXLlyql69erYmBwAAgNyT23Xehx9+qJEjR+qNN97QxYsX5e3trVdffVVhYWFmzNtvv63r168rKChIcXFxatiwoSIiIuTk5GTGLF26VCEhIWratKns7OzUsWNHzZw50xx3d3fXhg0bFBwcrDp16qho0aIKCwtTUFCQGVO/fn2Fh4drxIgReuedd1S+fHmtXr1aVatWzfbjBgAAyCqLYRjGP91IXFwct89mQkJCgtzd3RUfH888KQDy1LCq3fI6BeCx8P6hz3N8H3ldP1DnZU5ef04AkIY6z/a90tSS1ykgE8rNCM+V/WS2hsjyLbQTJ07UF198Yb7v0qWLihQpov/85z/mLRcAAAB49FDnAQAA2KYsN/Dmzp0rHx8fSXcn9o2MjNR3332nFi1aMAceAADAI4w6DwAAwDZleQ682NhYs7Bbs2aNunTpombNmqlMmTLmk74AAADw6KHOAwAAsE1ZvgKvUKFCOnv2rCQpIiJC/v7+kiTDMJSSkpK92QEAACDXUOcBAADYpixfgdehQwd1795d5cuX15UrV9SiRQtJ0v79+1WuXLlsTxAAAAC5gzoPAADANmW5gTdt2jSVKVNGZ8+e1aRJk+Tq6ipJOn/+vN54441sTxAAAAC5gzoPAADANmW5gZc/f34NHjw43fKBAwdmS0IAAADIG9R5AAAAtinLDTxJOn78uDZv3qyLFy8qNTXVaiwsLCxbEgMAAEDuo84DAACwPVlu4H388cd6/fXXVbRoUXl5eclisZhjFouFwg4AAOARRZ0HAABgm7LcwBs/frzeffddDR06NCfyAQAAQB6hzgMAALBNdlld4dq1a+rcuXNO5AIAAIA8RJ0HAABgm7LcwOvcubM2bNiQE7kAAAAgD1HnAQAA2KYs30Jbrlw5jRw5Uj/++KOqVaum/PnzW433798/25IDAABA7qHOAwAAsE1ZbuDNmzdPrq6u2rp1q7Zu3Wo1ZrFYKOwAAAAeUdR5AAAAtinLDbxTp07lRB4AAADIY9R5AAAAtinLc+ABAAAAAAAAyD1ZvgJPkn7//Xd98803OnPmjJKTk63Gpk6dmi2JAQAAIPdR5wEAANieLDfwNm7cqDZt2uiJJ57Qzz//rKpVq+r06dMyDEO1a9fOiRwBAACQC6jzAAAAbFOWb6EdPny4Bg8erIMHD8rJyUlfffWVzp49q8aNG6tz5845kSMAAAByAXUeAACAbcpyA+/o0aPq1auXJClfvny6efOmXF1dNXbsWE2cODHbEwQAAEDuoM4DAACwTVlu4Lm4uJjzoZQoUUInT540xy5fvpx9mQEAACBXUecBAADYpizPgffMM89o+/btqlSpklq2bKm33npLBw8e1MqVK/XMM8/kRI4AAADIBdR5AAAAtinLDbypU6cqMTFRkjRmzBglJibqiy++UPny5XkyGQAAwCOMOg8AAMA2ZamBl5KSot9//13Vq1eXdPc2i7lz5+ZIYgAAAMg91HkAAAC2K0tz4Nnb26tZs2a6du1aTuUDAACAPECdBwAAYLuy/BCLqlWr6tdff82JXAAAAJCHqPMAAABsU5YbeOPHj9fgwYO1Zs0anT9/XgkJCVYvAAAAPJqo8wAAAGxTpufAGzt2rN566y21bNlSktSmTRtZLBZz3DAMWSwWpaSkZH+WAAAAyDHUeQAAALYt0w28MWPG6LXXXtPmzZtzMh8AAADkMuo8AAAA25bpBp5hGJKkxo0b51gyAAAAyH3UeQAAALYtS3Pg3XsrBQAAAB4f1HkAAAC2K9NX4EnSk08++dDi7urVq/8oIQAAAOQ+6jwAAADblaUG3pgxY+Tu7p5TuQAAACCPUOcBAADYriw18Lp27SpPT8+cygUAAAB5hDoPAADAdmV6DjzmRQEAAHg8UecBAADYtkw38NKeTgYAAIDHC3UeAACAbcv0LbSpqak5mQcAAADyCHUeAACAbcv0FXgAAAAAAAAAch8NPAAAAAAAAMCG0cADAAAAAAAAbBgNPAAAAOSZP/74Qy+99JKKFCkiZ2dnVatWTXv37jXHDcNQWFiYSpQoIWdnZ/n7++v48eNW27h69ap69OghNzc3eXh4KDAwUImJiVYxP/30k5599lk5OTnJx8dHkyZNSpfL8uXLVbFiRTk5OalatWpat25dzhw0AABAFtHAAwAAQJ64du2aGjRooPz58+u7777TkSNHNGXKFBUqVMiMmTRpkmbOnKm5c+dq165dcnFxUUBAgG7dumXG9OjRQ4cPH1ZkZKTWrFmjbdu2KSgoyBxPSEhQs2bNVLp0aUVHR2vy5MkaPXq05s2bZ8bs3LlT3bp1U2BgoPbv36927dqpXbt2OnToUO6cDAAAgAewGIZh5HUS/xYJCQlyd3dXfHy83Nzc8jodAP9iw6p2y+sUgMfC+4c+z/F9PM71w7Bhw7Rjxw798MMPGY4bhiFvb2+99dZbGjx4sCQpPj5exYsX18KFC9W1a1cdPXpUlStX1p49e1S3bl1JUkREhFq2bKnff/9d3t7emjNnjv773/8qNjZWDg4O5r5Xr16tn3/+WZL04osv6vr161qzZo25/2eeeUY1a9bU3Llz0+WWlJSkpKQk831CQoJ8fHwey88JwKOFOs/2vdLUktcpIBPKzQjPlf1kttbjCjwAAADkiW+++UZ169ZV586d5enpqVq1aunjjz82x0+dOqXY2Fj5+/uby9zd3VWvXj1FRUVJkqKiouTh4WE27yTJ399fdnZ22rVrlxnTqFEjs3knSQEBATp27JiuXbtmxty7n7SYtP381YQJE+Tu7m6+fHx8/uHZAAAAuD8aeAAAAMgTv/76q+bMmaPy5ctr/fr1ev3119W/f38tWrRIkhQbGytJKl68uNV6xYsXN8diY2Pl6elpNZ4vXz4VLlzYKiajbdy7j/vFpI3/1fDhwxUfH2++zp49m+XjBwAAyKw8beBt27ZNrVu3lre3tywWi1avXm01bkuTFmcmFwAAAGReamqqateurffee0+1atVSUFCQ+vXrl+Etq7bG0dFRbm5uVi8AAICckqcNvOvXr6tGjRqaPXt2huO2NGlxZnIBAABA5pUoUUKVK1e2WlapUiWdOXNGkuTl5SVJunDhglXMhQsXzDEvLy9dvHjRavzOnTu6evWqVUxG27h3H/eLSRsHAADIS3nawGvRooXGjx+v9u3bpxszDEPTp0/XiBEj1LZtW1WvXl2LFy/WuXPnzCv1jh49qoiICH3yySeqV6+eGjZsqA8//FDLli3TuXPnJElLly5VcnKy5s+frypVqqhr167q37+/pk6dau5rxowZat68uYYMGaJKlSpp3Lhxql27tmbNmpXpXAAAAJA1DRo00LFjx6yW/fLLLypdurQkydfXV15eXtq4caM5npCQoF27dsnPz0+S5Ofnp7i4OEVHR5sxmzZtUmpqqurVq2fGbNu2Tbdv3zZjIiMjVaFCBfOJt35+flb7SYtJ2w8AAEBestk58Gxp0uLM5JKRpKQkJSQkWL0AAABw18CBA/Xjjz/qvffe04kTJxQeHq558+YpODhYkmSxWBQaGqrx48frm2++0cGDB9WrVy95e3urXbt2ku5esde8eXP169dPu3fv1o4dOxQSEqKuXbvK29tbktS9e3c5ODgoMDBQhw8f1hdffKEZM2Zo0KBBZi4DBgxQRESEpkyZop9//lmjR4/W3r17FRISkuvnBQAA4K9stoFnS5MWZyaXjPB0MgAAgPt76qmntGrVKn3++eeqWrWqxo0bp+nTp6tHjx5mzNtvv60333xTQUFBeuqpp5SYmKiIiAg5OTmZMUuXLlXFihXVtGlTtWzZUg0bNrSaLsXd3V0bNmzQqVOnVKdOHb311lsKCwuzmnalfv36ZgOxRo0aWrFihVavXq2qVavmzskAAAB4gHx5ncDjbPjw4Va/7CYkJNDEAwAAuMcLL7ygF1544b7jFotFY8eO1dixY+8bU7hwYYWHhz9wP9WrV9cPP/zwwJjOnTurc+fOD04YAAAgD9jsFXi2NGlxZnLJCE8nAwAAAAAAwD9lsw08W5q0ODO5AAAAAAAAADkhTxt4iYmJiomJUUxMjKS7D4uIiYnRmTNnbGrS4szkAgAAAAAAAOSEPJ0Db+/evWrSpIn5Pq2p1rt3by1cuFBvv/22rl+/rqCgIMXFxalhw4YZTlocEhKipk2bys7OTh07dtTMmTPN8bRJi4ODg1WnTh0VLVr0vpMWjxgxQu+8847Kly+fbtLizOQCAAAAAAAAZDeLYRhGXifxb5GQkCB3d3fFx8czHx6APDWsare8TgF4LLx/6PMc3wf1w6OBzwmAraDOs32vNLXkdQrIhHIzHvyArOyS2RrCZufAAwAAAAAAAEADDwAAAAAAALBpNPAAAAAAAAAAG0YDD8iklJQUjRw5Ur6+vnJ2dlbZsmU1btw43W8ayddee00Wi0XTp083l23ZskUWiyXD1549eyRJt27d0ssvv6xq1aopX758GT7p+Pz58+revbuefPJJ2dnZKTQ0NAeOGAAAAAAA2II8fQot8CiZOHGi5syZo0WLFqlKlSrau3ev+vTpI3d3d/Xv398qdtWqVfrxxx/l7e1ttbx+/fo6f/681bKRI0dq48aNqlu3rqS7jUJnZ2f1799fX331VYa5JCUlqVixYhoxYoSmTZuWjUcJAAAAAABsDQ08IJN27typtm3bqlWrVpKkMmXK6PPPP9fu3but4v744w+9+eabWr9+vRmbxsHBQV5eXub727dv6+uvv9abb74pi+Xuk4hcXFw0Z84cSdKOHTsUFxeXLpcyZcpoxowZkqT58+dn2zECAAAAAADbwy20QCbVr19fGzdu1C+//CJJOnDggLZv364WLVqYMampqerZs6eGDBmiKlWqPHSb33zzja5cuaI+ffrkWN4AAAAAAODRRgMPyKRhw4apa9euqlixovLnz69atWopNDRUPXr0MGMmTpyofPnypbul9n4+/fRTBQQEqGTJkjmVNgAAAKD3339fFovFnDv59OnT952befny5ZLu/mDdrVs3+fj4yNnZWZUqVTLvAkmzfft2NWjQQEWKFJGzs7MqVqyYboqXbdu2qXXr1vL29pbFYtHq1atz45AB4LHCLbRAJn355ZdaunSpwsPDVaVKFcXExCg0NFTe3t7q3bu3oqOjNWPGDO3bt8+8HfZBfv/9d61fv15ffvllLmQPAACAf6s9e/bof//7n6pXr24u8/HxSTc387x58zR58mTzDpPo6Gh5enpqyZIl8vHx0c6dOxUUFCR7e3uFhIRIujv9S0hIiKpXry4XFxdt375dr776qlxcXBQUFCRJun79umrUqKG+ffuqQ4cOuXTUAPB4oYEHZNKQIUPMq/AkqVq1avrtt980YcIE9e7dWz/88IMuXryoUqVKmeukpKTorbfe0vTp03X69Gmr7S1YsEBFihRRmzZtcvMwAAAA8C+SmJioHj166OOPP9b48ePN5fb29lZzM0t3H8TWpUsXubq6SpL69u1rNf7EE08oKipKK1euNBt4tWrVUq1atcyYMmXKaOXKlfrhhx/MBl6LFi2spp0BAGQdt9ACmXTjxg3Z2Vn/lbG3t1dqaqokqWfPnvrpp58UExNjvry9vTVkyBCtX7/eaj3DMLRgwQL16tVL+fPnz7VjAAAAwL9LcHCwWrVqJX9//wfGRUdHKyYmRoGBgQ+Mi4+PV+HChe87vn//fu3cuVONGzf+W/kCADLGFXhAJrVu3VrvvvuuSpUqpSpVqmj//v2aOnWq+ctkkSJFVKRIEat18ufPLy8vL1WoUMFq+aZNm3Tq1Cm98sorGe7ryJEjSk5O1tWrV/Xnn38qJiZGklSzZk0zJm1ZYmKiLl26pJiYGDk4OKhy5crZc8AAAAB4pC1btkz79u3Tnj17Hhr76aefqlKlSqpfv/59Y3bu3KkvvvhCa9euTTdWsmRJXbp0SXfu3NHo0aPvW+cCAP4eGnhAJn344YcaOXKk3njjDV28eFHe3t569dVXFRYWluVtffrpp6pfv74qVqyY4XjLli3122+/me/TbkswDCPdMunuL6bh4eEqXbp0ult1AQAA8O9z9uxZDRgwQJGRkXJycnpg7M2bNxUeHq6RI0feN+bQoUNq27atRo0apWbNmqUb/+GHH5SYmKgff/xRw4YNU7ly5dStW7d/fBwAgLto4AGZVLBgQU2fPl3Tp0/P9Dr3a6aFh4f/rfXudW8zDwAAALhXdHS0Ll68qNq1a5vLUlJStG3bNs2aNUtJSUmyt7eXJK1YsUI3btxQr169MtzWkSNH1LRpUwUFBWnEiBEZxvj6+kq6O0/0hQsXNHr0aBp4AJCNaOABAAAAwGOmadOmOnjwoNWyPn36qGLFiho6dKjZvJPu3h3Spk0bFStWLN12Dh8+rOeff169e/fWu+++m6l9p6amKikp6Z8dAADACg28x9SJAd3zOgXgsVFuxoOvmAQAALA1BQsWVNWqVa2Wubi4qEiRIlbLT5w4oW3btmndunXptnHo0CE9//zzCggI0KBBgxQbGyvp7oPc0pp9s2fPVqlSpcypYbZt26YPPvhA/fv3N7eTmJioEydOmO9PnTqlmJgYFS5cWKVKlcq+gwaAxxgNPAAAAAD4l5o/f75KliyZ4bx2K1as0KVLl7RkyRItWbLEXH7vvMupqakaPny4Tp06pXz58qls2bKaOHGiXn31VTN+7969atKkifl+0KBBkqTevXtr4cKFOXNgAPCYsRhMpJVrEhIS5O7urvj4eLm5ueXovrgCD8g+j+MVeMOqMicNkB3eP/R5ju8jN+sH/H18TgBsBXWe7XulqSWvU0Am5Nb/AzNbQ9jlSjYAAAAAAAAA/hYaeAAAAAAAAIANYw48AAAAAMhmTGnzaHgcp0oB8HjiCjwAAAAAAADAhtHAAwAAAAAAAGwYDTwAAAAAAADAhtHAAwAAAAAAAGwYDTwAAAAAAADAhtHAAwAAAAAAAGwYDTwAAAAAAADAhtHAAwAAAAAAAGwYDTwAAAAAAADAhtHAAwAAAAAAAGwYDTwAAAAAAADAhtHAAwAAAJAlc+bMUfXq1eXm5iY3Nzf5+fnpu+++kySdPn1aFoslw9fy5cvTbevKlSsqWbKkLBaL4uLirMaWLl2qGjVqqECBAipRooT69u2rK1euWMUsX75cFStWlJOTk6pVq6Z169bl2HEDAJBXaOABAAAAyJKSJUvq/fffV3R0tPbu3avnn39ebdu21eHDh+Xj46Pz589bvcaMGSNXV1e1aNEi3bYCAwNVvXr1dMt37NihXr16KTAwUIcPH9by5cu1e/du9evXz4zZuXOnunXrpsDAQO3fv1/t2rVTu3btdOjQoRw9fgAAchsNPAAAAOS5999/XxaLRaGhoeayW7duKTg4WEWKFJGrq6s6duyoCxcuWK135swZtWrVSgUKFJCnp6eGDBmiO3fuWMVs2bJFtWvXlqOjo8qVK6eFCxem2//s2bNVpkwZOTk5qV69etq9e3dOHOZjo3Xr1mrZsqXKly+vJ598Uu+++65cXV31448/yt7eXl5eXlavVatWqUuXLnJ1dbXazpw5cxQXF6fBgwen20dUVJTKlCmj/v37y9fXVw0bNtSrr75q9dnMmDFDzZs315AhQ1SpUiWNGzdOtWvX1qxZs3L8HAAAkJto4AEAACBP7dmzR//73//SXYU1cOBAffvtt1q+fLm2bt2qc+fOqUOHDuZ4SkqKWrVqpeTkZO3cuVOLFi3SwoULFRYWZsacOnVKrVq1UpMmTRQTE6PQ0FC98sorWr9+vRnzxRdfaNCgQRo1apT27dunGjVqKCAgQBcvXsz5g38MpKSkaNmyZbp+/br8/PzSjUdHRysmJkaBgYFWy48cOaKxY8dq8eLFsrNL/98SPz8/nT17VuvWrZNhGLpw4YJWrFihli1bmjFRUVHy9/e3Wi8gIEBRUVHZdHQAANgGGngAAADIM4mJierRo4c+/vhjFSpUyFweHx+vTz/9VFOnTtXzzz+vOnXqaMGCBdq5c6d+/PFHSdKGDRt05MgRLVmyRDVr1lSLFi00btw4zZ49W8nJyZKkuXPnytfXV1OmTFGlSpUUEhKiTp06adq0aea+pk6dqn79+qlPnz6qXLmy5s6dqwIFCmj+/Pm5ezIeMQcPHpSrq6scHR312muvadWqVapcuXK6uE8//VSVKlVS/fr1zWVJSUnq1q2bJk+erFKlSmW4/QYNGmjp0qV68cUX5eDgIC8vL7m7u2v27NlmTGxsrIoXL261XvHixRUbG5tNRwkAgG2ggQcAAIA8ExwcrFatWqW7iio6Olq3b9+2Wl6xYkWVKlXKvLoqKipK1apVs2rgBAQEKCEhQYcPHzZjHnSFVnJysqKjo61i7Ozs5O/v/8CruJKSkpSQkGD1+repUKGCYmJitGvXLr3++uvq3bu3jhw5YhVz8+ZNhYeHp7v6bvjw4apUqZJeeuml+27/yJEjGjBggMLCwhQdHa2IiAidPn1ar732Wo4cDwAAtowGHgAAAPLEsmXLtG/fPk2YMCHdWGxsrBwcHOTh4WG1/N6rq+539VXa2INiEhISdPPmTV2+fFkpKSlZvoprwoQJcnd3N18+Pj6ZO+jHiIODg8qVK6c6depowoQJqlGjhmbMmGEVs2LFCt24cUO9evWyWr5p0yYtX75c+fLlU758+dS0aVNJUtGiRTVq1ChJd89xgwYNNGTIEFWvXl0BAQH66KOPNH/+fJ0/f16S5OXllW5exAsXLsjLyyunDhsAgDxBAw8AAAC57uzZsxowYICWLl0qJyenvE4ny4YPH674+Hjzdfbs2bxOKc+lpqYqKSnJatmnn36qNm3aqFixYlbLv/rqKx04cEAxMTGKiYnRJ598Ikn64YcfFBwcLEm6ceNGurnx7O3tJUmGYUi6O0/exo0brWIiIyMznIsPAIBHWb68TgAAAAD/PtHR0bp48aJq165tLktJSdG2bds0a9YsrV+/XsnJyYqLi7O6Cu/eq6u8vLzSPS027Wqse2MyukLLzc1Nzs7Osre3l729fZav4nJ0dJSjo2PWD/wxMXz4cLVo0UKlSpXSn3/+qfDwcG3ZssXq4SAnTpzQtm3btG7dunTrly1b1ur95cuXJUmVKlUyP+/WrVurX79+mjNnjgICAnT+/HmFhobq6af/H3v3HZ/T/f9//HlFJJFEEjtCELVXqBlao1KxKYrysUsRu7U60FZr1ZbSgaD2bItGbW2pEaL2jC02aYIkkvP7wzfn52qCqJEr9bjfbtft5rzP67zP65wT8fa6znmfCvLy8pIk9e7dW9WqVdPYsWNVr149LViwQLt27dK33377nI4cAIDUwR14AAAAeOFq1qypffv2mXdghYWFqVy5cmrdurX55/Tp01vdXXXkyBGdOXPGvLvKz89P+/bts3pb7Nq1a+Xm5ma+TOFxd2g5ODiobNmyVjEJCQlav349d3E9wuXLl9W2bVsVLlxYNWvW1M6dO7VmzRq9+eabZsyMGTOUO3du1apV61/to3379ho3bpymTJmiEiVK6O2331bhwoW1bNkyM6Zy5cqaN2+evv32W/n6+mrJkiVasWKFSpQo8dTHCACALeEOPAAAALxwGTNmTFJkcXFxUZYsWcz2Tp06qV+/fsqcObPc3NzUs2dP+fn5qVKlSpKkWrVqqVixYmrTpo1Gjx6tiIgIffzxxwoMDDTvjuvataumTJmiAQMGqGPHjtqwYYMWLVqkVatWmfvt16+f2rVrp3LlyqlChQqaMGGCoqOj1aFDhxd0NtKe6dOnPzbmyy+/1Jdffpmi/qpXr24+Fvugnj17qmfPno/c9u2339bbb7+dov0AAJBWUcADAACATRo/frzs7OzUtGlTxcTEmC8xSJQuXTqtXLlS3bp1k5+fn1xcXNSuXTt99tlnZoyPj49WrVqlvn37auLEicqdO7e+//57BQQEmDEtWrTQlStXNGTIEEVERKh06dIKCQlJ8mILAACA1EIBDwAAADZh06ZNVstOTk4KCgpSUFDQQ7fJmzdvsnOsPah69eras2fPI2N69OihHj16pDjX1DaoxDupnQIe492altROAQDwH8IceAAAAAAAAIANo4AHAAAAAAAA2DAKeAAAAAAAAIANo4AHAAAAAAAA2DAKeAAAAAAAAIANo4AHAAAAAAAA2DAKeAAAAAAAAIANo4AHAAAAAAAA2DAKeAAAAAAAAIANo4AHAAAAAAAA2DAKeAAAAAAAAIANo4AHAAAAAAAA2DAKeAAAAAAAAIANo4AHAAAAAAAA2DAKeAAAAAAAAIANo4AHAAAAAAAA2DAKeAAAAAAAAIANs/kC3rBhw2SxWKw+RYoUMdffvXtXgYGBypIli1xdXdW0aVNdunTJqo8zZ86oXr16cnZ2Vvbs2dW/f3/du3fPKmbTpk169dVX5ejoqAIFCig4ODhJLkFBQcqXL5+cnJxUsWJF7dix47kcMwAAAAAAAJDI5gt4klS8eHFdvHjR/Pz+++/mur59++rnn3/W4sWLtXnzZl24cEFNmjQx18fHx6tevXqKjY3V1q1bNWvWLAUHB2vIkCFmTHh4uOrVq6caNWooLCxMffr00bvvvqs1a9aYMQsXLlS/fv00dOhQ7d69W76+vgoICNDly5dfzEkAAAAAAADASylNFPDs7e3l6elpfrJmzSpJunXrlqZPn65x48bpjTfeUNmyZTVz5kxt3bpVf/75pyTp119/1cGDB/XDDz+odOnSqlOnjj7//HMFBQUpNjZWkjRt2jT5+Pho7NixKlq0qHr06KFmzZpp/PjxZg7jxo1T586d1aFDBxUrVkzTpk2Ts7OzZsyY8eJPCAAAAAAAAF4aaaKAd+zYMXl5eSl//vxq3bq1zpw5I0kKDQ1VXFyc/P39zdgiRYooT5482rZtmyRp27ZtKlmypHLkyGHGBAQEKDIyUgcOHDBjHuwjMSaxj9jYWIWGhlrF2NnZyd/f34xJTkxMjCIjI60+AAAAAAAAwJOw+QJexYoVFRwcrJCQEE2dOlXh4eF6/fXX9ffffysiIkIODg7y8PCw2iZHjhyKiIiQJEVERFgV7xLXJ657VExkZKTu3Lmjq1evKj4+PtmYxD6SM2LECLm7u5sfb2/vf3UOAAAAAAAA8PKyT+0EHqdOnTrmn0uVKqWKFSsqb968WrRokTJkyJCKmT3e4MGD1a9fP3M5MjKSIh4AAAAAAACeiM3fgfdPHh4eKlSokI4fPy5PT0/Fxsbq5s2bVjGXLl2Sp6enJMnT0zPJW2kTlx8X4+bmpgwZMihr1qxKly5dsjGJfSTH0dFRbm5uVh8AAAAAAADgSaS5Al5UVJROnDihnDlzqmzZskqfPr3Wr19vrj9y5IjOnDkjPz8/SZKfn5/27dtn9bbYtWvXys3NTcWKFTNjHuwjMSaxDwcHB5UtW9YqJiEhQevXrzdjAAAAAAAAgOfB5gt4H3zwgTZv3qxTp05p69ateuutt5QuXTq98847cnd3V6dOndSvXz9t3LhRoaGh6tChg/z8/FSpUiVJUq1atVSsWDG1adNGe/fu1Zo1a/Txxx8rMDBQjo6OkqSuXbvq5MmTGjBggA4fPqyvv/5aixYtUt++fc08+vXrp++++06zZs3SoUOH1K1bN0VHR6tDhw6pcl4AAAAAAADwcrD5OfDOnTund955R9euXVO2bNn02muv6c8//1S2bNkkSePHj5ednZ2aNm2qmJgYBQQE6Ouvvza3T5cunVauXKlu3brJz89PLi4uateunT777DMzxsfHR6tWrVLfvn01ceJE5c6dW99//70CAgLMmBYtWujKlSsaMmSIIiIiVLp0aYWEhCR5sQUAAAAAAADwLNl8AW/BggWPXO/k5KSgoCAFBQU9NCZv3rxavXr1I/upXr269uzZ88iYHj16qEePHo+MAQAAAAAAAJ4lm3+EFgAAAAAAAHiZUcADAAAAAAAAbBgFPAAAAAAAAMCGUcADAAAAAAAAbBgFPAAAAAAAAMCGUcADAAAAAAAAbBgFPAAAAAAAAMCGUcADAAAAAAAAbBgFPAAAAAAAAMCGUcADAAAAAAAAbBgFPAAAAAAAAMCGUcADAABAqhgxYoTKly+vjBkzKnv27GrcuLGOHDliFXP37l0FBgYqS5YscnV1VdOmTXXp0iWrmDNnzqhevXpydnZW9uzZ1b9/f927d88qZtOmTXr11Vfl6OioAgUKKDg4OEk+QUFBypcvn5ycnFSxYkXt2LHjmR8zAADAv0EBDwAAAKli8+bNCgwM1J9//qm1a9cqLi5OtWrVUnR0tBnTt29f/fzzz1q8eLE2b96sCxcuqEmTJub6+Ph41atXT7Gxsdq6datmzZql4OBgDRkyxIwJDw9XvXr1VKNGDYWFhalPnz569913tWbNGjNm4cKF6tevn4YOHardu3fL19dXAQEBunz58os5GQAAAI9gn9oJAAAA4OUUEhJitRwcHKzs2bMrNDRUVatW1a1btzR9+nTNmzdPb7zxhiRp5syZKlq0qP78809VqlRJv/76qw4ePKh169YpR44cKl26tD7//HMNHDhQw4YNk4ODg6ZNmyYfHx+NHTtWklS0aFH9/vvvGj9+vAICAiRJ48aNU+fOndWhQwdJ0rRp07Rq1SrNmDFDgwYNeoFnBQAAICnuwAMAAIBNuHXrliQpc+bMkqTQ0FDFxcXJ39/fjClSpIjy5Mmjbdu2SZK2bdumkiVLKkeOHGZMQECAIiMjdeDAATPmwT4SYxL7iI2NVWhoqFWMnZ2d/P39zZh/iomJUWRkpNUHAADgeaGABwAAgFSXkJCgPn36qEqVKipRooQkKSIiQg4ODvLw8LCKzZEjhyIiIsyYB4t3iesT1z0qJjIyUnfu3NHVq1cVHx+fbExiH/80YsQIubu7mx9vb+9/d+AAAAApQAEPAAAAqS4wMFD79+/XggULUjuVFBk8eLBu3bplfs6ePZvaKQEAgP8w5sADAABAqurRo4dWrlypLVu2KHfu3Ga7p6enYmNjdfPmTau78C5duiRPT08z5p9vi018S+2DMf98c+2lS5fk5uamDBkyKF26dEqXLl2yMYl9/JOjo6McHR3/3QEDAAA8Ie7AAwAAQKowDEM9evTQ8uXLtWHDBvn4+FitL1u2rNKnT6/169ebbUeOHNGZM2fk5+cnSfLz89O+ffus3ha7du1aubm5qVixYmbMg30kxiT24eDgoLJly1rFJCQkaP369WYMAABAauIOPAAAAKSKwMBAzZs3Tz/++KMyZsxozjfn7u6uDBkyyN3dXZ06dVK/fv2UOXNmubm5qWfPnvLz81OlSpUkSbVq1VKxYsXUpk0bjR49WhEREfr4448VGBho3iHXtWtXTZkyRQMGDFDHjh21YcMGLVq0SKtWrTJz6devn9q1a6dy5cqpQoUKmjBhgqKjo8230gIAAKQmCngAAABIFVOnTpUkVa9e3ap95syZat++vSRp/PjxsrOzU9OmTRUTE6OAgAB9/fXXZmy6dOm0cuVKdevWTX5+fnJxcVG7du302WefmTE+Pj5atWqV+vbtq4kTJyp37tz6/vvvFRAQYMa0aNFCV65c0ZAhQxQREaHSpUsrJCQkyYstAAAAUgMFPAAAAKQKwzAeG+Pk5KSgoCAFBQU9NCZv3rxavXr1I/upXr269uzZ88iYHj16qEePHo/NCQAA4EVjDj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bwnFBQUpHz58snJyUkVK1bUjh07UjslAAAAPCOM9QAAgC2igPcEFi5cqH79+mno0KHavXu3fH19FRAQoMuXL6d2agAAAHhKjPUAAICtooD3BMaNG6fOnTurQ4cOKlasmKZNmyZnZ2fNmDEjtVMDAADAU2KsBwAAbJV9aieQVsTGxio0NFSDBw822+zs7OTv769t27Ylu01MTIxiYmLM5Vu3bkmSIiMjn2+ykv6OiXvu+wBeFi/i7+yLFhPP7wjgWXgRvx8S92EYxnPf18vsScd6qTnOk/g9nhb8HWNJ7RSQAozzkBr4/ZA2vKjfDykd61HAS6GrV68qPj5eOXLksGrPkSOHDh8+nOw2I0aM0Keffpqk3dvb+7nkCOA5+WZJamcAwEZNcF/6wvb1999/y93d/YXt72XzpGM9xnl4nAnJ/xcBtoZxHlIBvx/SiBf8++FxYz0KeM/R4MGD1a9fP3M5ISFB169fV5YsWWSxUHF/2UVGRsrb21tnz56Vm5tbaqcDwIbw+wEPMgxDf//9t7y8vFI7FTyAcR4ehd/jAB6G3w/4p5SO9SjgpVDWrFmVLl06Xbp0yar90qVL8vT0THYbR0dHOTo6WrV5eHg8rxSRRrm5ufGLG0Cy+P2ARNx59/w96ViPcR5Sgt/jAB6G3w94UErGerzEIoUcHBxUtmxZrV+/3mxLSEjQ+vXr5efnl4qZAQAA4Gkx1gMAALaMO/CeQL9+/dSuXTuVK1dOFSpU0IQJExQdHa0OHTqkdmoAAAB4Soz1AACAraKA9wRatGihK1euaMiQIYqIiFDp0qUVEhKSZLJjICUcHR01dOjQJI/fAAC/H4DUwVgPzwq/xwE8DL8f8G9ZjMe9pxYAAAAAAABAqmEOPAAAAAAAAMCGUcADAAAAAAAAbBgFPAAAAAAAAMCGUcADUqh9+/Zq3LjxE21jsVi0YsWK55LPo5w6dUoWi0VhYWEvfN/Ay6h69erq06ePuZwvXz5NmDAh1fL5t4KDg+Xh4ZHaaQDAC8c4D8DDMM6DraCAB/yf9u3by2KxyGKxyMHBQQUKFNBnn32me/fuSZImTpyo4ODg555HbGysRo8eLV9fXzk7Oytr1qyqUqWKZs6cqbi4uOe+f+BlZBiG/P39FRAQkGTd119/LQ8PD507dy4VMku5iIgI9ezZU/nz55ejo6O8vb3VoEEDrV+/PrVTA4BUxzgPeHkxzsN/hX1qJwDYktq1a2vmzJmKiYnR6tWrFRgYqPTp02vw4MFyd3d/7vuPjY1VQECA9u7dq88//1xVqlSRm5ub/vzzT3311VcqU6aMSpcu/dzzAF42FotFM2fOVMmSJfXNN9/ovffekySFh4drwIABmjp1qnLnzp3KWT7cqVOnVKVKFXl4eGjMmDEqWbKk4uLitGbNGgUGBurw4cOpnSIApDrGecDLiXEe/iu4Aw94gKOjozw9PZU3b15169ZN/v7++umnnyQlfbSievXq6tWrlwYMGKDMmTPL09NTw4YNe2T/Q4cOVc6cOfXXX38lu37ChAnasmWL1q9fr8DAQJUuXVr58+dXq1attH37dhUsWFCSFBISotdee00eHh7KkiWL6tevrxMnTiTp7/Dhw6pcubKcnJxUokQJbd68+d+dGOAl4O3trYkTJ+qDDz5QeHi4DMNQp06dVKtWLZUpU0Z16tSRq6urcuTIoTZt2ujq1asp7vvMmTNq1KiRXF1d5ebmpubNm+vSpUuSpFu3bildunTatWuXJCkhIUGZM2dWpUqVzO1/+OEHeXt7P7T/7t27y2KxaMeOHWratKkKFSqk4sWLq1+/fvrzzz/NuHHjxqlkyZJycXGRt7e3unfvrqioqCT9rVixQgULFpSTk5MCAgJ09uzZFB8rANgqxnnAy4tx3v/HOC/tooAHPEKGDBkUGxv70PWzZs2Si4uLtm/frtGjR+uzzz7T2rVrk8QZhqGePXtq9uzZ+u2331SqVKlk+5s7d678/f1VpkyZJOvSp08vFxcXSVJ0dLT69eunXbt2af369bKzs9Nbb72lhIQEq2369++v999/X3v27JGfn58aNGiga9euPckpAF4q7dq1U82aNdWxY0dNmTJF+/fv1zfffKM33nhDZcqU0a5duxQSEqJLly6pefPmKeozISFBjRo10vXr17V582atXbtWJ0+eVIsWLSRJ7u7uKl26tDZt2iRJ2rdvnywWi/bs2WMOujZv3qxq1aol2//169cVEhKiwMBA83fEgx6c68TOzk6TJk3SgQMHNGvWLG3YsEEDBgywir99+7a++OILzZ49W3/88Ydu3rypli1bpuhYASAtYZwHvFwY5zHOS/MMAIZhGEa7du2MRo0aGYZhGAkJCcbatWsNR0dH44MPPkiy3jAMo1q1asZrr71m1Uf58uWNgQMHmsuSjMWLFxutWrUyihYtapw7d+6ROWTIkMHo1avXE+d+5coVQ5Kxb98+wzAMIzw83JBkjBw50oyJi4szcufObYwaNeqJ+wdeJpcuXTKyZs1q2NnZGcuXLzc+//xzo1atWlYxZ8+eNSQZR44cMQzj/u+D3r17m+vz5s1rjB8/3jAMw/j111+NdOnSGWfOnDHXHzhwwJBk7NixwzAMw+jXr59Rr149wzAMY8KECUaLFi0MX19f45dffjEMwzAKFChgfPvtt8nmu337dkOSsWzZsic+1sWLFxtZsmQxl2fOnGlIMv7880+z7dChQ4YkY/v27U/cPwDYCsZ5AAyDcR7jvLSNO/CAB6xcuVKurq5ycnJSnTp11KJFi0c+LvHPb1hz5sypy5cvW7X17dtX27dv15YtW5QrV65H7t8wjBTleezYMb3zzjvKnz+/3NzclC9fPkn3b99+kJ+fn/lne3t7lStXTocOHUrRPoCXVfbs2fXee++paNGiaty4sfbu3auNGzfK1dXV/BQpUkSSkn2k6Z8OHTokb29vq0cjihUrJg8PD/PvY7Vq1fT7778rPj5emzdvVvXq1VW9enVt2rRJFy5c0PHjx1W9evVk+0/p7w1JWrdunWrWrKlcuXIpY8aMatOmja5du6bbt2+bMfb29ipfvry5XKRIEatcASCtYpwHgHEe47y0jAIe8IAaNWooLCxMx44d0507d8xHJx4mffr0VssWiyXJ4w1vvvmmzp8/rzVr1jx2/4UKFUrRJKQNGjTQ9evX9d1332n79u3avn27JD3yMRAAKWdvby97+/vveYqKilKDBg0UFhZm9Tl27JiqVq36TPZXtWpV/f3339q9e7e2bNliNbDbvHmzvLy8zLmR/qlgwYKyWCyP/d1x6tQp1a9fX6VKldLSpUsVGhqqoKAgSfzuAPByYJwHQGKch7SLAh7wABcXFxUoUEB58uQxf6k/rYYNG2revHl69913tWDBgkfGtmrVSuvWrdOePXuSrIuLi1N0dLSuXbumI0eO6OOPP1bNmjVVtGhR3bhxI9n+HpzU9N69ewoNDVXRokWf7oCAl8yrr76qAwcOKF++fCpQoIDV51H/8UtUtGhRnT171mqC4IMHD+rmzZsqVqyYpPvzl5QqVUpTpkxR+vTpVaRIEVWtWlV79uzRypUrHzoviiRlzpxZAQEBCgoKUnR0dJL1N2/elCSFhoYqISFBY8eOVaVKlVSoUCFduHAhSfy9e/fMiZYl6ciRI7p58ya/OwCkeYzzAPwT4zzGeWkJBTzgBXjrrbc0Z84cdejQQUuWLHloXJ8+fVSlShXVrFlTQUFB2rt3r06ePKlFixapUqVKOnbsmDJlyqQsWbLo22+/1fHjx7Vhwwb169cv2f6CgoK0fPlyHT58WIGBgbpx44Y6duz4vA4T+E8KDAzU9evX9c4772jnzp06ceKE1qxZow4dOig+Pv6x2/v7+6tkyZJq3bq1du/erR07dqht27aqVq2aypUrZ8ZVr15dc+fONQdxmTNnVtGiRbVw4cJHDuyk+3/X4+PjVaFCBS1dulTHjh3ToUOHNGnSJPMRqwIFCiguLk6TJ0/WyZMnNWfOHE2bNi1JX+nTp1fPnj21fft2hYaGqn379qpUqZIqVKjwJKcNAF4ajPOAtItxHuO8tIQCHvCCNGvWTLNmzVKbNm20bNmyZGMcHR21du1aDRgwQN98840qVaqk8uXLa9KkSerVq5dKlCghOzs7LViwQKGhoSpRooT69u2rMWPGJNvfyJEjNXLkSPn6+ur333/XTz/9pKxZsz7PwwT+c7y8vPTHH38oPj5etWrVUsmSJdWnTx95eHjIzu7x/4xaLBb9+OOPypQpk6pWrSp/f3/lz59fCxcutIqrVq2a4uPjreZAqV69epK25OTPn1+7d+9WjRo19P7776tEiRJ68803tX79ek2dOlWS5Ovrq3HjxmnUqFEqUaKE5s6dqxEjRiTpy9nZWQMHDlSrVq1UpUoVubq6JskVAGCNcR6QNjHOY5yXlliMJ5kVEQAAAAAAAMALxR14AAAAAAAAgA2jgAcAAAAAAADYMAp4AAAAAAAAgA2jgAcAAAAAAADYMAp4AAAAAAAAgA2jgAcAAAAAAADYMAp4AAAAAAAAgA2jgAcAAAAAAADYMAp4AAAAAAAAgA2jgAcA/xAREaGePXsqf/78cnR0lLe3txo0aKD169endmoAAAB4CozzAKRV9qmdAADYklOnTqlKlSry8PDQmDFjVLJkScXFxWnNmjUKDAzU4cOHUztFAAAA/AuM8wCkZdyBBwAP6N69uywWi3bs2KGmTZuqUKFCKl68uPr166c///xTknTmzBk1atRIrq6ucnNzU/PmzXXp0iWzj2HDhql06dKaMWOG8uTJI1dXV3Xv3l3x8fEaPXq0PD09lT17dn3xxRdW+7ZYLJo6darq1KmjDBkyKH/+/FqyZIlVzMCBA1WoUCE5Ozsrf/78+uSTTxQXF5dk33PmzFG+fPnk7u6uli1b6u+//5YkzZ49W1myZFFMTIxVv40bN1abNm2e6bkEAACwJYzzAKRlFPAA4P9cv35dISEhCgwMlIuLS5L1Hh4eSkhIUKNGjXT9+nVt3rxZa9eu1cmTJ9WiRQur2BMnTuiXX35RSEiI5s+fr+nTp6tevXo6d+6cNm/erFGjRunjjz/W9u3brbb75JNP1LRpU+3du1etW7dWy5YtdejQIXN9xowZFRwcrIMHD2rixIn67rvvNH78+CT7XrFihVauXKmVK1dq8+bNGjlypCTp7bffVnx8vH766Scz/vLly1q1apU6duz41OcQAADAFjHOY5wHpHkGAMAwDMPYvn27IclYtmzZQ2N+/fVXI126dMaZM2fMtgMHDhiSjB07dhiGYRhDhw41nJ2djcjISDMmICDAyJcvnxEfH2+2FS5c2BgxYoS5LMno2rWr1f4qVqxodOvW7aH5jBkzxihbtqy5nNy++/fvb1SsWNFc7tatm1GnTh1zeezYsUb+/PmNhISEh+4HAAAgLWOcxzgPSOuYAw8A/o9hGI+NOXTokLy9veXt7W22FStWTB4eHjp06JDKly8vScqXL58yZsxoxuTIkUPp0qWTnZ2dVdvly5et+vfz80uyHBYWZi4vXLhQkyZN0okTJxQVFaV79+7Jzc3Napt/7jtnzpxW++ncubPKly+v8+fPK1euXAoODlb79u1lsVgee/wAAABpEeM8xnlAWscjtADwfwoWLCiLxfJMJjBOnz691bLFYkm2LSEhIcV9btu2Ta1bt1bdunW1cuVK7dmzRx999JFiY2Mfu+8H91OmTBn5+vpq9uzZCg0N1YEDB9S+ffsU5wEAAJDWMM4DkNZRwAOA/5M5c2YFBAQoKChI0dHRSdbfvHlTRYsW1dmzZ3X27Fmz/eDBg7p586aKFSv21DkkTqD84HLRokUlSVu3blXevHn10UcfqVy5cipYsKBOnz79r/bz7rvvKjg4WDNnzpS/v7/VN80AAAD/NYzzAKR1FPAA4AFBQUGKj49XhQoVtHTpUh07dkyHDh3SpEmT5OfnJ39/f5UsWVKtW7fW7t27tWPHDrVt21bVqlVTuXLlnnr/ixcv1owZM3T06FENHTpUO3bsUI8ePSTd/+b4zJkzWrBggU6cOKFJkyZp+fLl/2o/rVq10rlz5/Tdd98xqTEAAHgpMM4DkJZRwAOAB+TPn1+7d+9WjRo19P7776tEiRJ68803tX79ek2dOlUWi0U//vijMmXKpKpVq8rf31/58+fXwoULn8n+P/30Uy1YsEClSpXS7NmzNX/+fPMb34YNG6pv377q0aOHSpcura1bt+qTTz75V/txd3dX06ZN5erqqsaNGz+T3AEAAGwZ4zwAaZnFSMlsngCA585isWj58uUvbKBVs2ZNFS9eXJMmTXoh+wMAAHhZMc4D8LR4Cy0AvGRu3LihTZs2adOmTfr6669TOx0AAAA8I4zzgP8uCngA8JIpU6aMbty4oVGjRqlw4cKpnQ4AAACeEcZ5wH8Xj9ACAAAAAAAANoyXWAAAAAAAAAA2jAIeAAAAAAAAYMMo4AEAAAAAAAA2jAIeAAAAAAAAYMMo4AEAAAAAAAA2jAIeAAAAAAAAYMMo4AEAAAAAAAA2jAIeAAAAAAAAYMMo4AEAAAAAAAA2jAIeAAAAAAAAYMMo4AEAAAAAAAA2jAIeAAAAAAAAYMMo4AEAAAAAAAA2jAIeAAAAAAAAYMMo4AEAAAAAAAA2jAIeAAAAAAAAYMMo4AEAAAAAAAA2jAIekIZt2rRJFotFmzZtSu1U0qT27dsrX758qZ1GsoYNGyaLxaKrV6+mdiqwIfydBwCkZbb479i9e/c0YMAAeXt7y87OTo0bN5YkWSwWDRs27F/3W716dZUoUeLZJAkAooAHPDGLxZKiT0oGJl9++aVWrFiRZvJNiy5cuKBhw4YpLCwstVOxSdWrV7f6OcicObPKly+vGTNmKCEhIbXTe2G2bt2qYcOG6ebNmymKb9++vSwWi9zc3HTnzp0k648dO2ae06+++uoZZwsAQMqltbGrJAUHB1vl5uTkpEKFCqlHjx66dOnSM93XjBkzNGbMGDVr1kyzZs1S3759k4170rHCi3T37l2NHz9eFStWlLu7u9X5Onr0aGqnB+AZsU/tBIC0Zs6cOVbLs2fP1tq1a5O0Fy1a9LF9ffnll2rWrJn5Td/z8CzzTYsuXLigTz/9VPny5VPp0qWt1n333XcvVZHqYXLnzq0RI0ZIkq5cuaLZs2erU6dOOnr0qEaOHJnK2b0YW7du1aeffqr27dvLw8MjRdvY29vr9u3b+vnnn9W8eXOrdXPnzpWTk5Pu3r37HLIFACDl0trY9UGfffaZfHx8dPfuXf3++++aOnWqVq9erf3798vZ2fmZ7GPDhg3KlSuXxo8fb9V+584d2dv///8u/5uxwotw9epV1a5dW6Ghoapfv75atWolV1dXHTlyRAsWLNC3336r2NjY1E4TwDNAAQ94Qv/73/+slv/880+tXbs2Sbut+Lf53r59+5kNjGxV+vTpUzsFm+Du7m718/Dee++pcOHCmjJlij7//HPO00M4OjqqSpUqmj9/fpIC3rx581SvXj0tXbo0lbIDAOC+tDZ2fVCdOnVUrlw5SdK7776rLFmyaNy4cfrxxx/1zjvvJLtNdHS0XFxcUryPy5cvJ1uQc3Jy+lc5v2jt27fXnj17tGTJEjVt2tRq3eeff66PPvoolTID8KzxCC3wHERHR+v999+Xt7e3HB0dVbhwYX311VcyDMOMsVgsio6O1qxZs8zHA9q3by9JOn36tLp3767ChQsrQ4YMypIli95++22dOnXqueSbOEdHaGioqlatKmdnZ3344YeSpB9//FH16tWTl5eXHB0d9corr+jzzz9XfHx8sn0cPHhQNWrUkLOzs3LlyqXRo0cn2d/kyZNVvHhxOTs7K1OmTCpXrpzmzZtnrn+S479586b69u2rfPnyydHRUblz51bbtm119epVbdq0SeXLl5ckdejQwTzPwcHBkpKfAy8l1066f/169OihFStWqESJEnJ0dFTx4sUVEhJiFff333+rT58+Zn7Zs2fXm2++qd27d6fo2ly9elXNmzeXm5ubsmTJot69e1vd1VWtWjX5+vomu23hwoUVEBCQov08yNnZWZUqVVJ0dLSuXLmSoutx8uRJWSyWJN9eS/e/sbZYLJo/f76k/z+/39GjR/W///1P7u7uypYtmz755BMZhqGzZ8+qUaNGcnNzk6enp8aOHZukz5iYGA0dOlQFChSQo6OjvL29NWDAAMXExFjFpeQ6DRs2TP3795ck+fj4mD8nKfn71qpVK/3yyy9Wj9Ps3LlTx44dU6tWrZLd5uTJk3r77beVOXNm81yvWrUqSdy5c+fUuHFjubi4KHv27Orbt2+S40u0fft21a5dW+7u7nJ2dla1atX0xx9/PDZ/AACktDN2feONNyRJ4eHhku6P5VxdXXXixAnVrVtXGTNmVOvWrVN0TKdOnZLFYtHGjRt14MCBJI8SPzgH3tOMFUJDQ1W5cmVlyJBBPj4+mjZtmrkuKipKLi4u6t27d5Ltzp07p3Tp0plPSSRn+/btWrVqlTp16pSkeCfd/7Lxn1N5bNiwQa+//rpcXFzk4eGhRo0a6dChQ1YxTztWS5zrcOHChfrwww/l6ekpFxcXNWzYUGfPnrWK/e233/T2228rT5485piub9++SaYoSbzW58+fV+PGjeXq6qps2bLpgw8+MP9fYhiG8uXLp0aNGiU5F3fv3pW7u7vee++9h55PwNZxBx7wjBmGoYYNG2rjxo3q1KmTSpcurTVr1qh///46f/68WeCYM2eO3n33XVWoUEFdunSRJL3yyiuS7hcAtm7dqpYtWyp37tw6deqUpk6dqurVq+vgwYPP5c64a9euqU6dOmrZsqX+97//KUeOHJLuz0Hi6uqqfv36ydXVVRs2bNCQIUMUGRmpMWPGWPVx48YN1a5dW02aNFHz5s21ZMkSDRw4UCVLllSdOnUk3X9stVevXmrWrJlZjPrrr7+0fft2s+CR0uOPiorS66+/rkOHDqljx4569dVXdfXqVf300086d+6cihYtqs8++0xDhgxRly5d9Prrr0uSKleunOw5SOm1S/T7779r2bJl6t69uzJmzKhJkyapadOmOnPmjLJkySJJ6tq1q5YsWaIePXqoWLFiunbtmn7//XcdOnRIr7766mOvS/PmzZUvXz6NGDFCf/75pyZNmqQbN25o9uzZkqQ2bdqoc+fO2r9/v9VEyTt37tTRo0f18ccfP3YfyTl58qTSpUsnDw8PrV69+rHXI3/+/KpSpYrmzp2bZO6YuXPnKmPGjEkGUy1atFDRokU1cuRIrVq1SsOHD1fmzJn1zTff6I033tCoUaM0d+5cffDBBypfvryqVq0qSUpISFDDhg31+++/q0uXLipatKj27dun8ePH6+jRo0nm5nncdWrSpImOHj2q+fPna/z48cqaNaskKVu2bI89T02aNFHXrl21bNkydezYUdL9u++KFCmS7PW9dOmSKleurNu3b6tXr17KkiWLZs2apYYNG2rJkiV66623JN1/bKdmzZo6c+aMevXqJS8vL82ZM0cbNmxI0ueGDRtUp04dlS1bVkOHDpWdnZ1mzpypN954Q7/99psqVKjw2OMAALy80tLY9cSJE5JkjrOk+y+hCAgI0GuvvaavvvpKzs7OKTqmbNmyac6cOfriiy8UFRVlFsqSe5T4344Vbty4obp166p58+Z65513tGjRInXr1k0ODg7q2LGjXF1d9dZbb2nhwoUaN26c0qVLZ247f/58GYZhFiST89NPP0m6Px5MiXXr1qlOnTrKnz+/hg0bpjt37mjy5MmqUqWKdu/eneSL7X87Vkv0xRdfyGKxaODAgbp8+bImTJggf39/hYWFKUOGDJKkxYsX6/bt2+rWrZuyZMmiHTt2aPLkyTp37pwWL15s1V98fLwCAgJUsWJFffXVV1q3bp3Gjh2rV155Rd26dZPFYtH//vc/jR49WtevX1fmzJnNbX/++WdFRkamiTtPgYcyADyVwMBA48G/SitWrDAkGcOHD7eKa9asmWGxWIzjx4+bbS4uLka7du2S9Hn79u0kbdu2bTMkGbNnzzbbNm7caEgyNm7c+K/zNQzDqFatmiHJmDZtWopyee+99wxnZ2fj7t27Sfp4ML+YmBjD09PTaNq0qdnWqFEjo3jx4o/MMaXHP2TIEEOSsWzZsiTxCQkJhmEYxs6dOw1JxsyZM5PEtGvXzsibN6+5/CTXTpLh4OBg1bZ3715DkjF58mSzzd3d3QgMDHzk8SZn6NChhiSjYcOGVu3du3c3JBl79+41DMMwbt68aTg5ORkDBw60iuvVq5fh4uJiREVFPXI/1apVM4oUKWJcuXLFuHLlinHo0CGjV69ehiSjQYMGhmGk/Hp88803hiTj0KFDZltsbKyRNWtWq5/zxGPr0qWL2Xbv3j0jd+7chsViMUaOHGm237hxw8iQIYPV9nPmzDHs7OyM3377zSqnadOmGZKMP/74w2xL6XUaM2aMIckIDw9/5PlK1K5dO8PFxcUwjPs/HzVr1jQMwzDi4+MNT09P49NPPzXCw8MNScaYMWPM7fr06WNIssr977//Nnx8fIx8+fIZ8fHxhmEYxoQJEwxJxqJFi8y46Ohoo0CBAlZ/5xMSEoyCBQsaAQEB5s+8Ydy/Zj4+Psabb76ZouMBALw80sLYdebMmYYkY926dcaVK1eMs2fPGgsWLDCyZMliZMiQwTh37pxhGPf/PZZkDBo0yGr7JzmmatWqJTs2lWQMHTrUXH7SsULi2Hjs2LFmW0xMjFG6dGkje/bsRmxsrGEYhrFmzRpDkvHLL79YbV+qVCmjWrVqj9zHW2+9ZUgybty4kaKcEvd97do1s23v3r2GnZ2d0bZtW7Ptacdqidc5V65cRmRkpNm+aNEiQ5IxceJEsy25n50RI0YYFovFOH36tNmWeK0/++wzq9gyZcoYZcuWNZePHDliSDKmTp1qFdewYUMjX758VuMlIK3hEVrgGVu9erXSpUunXr16WbW///77MgxDv/zyy2P7SPxGSpLi4uJ07do1FShQQB4eHil+9PJJOTo6qkOHDo/M5e+//9bVq1f1+uuv6/bt2zp8+LBVrKurq9W3Wg4ODqpQoYJOnjxptnl4eOjcuXPauXPnQ3NJ6fEvXbpUvr6+5l1LD7JYLI854qSe9Nr5+/ub3zxLUqlSpeTm5pbkeLdv364LFy48cT6SFBgYaLXcs2dPM1fp/vx1jRo1Mr+lle5/O7lw4ULz8cvHOXz4sLJly6Zs2bKpaNGimjx5surVq6cZM2ZISvn1aN68uZycnDR37lyzbc2aNbp69Wqy33a+++675p/TpUuncuXKyTAMderUyWz38PBQ4cKFrc7p4sWLVbRoURUpUkRXr141P4mP1WzcuNFqPym5Tk+jVatW2rRpkyIiIrRhwwZFREQ89PHZ1atXq0KFCnrttdfMNldXV3Xp0kWnTp3SwYMHzbicOXOqWbNmZpyzs7N5x0OisLAw83Hda9eumeciOjpaNWvW1JYtW3hRCwDgkWx57Orv769s2bLJ29tbLVu2lKurq5YvX65cuXJZxXXr1u2ZH9OzYG9vb/XIpoODg9577z1dvnxZoaGhku4fo5eXl9X4af/+/frrr78ee7dYZGSkJCljxoyPzeXixYsKCwtT+/btre5MK1WqlN58801zbPmgfztWS9S2bVur3Jo1a6acOXNa7evBn53o6GhdvXpVlStXlmEY2rNnT5I+u3btarX8+uuvW+27UKFCqlixotX5vH79un755Re1bt36X/0fAbAVFPCAZ+z06dPy8vJK8g9p4u34p0+ffmwfd+7c0ZAhQ8w5O7Jmzaps2bLp5s2bunXr1nPJO1euXHJwcEjSfuDAAb311ltyd3eXm5ubsmXLZg4m/plL7ty5k/yjmClTJt24ccNcHjhwoFxdXVWhQgUVLFhQgYGBSebqSunxnzhxwuqx0af1pNcuT548Sfr45/GOHj1a+/fvl7e3typUqKBhw4Y9UeGoYMGCVsuvvPKK7OzsrOZcadu2rc6cOaPffvtN0v3HIy5dupTixyny5cuntWvXat26dfr9998VERGhlStXmo+HpPR6eHh4qEGDBlbzGc6dO1e5cuUyi2sP+uf5c3d3l5OTk7nfB9sfPKfHjh3TgQMHzKJj4qdQoUKS7k9G/aj9SEmv09NInHNn4cKFmjt3rsqXL68CBQokG3v69GkVLlw4Sfs/f8ZOnz6tAgUKJPn79M9tjx07Jklq165dkvPx/fffKyYm5rn9zgDwcFu2bFGDBg3k5eUli8WS5NH+x0mcf+qfnyeZmB9IKVseuwYFBWnt2rXauHGjDh48qJMnTyaZ39fe3l65c+d+5sf0LHh5eSX5e5s4Xkkcy9nZ2al169ZasWKFbt++Len/v83+7bfffmT/bm5uku5/yf44icf8sHFI4heAD/q3Y7VE/xzHWiwWFShQwGoce+bMGbOomDivXbVq1SQl/b+Gk5NTkseWkxvTtW3bVn/88Yd5zIsXL1ZcXFyKx8aArWIOPMAG9ezZUzNnzlSfPn3k5+cnd3d3WSwWtWzZ8rndTfPgt1+Jbt68qWrVqsnNzU2fffaZXnnlFTk5OWn37t0aOHBgklwenLfjQYl3hkn3BwhHjhzRypUrFRISoqVLl+rrr7/WkCFD9Omnn0pKneP/N1JyvM2bN9frr7+u5cuX69dff9WYMWM0atQoLVu2zJwX8Ekk961hQECAcuTIoR9++EFVq1bVDz/8IE9PT/n7+6eoTxcXl0fGPsn1aNu2rRYvXqytW7eqZMmS+umnn9S9e3fZ2SX9vii585eSc5qQkKCSJUtq3LhxycZ6e3s/cZ9Pw9HRUU2aNNGsWbN08uRJc8LrFyHx/I8ZM0alS5dONsbV1fWF5QPgvujoaPn6+qpjx45q0qTJE2//wQcfJLnLpGbNmuaLmQBb87zGbhUqVDDfQvswjo6OyY4z0pK2bdtqzJgxWrFihd555x3NmzdP9evXl7u7+yO3K1KkiCRp37595lzPz9K/HaulVHx8vN58801dv35dAwcOVJEiReTi4qLz58+rffv2Kf6/xj+1bNlSffv21dy5c/Xhhx/qhx9+ULly5ZItXgJpCQU84BnLmzev1q1bp7///tvqW7/Ex03z5s1rtj3sFu4lS5aoXbt2Vm90unv3rtWbLl+ETZs26dq1a1q2bJnVpLSJb/76t1xcXNSiRQu1aNFCsbGxatKkib744gsNHjxYTk5OKT7+V155Rfv373/kvp7kNvknuXZPImfOnOrevbu6d++uy5cv69VXX9UXX3yRogLesWPH5OPjYy4fP35cCQkJVpMMp0uXTq1atVJwcLBGjRqlFStWqHPnzike5DzOk/w81q5dW9myZdPcuXNVsWJF3b59+5l/2/nKK69o7969qlmz5jN7DOJp+2nVqpVmzJghOzs7tWzZ8qFxefPm1ZEjR5K0//NnLG/evNq/f78Mw7DK7Z/bJj4a7ObmluKCLYDnr06dOo/8HR8TE6OPPvpI8+fP182bN1WiRAmNGjVK1atXl3S/8P5g8X3v3r06ePCg1dsrgWflvzR2TfQ8xnT/Zqxw4cIFRUdHW92Fd/ToUUmyGsuVKFFCZcqU0dy5c5U7d26dOXNGkydPfmz/DRo00IgRI/TDDz88toCXeMwPG4dkzZr1md/lm/ikQCLDMHT8+HGVKlVK0v3C49GjRzVr1iy1bdvWjFu7du1T7Tdz5syqV6+e5s6dq9atW+uPP/7QhAkTnqpPwBak7a8qABtUt25dxcfHa8qUKVbt48ePl8VisRrQu7i4JDuwSZcuXZJvsSZPnmy+Iv1FSSwAPZhLbGysvv7663/d57Vr16yWHRwcVKxYMRmGobi4OHO/KTn+pk2bau/evVq+fHmS/SRunzgQSckA8kmuXUrEx8cnufU/e/bs8vLyUkxMTIr6CAoKslpOHMz9M5c2bdroxo0beu+99xQVFfVM37D1JD+P9vb25lvWgoODVbJkSXOQ9qw0b95c58+f13fffZdk3Z07d5I8/pEST/JzkpwaNWro888/15QpU+Tp6fnQuLp162rHjh3atm2b2RYdHa1vv/1W+fLlU7Fixcy4CxcuaMmSJWbc7du39e2331r1V7ZsWb3yyiv66quvFBUVlWR/V65c+VfHA+D56tGjh7Zt26YFCxbor7/+0ttvv63atWsn+c9uou+//16FChV6LnfYAP+lsWuiZz2mk/7dWOHevXv65ptvzOXY2Fh98803ypYtm8qWLWsV26ZNG/3666+aMGGCsmTJkqIc/fz8VLt2bX3//ffJPqofGxurDz74QNL9L5RLly6tWbNmWR3D/v379euvv6pu3bopPq6Umj17ttXjvUuWLNHFixfNY0vu/xqGYWjixIlPve82bdro4MGD6t+/v9KlS/fIL1iBtII78IBnrEGDBqpRo4Y++ugjnTp1Sr6+vvr111/1448/qk+fPlaT6ZctW1br1q3TuHHj5OXlJR8fH1WsWFH169fXnDlz5O7urmLFimnbtm1at26dsmTJ8kKPpXLlysqUKZPatWunXr16yWKxaM6cOU/16GGtWrXk6empKlWqKEeOHDp06JCmTJmievXqmd+QpvT4+/fvryVLlujtt99Wx44dVbZsWV2/fl0//fSTpk2bJl9fX73yyivy8PDQtGnTlDFjRrm4uKhixYpWd7UlepJrlxJ///23cufOrWbNmsnX11eurq5at26ddu7cafUN9aOEh4erYcOGql27trZt26YffvhBrVq1kq+vr1VcmTJlVKJECfMFD6+++uoT5fooT/rz2LZtW02aNEkbN27UqFGjnlkeidq0aaNFixapa9eu2rhxo6pUqaL4+HgdPnxYixYt0po1ax77uM0/JQ6iP/roI7Vs2VLp06dXgwYNUvxNtJ2dnT7++OPHxg0aNEjz589XnTp11KtXL2XOnFmzZs1SeHi4li5daj4C1LlzZ02ZMkVt27ZVaGiocubMqTlz5sjZ2TnJfr///nvVqVNHxYsXV4cOHZQrVy6dP39eGzdulJubm37++ecnOhcAnq8zZ85o5syZOnPmjLy8vCTdf2Q2JCREM2fO1JdffmkVf/fuXc2dO1eDBg1KjXTxEvgvjV3/zTGl1L8ZK3h5eWnUqFE6deqUChUqpIULFyosLEzffvut0qdPbxXbqlUrDRgwQMuXL1e3bt2SrH+Y2bNnq1atWmrSpIkaNGigmjVrysXFRceOHdOCBQt08eJFffXVV5LuT7lRp04d+fn5qVOnTrpz544mT54sd3f35zIFSObMmfXaa6+pQ4cOunTpkiZMmKACBQqoc+fOku4/AvzKK6/ogw8+0Pnz5+Xm5qalS5c+k3mK69WrpyxZsmjx4sWqU6eOsmfP/tR9Aqnuhb3vFviPCgwMNP75V+nvv/82+vbta3h5eRnp06c3ChYsaIwZMybJa8sPHz5sVK1a1ciQIYMhyXz9+o0bN4wOHToYWbNmNVxdXY2AgADj8OHDRt68eZN9RfvGjRufKt9q1aoZxYsXTzb+jz/+MCpVqmRkyJDB8PLyMgYMGGC+7v7B/T6sj3bt2hl58+Y1l7/55hujatWqRpYsWQxHR0fjlVdeMfr372/cunXLjEnp8RuGYVy7ds3o0aOHkStXLsPBwcHInTu30a5dO+Pq1atmzI8//mgUK1bMsLe3NyQZM2fOTDY3w0j5tZNkBAYGJjneB3OMiYkx+vfvb/j6+hoZM2Y0XFxcDF9fX+Prr79O9lw/aOjQoYYk4+DBg0azZs2MjBkzGpkyZTJ69Ohh3LlzJ9ltRo8ebUgyvvzyy8f2n+hR1z7Rk1yPRMWLFzfs7OyMc+fOPfTYrly5YtXerl07w8XFJUU5xsbGGqNGjTKKFy9uODo6GpkyZTLKli1rfPrpp1Y/Sym5Tok+//xzI1euXIadnZ0hyQgPD3/IGXl4rg8KDw83JBljxoyxaj9x4oTRrFkzw8PDw3BycjIqVKhgrFy5Msn2p0+fNho2bGg4OzsbWbNmNXr37m2EhIQk+3d+z549RpMmTcy/V3nz5jWaN29urF+//pE5Anj+JBnLly83l1euXGlIMlxcXKw+9vb2RvPmzZNsP2/ePMPe3t6IiIh4gVnjvywtjF1nzpxpSDJ27tz5yLhH/Xuc0mN62FhIkjF06FCrticZKyT2u2vXLsPPz89wcnIy8ubNa0yZMuWh29StW9eQZGzduvXhB52M27dvG1999ZVRvnx5w9XV1XBwcDAKFixo9OzZ0zh+/LhV7Lp164wqVaoYGTJkMNzc3IwGDRoYBw8etIp52rFa4nWeP3++MXjwYCN79uxGhgwZjHr16hmnT5+22vbgwYOGv7+/4erqamTNmtXo3LmzsXfvXqsx+6P2nZhrcrp3725IMubNm5f8iQPSGIthPKNZvAEAqWrixInq27evTp06leybV1+kMmXKKHPmzFq/fn2q5gEAqc1isWj58uVq3LixJGnhwoVq3bq1Dhw4kGSuUldX1ySP4desWVNubm7JThcB4L/lrbfe0r59+3T8+PHUTuWpbNq0STVq1NDixYvVrFmzVMujb9++mj59uiIiIpI8xQCkRTxCCwD/AYZhaPr06apWrVqqF+927dqlsLAwBQcHp2oeAGCLypQpo/j4eF2+fPmxc9qFh4dr48aN+umnn15QdgBSy8WLF7Vq1Sp99NFHqZ3Kf8Ldu3f1ww8/qGnTphTv8J9BAQ8A0rDo6Gj99NNP2rhxo/bt26cff/wx1XLZv3+/QkNDNXbsWOXMmVMtWrRItVwAIDVFRUVZ3UETHh6usLAwZc6cWYUKFVLr1q3Vtm1bjR07VmXKlNGVK1e0fv16lSpVSvXq1TO3mzFjhnLmzPmvJtwHkDaEh4frjz/+0Pfff6/06dPrvffeS+2U0rTLly9r3bp1WrJkia5du6bevXundkrAM0MBDwDSsCtXrqhVq1by8PDQhx9+qIYNG6ZaLkuWLNFnn32mwoULa/78+XJyckq1XAAgNe3atUs1atQwl/v16ydJateunYKDgzVz5kwNHz5c77//vs6fP6+sWbOqUqVKql+/vrlNQkKCgoOD1b59+ySP2gL479i8ebM6dOigPHnyaNasWY98mz0e7+DBg2rdurWyZ8+uSZMmqXTp0qmdEvDMMAceAAAAAAAAYMPsUjsBAAAAAAAAAA9HAQ8AAAAAAACwYcyB9wIlJCTowoULypgxoywWS2qnAwAA0gDDMPT333/Ly8tLdnZ892qrGOcBAIB/I6VjPQp4L9CFCxfk7e2d2mkAAIA06OzZs8qdO3dqp4GHYJwHAACexuPGehTwXqCMGTNKun9R3NzcUjkbAACQFkRGRsrb29scR8A2Mc4DAAD/RkrHehTwXqDExync3NwY2AEAgCfCY5m2jXEeAAB4Go8b6zGRCgAAAAAAAGDDKOABAAAAAAAANowCHgAAAAAAAGDDmAMPAIA0LD4+XnFxcamdBp5S+vTplS5dutROAwAAADaKAh4A4LnbsmWLxowZo9DQUF28eFHLly9X48aNrWIOHTqkgQMHavPmzbp3756KFSumpUuXKk+ePFZxhmGobt26CgkJseonODhYHTp0SHb/ly5dUvbs2SVJc+fO1ejRo3Xs2DG5u7urTp06GjNmjLJkyfLQfhwdHXX37t1ncCaeraioKJ07d06GYaR2KnhKFotFuXPnlqura2qnAgBAmjVy5EgNHjxYvXv31oQJEx4bv2DBAr3zzjtq1KiRVqxYYbYbhqGhQ4fqu+++082bN1WlShVNnTpVBQsWlCSdOnVKn3/+uTZs2KCIiAh5eXnpf//7nz766CM5ODiY/fz1118KDAzUzp07lS1bNvXs2VMDBgx4olyeh6CgII0ZM0YRERHy9fXV5MmTVaFCBfPYfHx8kt1u0aJFevvtt59rbng4CngAgOcuOjpavr6+6tixo5o0aZJk/YkTJ/Taa6+pU6dO+vTTT+Xm5qYDBw7IyckpSeyECROSfUNTixYtVLt2bau29u3b6+7du2bx7o8//lDbtm01fvx4NWjQQOfPn1fXrl3VuXNnLVu2zNzOzc1NR44cMZdt8e2f8fHxOnfunJydnZUtWzabzBEpYxiGrly5onPnzqlgwYLciQcAwL+wc+dOffPNNypVqlSK4k+dOqUPPvhAr7/+epJ1o0eP1qRJkzRr1iz5+Pjok08+UUBAgA4ePCgnJycdPnxYCQkJ+uabb1SgQAHt379fnTt3VnR0tL766itJUmRkpGrVqiV/f39NmzZN+/btU8eOHeXh4aEuXbqkOJcnFRwcrODgYG3atCnZ9QsXLlS/fv00bdo0VaxYURMmTFBAQICOHDmi7Nmzy9vbWxcvXrTa5ttvv9WYMWNUp06dp84P/x4FPADAc1enTp1H/oP/0UcfqW7duho9erTZ9sorrySJCwsL09ixY7Vr1y7lzJnTal2GDBmUIUMGc/nKlSvasGGDpk+fbrZt27ZN+fLlU69evSRJPj4+eu+99zRq1CirviwWizw9PZ/sIF+wuLg4GYahbNmyWR030qZs2bLp1KlTiouLo4AHAMATioqKUuvWrfXdd99p+PDhj42Pj49X69at9emnn+q3337TzZs3zXWGYWjChAn6+OOP1ahRI0nS7NmzlSNHDq1YsUItW7ZU7dq1rb44zp8/v44cOaKpU6eaBby5c+cqNjZWM2bMkIODg4oXL66wsDCNGzfOqoD3qFwkKSYmRh999JHmz5+vmzdvqkSJEho1apSqV6/+r87VuHHj1LlzZ/OJk2nTpmnVqlWaMWOGBg0apHTp0iUZBy9fvlzNmzfnSYFUxkssAACpKiEhQatWrVKhQoUUEBCg7Nmzq2LFikkeHbh9+7ZatWqloKCgFBXXZs+eLWdnZzVr1sxs8/Pz09mzZ7V69WoZhqFLly5pyZIlqlu3rtW2UVFRyps3r7y9vdWoUSMdOHDgmRzr88Cdd/8NXEcAAP69wMBA1atXT/7+/imK/+yzz5Q9e3Z16tQpybrw8HBFRERY9eXu7q6KFStq27ZtD+3z1q1bypw5s7m8bds2Va1a1eqR2sQ73W7cuJGiXCSpR48e2rZtmxYsWKC//vpLb7/9tmrXrq1jx46l6FgfFBsbq9DQUKtjs7Ozk7+//0OPLTQ0VGFhYQ/NDy8OBTwAQKq6fPmyoqKiNHLkSNWuXVu//vqr3nrrLTVp0kSbN2824/r27avKlSub34Q+zvTp09WqVSuru9OqVKmiuXPnqkWLFnJwcJCnp6fc3d0VFBRkxhQuXFgzZszQjz/+qB9++EEJCQmqXLmyzp079+wOGgAAAM/EggULtHv3bo0YMSJF8b///rumT5+u7777Ltn1ERERkqQcOXJYtefIkcNc90/Hjx/X5MmT9d5771n1k1wfD+7jcbmcOXNGM2fO1OLFi/X666/rlVde0QcffKDXXntNM2fOTMHRWrt69ari4+Of6NimT5+uokWLqnLlyk+8PzxbPEILAEhVCQkJkqRGjRqpb9++kqTSpUtr69atmjZtmqpVq6affvpJGzZs0J49e1LU57Zt23To0CHNmTPHqv3gwYPq3bu3hgwZooCAAF28eFH9+/dX165dzUdt/fz85OfnZ25TuXJlFS1aVN98840+//zzZ3HIAAAAeAbOnj2r3r17a+3atcnOnfxPf//9t9q0aaPvvvtOWbNmfSY5nD9/XrVr19bbb7+tzp07p3i7lOSyb98+xcfHq1ChQlbtMTEx5gvYzpw5o2LFipnr7t27p7i4OKvHXT/88EN9+OGHT3JYkqQ7d+5o3rx5+uSTT554Wzx7FPAAAKkqa9assre3txp4SFLRokX1+++/S5I2bNigEydOyMPDwyqmadOmev3115NM0vv999+rdOnSKlu2rFX7iBEjVKVKFfXv31+SVKpUKbm4uOj111/X8OHDk8yrJ0np06dXmTJldPz48ac8UvyXBQcHq0+fPknmrQEAAM9PaGioLl++rFdffdVsi4+P15YtWzRlyhTFxMRYzS174sQJnTp1Sg0aNDDbEr9Mtre315EjR8ypWi5dumQ1Nrx06ZJKly5ttf8LFy6oRo0aqly5sr799lurdZ6enrp06ZJVW+Kyp6dninKJiopSunTpFBoammSO3MQCnZeXl8LCwsz2ZcuWaenSpZo7d67Zlvhob9asWZUuXbpk80puipolS5bo9u3batu2bZJ1ePF4hBYAkKocHBxUvnx5q7e+StLRo0eVN29eSdKgQYP0119/KSwszPxI0vjx45M8PhAVFaVFixYlO0/H7du3ZWdn/U9f4mDIMIxk84uPj9e+ffuSLe7Zsvbt28tischiscjBwUEFChTQZ599pnv37qV2ak8lODg4SSH3capXry6LxaKRI0cmWVevXj1ZLBYNGzbs2SQIAABemJo1a2rfvn1WY8Ry5cqpdevWCgsLS1L0KlKkSJL4hg0bqkaNGgoLC5O3t7d8fHzk6emp9evXm9tFRkZq+/btVk9pnD9/XtWrV1fZsmU1c+bMJGNMPz8/bdmyRXFxcWbb2rVrVbhwYWXKlClFuZQpU0bx8fG6fPmyChQoYPVJLLjZ29tbtWfPnl0ZMmSwakss4Dk4OKhs2bJWx5aQkKD169dbHVui6dOnq2HDhsqWLdtTXCU8K9yBBwB47qKioqzuYAsPD1dYWJgyZ86sPHnyqH///mrRooWqVq2qGjVqKCQkRD///LN5Z52np2ey3wrmyZNHPj4+Vm0LFy7UvXv39L///S9JfIMGDdS5c2dNnTrVfIS2T58+qlChgry8vCTdn0i4UqVKKlCggG7evKkxY8bo9OnTevfdd5/hGXkxateurZkzZyomJkarV69WYGCg0qdPr8GDB6d2ai+ct7e3goODNWjQILPt/PnzWr9+fZorzgIAgPsyZsyoEiVKWLW5uLgoS5YsZnvbtm2VK1cujRgxQk5OTkniE78YfLC9T58+Gj58uAoWLCgfHx998skn8vLyUuPGjSX9/+Jd3rx59dVXX+nKlSvmtolj1latWunTTz9Vp06dNHDgQO3fv18TJ07U+PHjJSlFuRQqVEitW7dW27ZtNXbsWJUpU0ZXrlzR+vXrVapUKdWrV++Jz1m/fv3Url07lStXThUqVNCECRMUHR1tvpU20fHjx7VlyxatXr36ifeB54M78AAAz92uXbtUpkwZlSlTRtL9gUOZMmU0ZMgQSdJbb72ladOmafTo0SpZsqS+//57LV26VK+99toT72v69Olq0qRJsndptW/fXuPGjdOUKVNUokQJvf322ypcuLCWLVtmxty4cUOdO3dW0aJFVbduXUVGRmrr1q1JHvFNCxwdHeXp6am8efOqW7du8vf3108//aRx48apZMmScnFxkbe3t7p3766oqChJUnR0tNzc3LRkyRKrvlasWCEXFxf9/fffOnXqlCwWixYtWqTXX39dGTJkUPny5XX06FHt3LlT5cqVk6urq+rUqWM1oJXuP95ctGhROTk5qUiRIvr666/NdYn9Llu2TDVq1JCzs7N8fX3Nt6Jt2rRJHTp00K1bt8y7C1N651z9+vV19epV/fHHH2bbrFmzVKtWLWXPnt0q9saNG2rbtq0yZcokZ2dn1alTJ8mb3oKDg5UnTx45Ozvrrbfe0rVr15Ls88cff9Srr74qJycn5c+fX59++mmavwMSAIC05syZM7p48eITbTNgwAD17NlTXbp0Ufny5RUVFaWQkBBznr21a9fq+PHjWr9+vXLnzq2cOXOan0Tu7u769ddfFR4errJly+r999/XkCFD1KVLlyfKZebMmWrbtq3ef/99FS5cWI0bN9bOnTuVJ0+eJ+onUYsWLfTVV19pyJAhKl26tMLCwhQSEpLkxRYzZsxQ7ty5VatWrX+1Hzx7FuNhzwzhmYuMjJS7u7tu3bolNze31E4HAJCG3b17V+Hh4fLx8Ul20ub27dvr5s2bWrFihdnWqFEjnTt3Tm3atJGvr698fHx08uRJde/eXW+88YZZTOvSpYvOnz+vVatWWW3r4eGhWbNm6dSpU/Lx8VGRIkU0YcIE5cmTRx07dlRcXJwyZsyo4cOHy9nZWc2bN5e/v7+mTp0qSZo7d6769++vKVOmqEyZMtqzZ486d+6scePGqV27dlb9fvXVVypYsKA++ugj7dy5U8ePH1dCQoKmTp2qIUOGmI9cu7q6Wk3SnJzq1aurdOnSMgxD0dHR+v777yXd/1Z79OjRGjZsmBo3bmwWAxs1aqRjx47pm2++kZubmwYOHKgTJ07o4MGDSp8+vbZv367KlStrxIgRaty4sUJCQjR06FAZhmHOgffbb7+pfv36mjRpkl5//XWdOHFCXbp0Ufv27TV06NAnup6MH9IGrhMAAPg3UjyGMPDC3Lp1y5Bk3Lp1K7VTAQCkcXfu3DEOHjxo3LlzJ9n17dq1Mxo1amQYhmEkJCQYa9euNRwdHY0PPvggSezixYuNLFmymMvbt2830qVLZ1y4cMEwDMO4dOmSYW9vb2zatMkwDMMIDw83JBnff/+9uc38+fMNScb69evNthEjRhiFCxc2l1955RVj3rx5Vvv+/PPPDT8/v4f2e+DAAUOScejQIcMwDGPmzJmGu7v7Y8/Pg6pVq2b07t3bCAsLMzJmzGhERUUZmzdvNrJnz27ExcUZvr6+xtChQw3DMIyjR48akow//vjD3P7q1atGhgwZjEWLFhmGYRjvvPOOUbduXat9tGjRwiqvmjVrGl9++aVVzJw5c4ycOXMmm+Ojrifjh7SB6wQAAP6NlI4hmAMPAID/qJUrV8rV1VVxcXFKSEhQq1atNGzYMK1bt04jRozQ4cOHFRkZqXv37unu3bu6ffu2nJ2dVaFCBRUvXlyzZs3SoEGD9MMPPyhv3ryqWrWqVf+lSpUy/5z42EXJkiWt2i5fvizp/qO5J06cUKdOndS5c2cz5t69e3J3d39ov4mPoly+fFlFihR5qvPh6+urggULasmSJdq4caPatGkje3vrodChQ4dkb2+vihUrmm1ZsmRR4cKFdejQITPmrbfestrOz89PISEh5vLevXv1xx9/6IsvvjDb4uPjrc4zAAAAkFIU8ADgJTSoxDupnQIeY+T++U/dR40aNTR16lQ5ODjIy8tL9vb2OnXqlOrXr69u3brpiy++UObMmfX777+rU6dOio2NNQtL7777roKCgjRo0CDNnDlTHTp0kMViseo/ffr05p8T1/2zLSEhQZLMOfa+++47q+KYpCRviEuu38R+nlbHjh0VFBSkgwcPaseOHc+kz+RERUXp008/VZMmTZKsS+6RZwAAnpXjvVuldgrAf0KBifNSOwUrFPAAAPiPcnFxUYECBazaQkNDlZCQoLFjx8rO7v67rBYtWpRk2//9738aMGCAJk2apIMHD6pdu3ZPlUuOHDnk5eWlkydPqnXr1v+6HwcHB8XHx//r7Vu1aqUPPvhAvr6+yb6YpGjRorp37545z50kXbt2TUeOHDHjixYtqu3bt1tt9+eff1otv/rqqzpy5EiS8w8AAAD8GxTwAAB4iRQoUEBxcXGaPHmyGjRooD/++EPTpk1LEpcpUyY1adJE/fv3V61atZQ7d+6n3venn36qXr16yd3dXbVr11ZMTIx27dqlGzduqF+/finqI1++fIqKitL69evl6+srZ2fnJ3ocNVOmTLp48aLVXX4PKliwoBo1aqTOnTvrm2++UcaMGTVo0CDlypVLjRo1kiT16tVLVapU0VdffaVGjRppzZo1Vo/PStKQIUNUv3595cmTR82aNZOdnZ327t2r/fv3a/jw4SnOFwAAAJAku9ROAAAAvDi+vr4aN26cRo0apRIlSmju3LkaMWJEsrGJj9V27Njxmez73Xff1ffff6+ZM2eqZMmSqlatmoKDg+Xj45PiPipXrqyuXbuqRYsWypYtm0aPHv3EeXh4eMjFxeWh62fOnKmyZcuqfv368vPzk2EYWr16tVn0q1Spkr777jtNnDhRvr6++vXXX/Xxxx9b9REQEKCVK1fq119/Vfny5VWpUiWNHz9eefPmfeJ8AQAAAIthGEZqJ/GySPGrgQHgOWMOPNv3uDnw7t69q/DwcPn4+Dy3OdXmzJmjvn376sKFC3JwcHgu+8B9j7qejB/SBq4TAFvBHHjAs/Gi5sBL6RiCR2gBAICV27dv6+LFixo5cqTee+89incAAABAKuMRWgAAYGX06NEqUqSIPD09NXjw4NRO55F+++03ubq6PvQDAAAA/BekagFvy5YtatCggby8vGSxWLRixYokMYcOHVLDhg3l7u4uFxcXlS9fXmfOnDHX3717V4GBgcqSJYtcXV3VtGlTXbp0yaqPM2fOqF69enJ2dlb27NnVv39/3bt3zypm06ZNevXVV+Xo6KgCBQooODg4SS5BQUHKly+fnJycVLFiRe3YseOZnAcAAGzJsGHDFBcXp/Xr19t8EaxcuXIKCwt76AcAAAD4L0jVAl50dLR8fX0VFBSU7PoTJ07otddeU5EiRbRp0yb99ddf+uSTT6zmhunbt69+/vlnLV68WJs3b9aFCxfUpEkTc318fLzq1aun2NhYbd26VbNmzVJwcLCGDBlixoSHh6tevXqqUaOGwsLC1KdPH7377rtas2aNGbNw4UL169dPQ4cO1e7du+Xr66uAgABdvnz5OZwZAACQEhkyZFCBAgUe+gEAAAD+C2zmJRYWi0XLly9X48aNzbaWLVsqffr0mjNnTrLb3Lp1S9myZdO8efPUrFkzSdLhw4dVtGhRbdu2TZUqVdIvv/yi+vXr68KFC8qRI4ckadq0aRo4cKCuXLkiBwcHDRw4UKtWrdL+/fut9n3z5k2FhIRIkipWrKjy5ctrypQpkqSEhAR5e3urZ8+eGjRoUIqOkcmNAdgKXmJh+2zhJRZ4cXiJRdrHdQJgK3iJBfBs2NpLLGx2DryEhAStWrVKhQoVUkBAgLJnz66KFStaPWYbGhqquLg4+fv7m21FihRRnjx5tG3bNknStm3bVLJkSbN4J0kBAQGKjIzUgQMHzJgH+0iMSewjNjZWoaGhVjF2dnby9/c3Y5ITExOjyMhIqw8AAAAAAADwJGy2gHf58mVFRUVp5MiRql27tn799Ve99dZbatKkiTZv3ixJioiIkIODgzw8PKy2zZEjhyIiIsyYB4t3iesT1z0qJjIyUnfu3NHVq1cVHx+fbExiH8kZMWKE3N3dzY+3t/eTnwgAAAAAAAC81Gy2gJeQkCBJatSokfr27avSpUtr0KBBql+/vqZNm5bK2aXM4MGDdevWLfNz9uzZ1E4JAAAAAAAAaYzNFvCyZs0qe3t7FStWzKq9aNGi5ltoPT09FRsbq5s3b1rFXLp0SZ6enmbMP99Km7j8uBg3NzdlyJBBWbNmVbp06ZKNSewjOY6OjnJzc7P6AAAAAAAAAE/CZgt4Dg4OKl++vI4cOWLVfvToUeXNm1eSVLZsWaVPn17r16831x85ckRnzpyRn5+fJMnPz0/79u2zelvs2rVr5ebmZhYH/fz8rPpIjEnsw8HBQWXLlrWKSUhI0Pr1680YAADw35QvXz5NmDAhtdMAAADAS8w+NXceFRWl48ePm8vh4eEKCwtT5syZlSdPHvXv318tWrRQ1apVVaNGDYWEhOjnn3/Wpk2bJEnu7u7q1KmT+vXrp8yZM8vNzU09e/aUn5+fKlWqJEmqVauWihUrpjZt2mj06NGKiIjQxx9/rMDAQDk6OkqSunbtqilTpmjAgAHq2LGjNmzYoEWLFmnVqlVmbv369VO7du1Urlw5VahQQRMmTFB0dLQ6dOjw4k4YAADP2Yt+Q/Hj3rb7MBEREfriiy+0atUqnT9/XtmzZ1fp0qXVp08f1axZ8xlnCQAAAKSuVC3g7dq1SzVq1DCX+/XrJ0lq166dgoOD9dZbb2natGkaMWKEevXqpcKFC2vp0qV67bXXzG3Gjx8vOzs7NW3aVDExMQoICNDXX39trk+XLp1Wrlypbt26yc/PTy4uLmrXrp0+++wzM8bHx0erVq1S3759NXHiROXOnVvff/+9AgICzJgWLVroypUrGjJkiCIiIlS6dGmFhIQkebEFAAB4vk6dOqUqVarIw8NDY8aMUcmSJRUXF6c1a9YoMDBQhw8ffuI+4+PjZbFYZGdnsw8nAAAA4CWWqgW86tWryzCMR8Z07NhRHTt2fOh6JycnBQUFKSgo6KExefPm1erVqx+by549ex4Z06NHD/Xo0eORMQAA4Pnq3r27LBaLduzYIRcXF7O9ePHi5phh3Lhxmjlzpk6ePKnMmTOrQYMGGj16tFxdXSVJwcHB6tOnj2bPnq1Bgwbp6NGjOn78uJydndWpUyetW7dOnp6eGj58eKocIwAAAPCgVC3gAQAAPInr168rJCREX3zxhVXxLpGHh4ckyc7OTpMmTZKPj49Onjyp7t27a8CAAVZ36d++fVujRo3S999/ryxZsih79uxq1qyZLly4oI0bNyp9+vTq1auX1Ty6AAAAQGqggAcAANKM48ePyzAMFSlS5JFxffr0Mf+cL18+DR8+XF27drUq4MXFxenrr7+Wr6+vpPsvyvrll1+0Y8cOlS9fXpI0ffp0FS1a9NkfCAAAAPAEKOABAIA043FTbyRat26dRowYocOHDysyMlL37t3T3bt3dfv2bTk7O0u6/5b5UqVKmdscOnRI9vb2Klu2rNlWpEgR864+AAAAILUwUzMAAEgzChYsKIvF8sgXVZw6dUr169dXqVKltHTpUoWGhppz5cbGxppxGTJkkMViee45AwAAAE+LAh4AAEgzMmfOrICAAAUFBSk6OjrJ+ps3byo0NFQJCQkaO3asKlWqpEKFCunChQuP7btIkSK6d++eQkNDzbYjR47o5s2bz/IQAAAAgCdGAQ8AAKQpQUFBio+PV4UKFbR06VIdO3ZMhw4d0qRJk+Tn56cCBQooLi5OkydP1smTJzVnzhxNmzbtsf0WLlxYtWvX1nvvvaft27crNDRU7777rjJkyPACjgoAAAB4OObAAwAAppH756d2Co+VP39+7d69W1988YXef/99Xbx4UdmyZVPZsmU1depU+fr6aty4cRo1apQGDx6sqlWrasSIEWrbtu1j+545c6beffddVatWTTly5NDw4cP1ySefvICjAgAAAB7OYqR0Nmg8tcjISLm7u+vWrVtyc3NL7XQAvMQGlXgntVPAYzyukHb37l2Fh4fLx8dHTk5OLygrPC+Pup6MH9IGrhMAW3G8d6vUTgH4Tygwcd4L2U9KxxA8QgsAAAAAAADYMAp4AAAAAAAAgA2jgAcAAAAAAADYMAp4AAAAAAAAgA2jgAcAAAAAAADYMAp4AAAAAAAAgA2jgAcAAAA8YOTIkbJYLOrTp09qpwIAACCJAh4AAABg2rlzp7755huVKlUqtVMBAAAwUcADAAAAJEVFRal169b67rvvlClTptROBwAAwEQBDwAA4AGbNm2SxWLRzZs3UzsVvGCBgYGqV6+e/P39HxsbExOjyMhIqw8AAMDzYp/aCQAAANtxvHerF7q/AhPn/avtIiIi9MUXX2jVqlU6f/68smfPrtKlS6tPnz6qWbPmM84SL4MFCxZo9+7d2rlzZ4riR4wYoU8//fQ5ZwUAAHAfBTwAAJCmnDp1SlWqVJGHh4fGjBmjkiVLKi4uTmvWrFFgYKAOHz6c2ikijTl79qx69+6ttWvXysnJKUXbDB48WP369TOXIyMj5e3t/bxSBAAALzkeoQUAAGlK9+7dZbFYtGPHDjVt2lSFChVS8eLF1a9fP/3555+SpHHjxqlkyZJycXGRt7e3unfvrqioKLOP06dPq0GDBsqUKZNcXFxUvHhxrV692mo/oaGhKleunJydnVW5cmUdOXLkhR4nXpzQ0FBdvnxZr776quzt7WVvb6/Nmzdr0qRJsre3V3x8fJJtHB0d5ebmZvUBAAB4XijgAQCANOP69esKCQlRYGCgXFxckqz38PCQJNnZ2WnSpEk6cOCAZs2apQ0bNmjAgAFmXGBgoGJiYrRlyxbt27dPo0aNkqurq1VfH330kcaOHatdu3bJ3t5eHTt2fK7HhtRTs2ZN7du3T2FhYeanXLlyat26tcLCwpQuXbrUThEAALzkeIQWAACkGcePH5dhGCpSpMgj4/r06WP+OV++fBo+fLi6du2qr7/+WpJ05swZNW3aVCVLlpQk5c+fP0kfX3zxhapVqyZJGjRokOrVq6e7d++m+BFLpB0ZM2ZUiRIlrNpcXFyUJUuWJO0AAACpgTvwAABAmmEYRori1q1bp5o1aypXrlzKmDGj2rRpo2vXrun27duSpF69emn48OGqUqWKhg4dqr/++itJH6VKlTL/nDNnTknS5cuXn8FRAAAAAE+GAh4AAEgzChYsKIvF8sgXVZw6dUr169dXqVKltHTpUoWGhiooKEiSFBsbK0l69913dfLkSbVp00b79u1TuXLlNHnyZKt+0qdPb/7ZYrFIkhISEp71IcFGbdq0SRMmTEjtNAAAACRRwAMAAGlI5syZFRAQoKCgIEVHRydZf/PmTYWGhiohIUFjx45VpUqVVKhQIV24cCFJrLe3t7p27aply5bp/fff13ffffciDgEAAAB4YhTwAABAmhIUFKT4+HhVqFBBS5cu1bFjx3To0CFNmjRJfn5+KlCggOLi4jR58mSdPHlSc+bM0bRp06z66NOnj9asWaPw8HDt3r1bGzduVNGiRVPpiAAAAIBH4yUWAADAVGDivNRO4bHy58+v3bt364svvtD777+vixcvKlu2bCpbtqymTp0qX19fjRs3TqNGjdLgwYNVtWpVjRgxQm3btjX7iI+PV2BgoM6dOyc3NzfVrl1b48ePT8WjAgAAAB7OYqR0Nmg8tcjISLm7u+vWrVtyc3NL7XQAvMQGlXgntVPAY4zcP/+R6+/evavw8HD5+PjwVtT/gEddT8YPaQPXCYCtON67VWqnAPwnvKgvtlM6huARWgAAAAAAAMCGUcADAAAAAAAAbBgFPAAAAAAAAMCGUcADAAAAAAAAbBgFPAAA0jDeRfXfwHUEAADAo1DAAwAgDUqXLp0kKTY2NpUzwbOQeB0TrysAAADwIPvUTgAAADw5e3t7OTs768qVK0qfPr3s7PhOLq1KSEjQlStX5OzsLHt7hmYAAABIilEiAABpkMViUc6cORUeHq7Tp0+ndjp4SnZ2dsqTJ48sFktqpwIAAAAbRAEPAIA0ysHBQQULFuQx2v8ABwcH7qIEAADAQ6XqSHHLli1q0KCBvLy8ZLFYtGLFiofGdu3aVRaLRRMmTLBqv379ulq3bi03Nzd5eHioU6dOioqKsor566+/9Prrr8vJyUne3t4aPXp0kv4XL16sIkWKyMnJSSVLltTq1aut1huGoSFDhihnzpzKkCGD/P39dezYsX997AAAPAt2dnZycnLik8Y/FO8AAADwKKk6WoyOjpavr6+CgoIeGbd8+XL9+eef8vLySrKudevWOnDggNauXauVK1dqy5Yt6tKli7k+MjJStWrVUt68eRUaGqoxY8Zo2LBh+vbbb82YrVu36p133lGnTp20Z88eNW7cWI0bN9b+/fvNmNGjR2vSpEmaNm2atm/fLhcXFwUEBOju3bvP4EwAAAAAAAAAyUvVR2jr1KmjOnXqPDLm/Pnz6tmzp9asWaN69epZrTt06JBCQkK0c+dOlStXTpI0efJk1a1bV1999ZW8vLw0d+5cxcbGasaMGXJwcFDx4sUVFhamcePGmYW+iRMnqnbt2urfv78k6fPPP9fatWs1ZcoUTZs2TYZhaMKECfr444/VqFEjSdLs2bOVI0cOrVixQi1btnzWpwYAAAAAAACQlMp34D1OQkKC2rRpo/79+6t48eJJ1m/btk0eHh5m8U6S/P39ZWdnp+3bt5sxVatWlYODgxkTEBCgI0eO6MaNG2aMv7+/Vd8BAQHatm2bJCk8PFwRERFWMe7u7qpYsaIZk5yYmBhFRkZafQAAAAAAAIAnYdMFvFGjRsne3l69evVKdn1ERISyZ89u1WZvb6/MmTMrIiLCjMmRI4dVTOLy42IeXP/gdsnFJGfEiBFyd3c3P97e3o88XgAAAAAAAOCfbLaAFxoaqokTJyo4OFgWiyW10/lXBg8erFu3bpmfs2fPpnZKAAAAAAAASGNstoD322+/6fLly8qTJ4/s7e1lb2+v06dP6/3331e+fPkkSZ6enrp8+bLVdvfu3dP169fl6elpxly6dMkqJnH5cTEPrn9wu+RikuPo6Cg3NzerDwAAAAAAAPAkbLaA16ZNG/31118KCwszP15eXurfv7/WrFkjSfLz89PNmzcVGhpqbrdhwwYlJCSoYsWKZsyWLVsUFxdnxqxdu1aFCxdWpkyZzJj169db7X/t2rXy8/OTJPn4+MjT09MqJjIyUtu3bzdjAAAAAAAAgOchVd9CGxUVpePHj5vL4eHhCgsLU+bMmZUnTx5lyZLFKj59+vTy9PRU4cKFJUlFixZV7dq11blzZ02bNk1xcXHq0aOHWrZsKS8vL0lSq1at9Omnn6pTp04aOHCg9u/fr4kTJ2r8+PFmv71791a1atU0duxY1atXTwsWLNCuXbv07bffSpIsFov69Omj4cOHq2DBgvLx8dEnn3wiLy8vNW7c+DmfJQAAAAAAALzMUrWAt2vXLtWoUcNc7tevnySpXbt2Cg4OTlEfc+fOVY8ePVSzZk3Z2dmpadOmmjRpkrne3d1dv/76qwIDA1W2bFllzZpVQ4YMUZcuXcyYypUra968efr444/14YcfqmDBglqxYoVKlChhxgwYMEDR0dHq0qWLbt68qddee00hISFycnJ6yrMAAAAAAAAAPJzFMAwjtZN4WURGRsrd3V23bt1iPjwAqWpQiXdSOwU8xsj981M7BdgIxg9pA9cJgK043rtVaqcA/CcUmDjvhewnpWMIm50DDwAAAAAAAAAFPAAAAAAAAMCm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pWoBb8uWLWrQoIG8vLxksVi0YsUKc11cXJwGDhyokiVLysXFRV5eXmrbtq0uXLhg1cf169fVunVrubm5ycPDQ506dVJUVJRVzF9//aXXX39dTk5O8vb21ujRo5PksnjxYhUpUkROTk4qWbKkVq9ebbXeMAwNGTJEOXPmVIYMGeTv769jx449u5MBAAAAAAAAJCNVC3jR0dHy9fVVUFBQknW3b9/W7t279cknn2j37t1atmyZjhw5ooYNG1rFtW7dWgcOHNDatWu1cuVKbdmyRV26dDHXR0ZGqlatWsqbN69CQ0M1ZswYDRs2TN9++60Zs3XrVr3zzjvq1KmT9uzZo8aNG6tx48bav3+/GTN69GhNmjRJ06ZN0/bt2+Xi4qKAgADdvXv3OZwZAAAAAAAA4D6LYRhGaichSRaLRcuXL1fjxo0fGrNz505VqFBBp0+fVp48eXTo0CEVK1ZMO3fuVLly5SRJISEhqlu3rs6dOycvLy9NnTpVH330kSIiIuTg4CBJGjRokFasWKHDhw9Lklq0aKHo6GitXLnS3FelSpVUunRpTZs2TYZhyMvLS++//74++OADSdKtW7eUI0cOBQcHq2XLlsnmGxMTo5iYGHM5MjJS3t7eunXrltzc3J7qfAHA0xhU4p3UTgGPMXL//NROATYiMjJS7u7ujB9sHNcJgK043rtVaqcA/CcUmDjvhewnpWOINDUH3q1bt2SxWOTh4SFJ2rZtmzw8PMzinST5+/vLzs5O27dvN2OqVq1qFu8kKSAgQEeOHNGNGzfMGH9/f6t9BQQEaNu2bZKk8PBwRUREWMW4u7urYsWKZkxyRowYIXd3d/Pj7e39dCcAAAAAAAAAL500U8C7e/euBg4cqHfeecesSEZERCh79uxWcfb29sqcObMiIiLMmBw5cljFJC4/LubB9Q9ul1xMcgYPHqxbt26Zn7Nnzz7RMQMAAAAAAAD2qZ1ASsTFxal58+YyDENTp05N7XRSzNHRUY6OjqmdBgAAAAAAANIwm78DL7F4d/r0aa1du9bqeWBPT09dvnzZKv7evXu6fv26PD09zZhLly5ZxSQuPy7mwfUPbpdcDAAAAAAAAPA82HQBL7F4d+zYMa1bt05ZsmSxWu/n56ebN28qNDTUbNuwYYMSEhJUsWJFM2bLli2Ki4szY9auXavChQsrU6ZMZsz69eut+l67dq38/PwkST4+PvL09LSKiYyM1Pbt280YAAAAAAAA4HlI1QJeVFSUwsLCFBYWJun+yyLCwsJ05swZxcXFqVmzZtq1a5fmzp2r+Ph4RUREKCIiQrGxsZKkokWLqnbt2urcubN27NihP/74Qz169FDLli3l5eUlSWrVqpUcHBzUqVMnHThwQAsXLtTEiRPVr18/M4/evXsrJCREY8eO1eHDhzVs2DDt2rVLPXr0kHT/Dbl9+vTR8OHD9dNPP2nfvn1q27atvLy8HvnWXAAAAAAAAOBppeoceLt27VKNGjXM5cSiWrt27TRs2DD99NNPkqTSpUtbbbdx40ZVr15dkjR37lz16NFDNWvWlJ2dnZo2bapJkyaZse7u7vr1118VGBiosmXLKmvWrBoyZIi6dOlixlSuXFnz5s3Txx9/rA8//FAFCxbUihUrVKJECTNmwIABio6OVpcuXXTz5k299tprCgkJkZOT07M+LQAAAAAAAIDJYhiGkdpJvCwiIyPl7u6uW7duWc3lBwAv2qAS76R2CniMkfvnp3YKsBGMH9IGrhMAW3G8d6vUTgH4Tygwcd4L2U9KxxA2PQceAAAAAAAA8LKjgAcAAAAAAADYMAp4AAAAAAAAgA2jgAcAAAAAAADYMAp4AAAAAAAAgA2jgAcAALRlyxY1aNBAXl5eslgsWrFihdV6wzA0ZMgQ5cyZUxkyZJC/v7+OHTtmFbN79269+eab8vDwUJYsWdSlSxdFRUVZxezcuVM1a9aUh4eHMmXKpICAAO3du9cqZtGiRSpdurScnZ2VN29ejRkzJkm+MTEx+uijj5Q3b145OjoqX758mjFjxrM5GQAAAICNoYAHAAAUHR0tX19fBQUFJbt+9OjRmjRpkqZNm6bt27fLxcVFAQEBunv3riTpwoUL8vf3V4ECBbR9+3aFhITowIEDat++vdlHVFSUateurTx58mj79u36/ffflTFjRgUEBCguLk6S9Msvv6h169bq2rWr9u/fr6+//lrjx4/XlClTrPJp3ry51q9fr+nTp+vIkSOaP3++Chcu/HxODgAAAJDK7FM7AQAAkPrq1KmjOnXqJLvOMAxNmDBBH3/8sRo1aiRJmj17tnLkyKEVK1aoZcuWWrlypdKnT6+goCDZ2d3/fnDatGkqVaqUjh8/rgIFCujw4cO6fv26PvvsM3l7e0uShg4dqlKlSun06dMqUKCA5syZo8aNG6tr166SpPz582vw4MEaNWqUAgMDZbFYFBISos2bN+vkyZPKnDmzJClfvnzP+Qzhv27q1KmaOnWqTp06JUkqXry4hgwZ8tC/FwAAAC8Sd+ABAIBHCg8PV0REhPz9/c02d3d3VaxYUdu2bZN0/5FWBwcHs3gnSRkyZJAk/f7775KkwoULK0uWLJo+fbpiY2N1584dTZ8+XUWLFjULcDExMXJycrLaf4YMGXTu3DmdPn1akvTTTz+pXLlyGj16tHLlyqVChQrpgw8+0J07d57bOcB/X+7cuTVy5EiFhoZq165deuONN9SoUSMdOHAgtVMDAACggAcAAB4tIiJCkpQjRw6r9hw5cpjr3njjDUVERGjMmDGKjY3VjRs3NGjQIEnSxYsXJUkZM2bUpk2b9MMPPyhDhgxydXVVSEiIfvnlF9nb338oICAgQMuWLdP69euVkJCgo0ePauzYsVb9nDx5Ur///rv279+v5cuXa8KECVqyZIm6d+/+/E8G/rMaNGigunXrqmDBgipUqJC++OILubq66s8//0zt1AAAACjgAQCAp1e8eHHNmjVLY8eOlbOzszw9PeXj46McOXKYd+XduXNHnTp1UpUqVfTnn3/qjz/+UIkSJVSvXj3z7rnOnTurR48eql+/vhwcHFSpUiW1bNlSksx+EhISZLFYNHfuXFWoUEF169bVuHHjNGvWLO7CwzMRHx+vBQsWKDo6Wn5+fsnGxMTEKDIy0uoDAADwvFDAAwAAj+Tp6SlJunTpklX7pUuXzHWS1KpVK0VEROj8+fO6du2ahg0bpitXrih//vySpHnz5unUqVOaOXOmypcvr0qVKmnevHkKDw/Xjz/+KEmyWCwaNWqUoqKidPr0aUVERKhChQqSZPaTM2dO5cqVS+7u7ua+ixYtKsMwdO7cued3IvCft2/fPrm6usrR0VFdu3bV8uXLVaxYsWRjR4wYIXd3d/OTOK8jAADA80ABDwAAPJKPj488PT21fv16sy0yMlLbt29P9u6kHDlyyNXVVQsXLpSTk5PefPNNSdLt27dlZ2cni8VixiYuJyQkWPWRLl065cqVSw4ODpo/f778/PyULVs2SVKVKlV04cIFRUVFmfFHjx6VnZ2dcufO/UyPHS+XwoULKywsTNu3b1e3bt3Url07HTx4MNnYwYMH69atW+bn7NmzLzhbAADwMqGABwAAFBUVpbCwMIWFhUm6/+KKsLAwnTlzRhaLRX369NHw4cP1008/ad++fWrbtq28vLzUuHFjs48pU6Zo9+7dOnr0qIKCgtSjRw+NGDFCHh4ekqQ333xTN27cUGBgoA4dOqQDBw6oQ4cOsre3V40aNSRJV69e1bRp03T48GGFhYWpd+/eWrx4sSZMmGDup1WrVsqSJYs6dOiggwcPasuWLerfv786duxovjgD+DccHBxUoEABlS1bViNGjJCvr68mTpyYbKyjo6Pc3NysPgAAAM+LfWonAAAAUt+uXbvMIpok9evXT5LUrl07BQcHa8CAAYqOjlaXLl108+ZNvfbaawoJCbF6Y+yOHTs0dOhQRUVFqUiRIvrmm2/Upk0bc32RIkX0888/69NPP5Wfn5/s7OxUpkwZhYSEKGfOnGbcrFmz9MEHH8gwDPn5+WnTpk3mY7SS5OrqqrVr16pnz54qV66csmTJoubNm2v48OHP8xThJZSQkKCYmJjUTgMAAEAWwzCM1E7iZREZGSl3d3fdunWLb2kBpKpBJd5J7RTwGCP3z0/tFGAjGD+8GIMHD1adOnWUJ08e/f3335o3b55GjRqlNWvWmI+BPwrXCYCtON67VWqnAPwnFJg474XsJ6VjCO7AAwAAwEvv8uXLatu2rS5evCh3d3eVKlUqxcU7AACA540CHgAANohvz9OGF/XNLJ6/6dOnp3YKAAAAD8VLLAAAAAAAAAAbRgEPAAAAAAAAsGEU8AAAAAAAAAAbRgEPAAAAAAAAsGEU8AAAAAAAAAAbRgEPAAAAAAAAsGEU8AAAAAAAAAAbRgEPAAAAAAAAsGEU8AAAAAAAAAAbZv8kwQkJCQoODtayZct06tQpWSwW+fj4qFmzZmrTpo0sFsvzyhMAAAAAAAB4KaX4DjzDMNSwYUO9++67On/+vEqWLKnixYvr9OnTat++vd56663nmScAAAAAAADwUkrxHXjBwcHasmWL1q9frxo1alit27Bhgxo3bqzZs2erbdu2zzxJAAAAAAAA4GWV4jvw5s+frw8//DBJ8U6S3njjDQ0aNEhz5859pskBAAAAAAAAL7sUF/D++usv1a5d+6Hr69Spo7179z6TpAAAAAAAAADcl+IC3vXr15UjR46Hrs+RI4du3LjxTJICAAAAAAAAcF+KC3jx8fGyt3/4lHnp0qXTvXv3nklSAAAAAAAAAO5L8UssDMNQ+/bt5ejomOz6mJiYZ5YUAAAAAAAAgPtSXMBr167dY2N4Ay0AAAAAAADwbKW4gDdz5sznmQcAAAAAAACAZKR4DrznYcuWLWrQoIG8vLxksVi0YsUKq/WGYWjIkCHKmTOnMmTIIH9/fx07dswq5vr162rdurXc3Nzk4eGhTp06KSoqyirmr7/+0uuvvy4nJyd5e3tr9OjRSXJZvHixihQpIicnJ5UsWVKrV69+4lwAAAAAAACAZy3Fd+A1adIkRXHLli1L8c6jo6Pl6+urjh07Jtv/6NGjNWnSJM2aNUs+Pj765JNPFBAQoIMHD8rJyUmS1Lp1a128eFFr165VXFycOnTooC5dumjevHmSpMjISNWqVUv+/v6aNm2a9u3bp44dO8rDw0NdunSRJG3dulXvvPOORowYofr162vevHlq3Lixdu/erRIlSqQ4FwAAAAAAAOBZS3EBz93d/ZnvvE6dOqpTp06y6wzD0IQJE/Txxx+rUaNGkqTZs2crR44cWrFihVq2bKlDhw4pJCREO3fuVLly5SRJkydPVt26dfXVV1/Jy8tLc+fOVWxsrGbMmCEHBwcVL15cYWFhGjdunFnAmzhxomrXrq3+/ftLkv5fe/ce32P9/3H8+dnYgdnmtM1qsTXn00QxxMqykCjfHL+RHKJNGCnlWPrO4UuoRfWVQ5FDIVFj38l8ZYY5JExE31E2im2szGzX7w9f18+nDZs2nw8e99vtut32ud6v63q/ro9cvb32vt7Xm2++qdjYWL377ruaO3duoXIBAAAAAAAASoLdroF37NgxpaamKjQ01Nzn4eGhpk2bKiEhQd27d1dCQoI8PT3N4p0khYaGysHBQYmJiXrqqaeUkJCgVq1aycnJyYwJCwvTlClTdPbsWZUvX14JCQmKjIy06j8sLMx8pLcwuRQkOzvb6u28mZmZf+k7AQAAAAAAwN3HpmvgXU9qaqokydvb22q/t7e32ZaamiovLy+r9lKlSqlChQpWMQWd4+o+rhVzdfuNcilIVFSUPDw8zM3Pz+8GVw0AAAAAAABYs9sC3p1g9OjRysjIMLfjx4/bOiUAAAAAAADcZuy2gOfj4yNJSktLs9qflpZmtvn4+OjUqVNW7ZcuXdKZM2esYgo6x9V9XCvm6vYb5VIQZ2dnubu7W20AAAAAAABAUdhtAc/f318+Pj6Ki4sz92VmZioxMVHBwcGSpODgYKWnpyspKcmM2bhxo/Ly8tS0aVMzZvPmzcrJyTFjYmNjVbNmTZUvX96MubqfKzFX+ilMLgAAAAAAAEBJsGkB7/z589qzZ4/27Nkj6fLLIvbs2aOUlBRZLBYNGzZMkyZN0po1a7Rv3z717t1bvr6+6ty5sySpdu3aevzxxzVgwABt375d3377rSIiItS9e3f5+vpKknr27CknJyf169dP+/fv17JlyzRr1iyrl1YMHTpUMTExmj59upKTkzVhwgTt3LlTERERklSoXAAAAAAAAICSUOi30F7t8OHD+uabb3Tq1Cnl5eVZtY0bN67Q59m5c6ceeeQR8/OVolqfPn20YMECjRo1SllZWRo4cKDS09PVsmVLxcTEyMXFxTxm8eLFioiIUJs2beTg4KAuXbpo9uzZZruHh4c2bNig8PBwNW7cWJUqVdK4ceM0cOBAM6Z58+ZasmSJxowZo9dee03Vq1fX6tWrVa9ePTOmMLkAAAAAAAAAxc1iGIZRlAM+/PBDDR48WJUqVZKPj48sFsv/n8xi0a5du4o9yTtFZmamPDw8lJGRwXp4AGzq1Xo9bJ0CbqB/G8uNg2BzgbOWlHgfjB9uD/w5AbAXR4b2tHUKwB3hVozzpMKPIYo8A2/SpEl666239Morr/ylBAEAAAAAAADcWJHXwDt79qyeeeaZksgFAAAAAAAAwJ8UuYD3zDPPaMOGDSWRCwAAAAAAAIA/KfIjtIGBgRo7dqy2bdum+vXrq3Tp0lbtL730UrElBwAAAAAAANztilzA++CDD+Tm5qb4+HjFx8dbtVksFgp4AAAAAAAAQDEqcgHv2LFjJZEHAAAAAAAAgAIUeQ28qxmGIcMwiisXAAAAAAAAAH9yUwW8RYsWqX79+nJ1dZWrq6saNGigjz/+uLhzAwAAAAAAAO56RX6EdsaMGRo7dqwiIiLUokULSdKWLVs0aNAg/frrrxo+fHixJwkAAAAAAADcrYpcwHvnnXc0Z84c9e7d29z35JNPqm7dupowYQIFPAAAAAAAAKAYFfkR2pMnT6p58+b59jdv3lwnT54slqQAAAAAAAAAXFbkAl5gYKCWL1+eb/+yZctUvXr1YkkKAAAAKIyUlJQCX6pmGIZSUlJskBEAAEDxK/IjtBMnTlS3bt20efNmcw28b7/9VnFxcQUW9gAAAICS4u/vr5MnT8rLy8tq/5kzZ+Tv76/c3FwbZQYAAFB8ijwDr0uXLkpMTFSlSpW0evVqrV69WpUqVdL27dv11FNPlUSOAAAAQIEMw5DFYsm3//z583JxcbFBRgAAAMWvyDPwJKlx48b65JNPijsXAAAAoFAiIyMlSRaLRWPHjlWZMmXMttzcXCUmJiooKMhG2QEAABSvQhXwMjMz5e7ubv58PVfiAAAAgJKye/duSZdn4O3bt09OTk5mm5OTkxo2bKiRI0faKj0AAIBiVagCXvny5c21RTw9PQt8TOHK4wusMwIAAICS9s0330iS+vbtq1mzZvFLZAAAcEcrVAFv48aNqlChgqT/HywBAAAAtjZ//nxbpwAAAFDiClXAa926tfmzv7+//Pz88s3CMwxDx48fL97sAAAAgD95+umntWDBArm7u+vpp5++buzKlStvUVYAAAAlp8gvsfD39zcfp73amTNn5O/vzyO0AAAAKFEeHh7mL5Pd3d0LXN4FAADgTlLkAt6Vte7+7Pz583JxcSmWpAAAAIBreeqpp8xx54IFC2ybDAAAwC1Q6AJeZGSkJMlisWjs2LEqU6aM2Zabm6vExEQFBQUVe4IAAADA1Z566imlpqaqcuXKcnR0LPDpEAAAgDtJoQt4u3fvlnR5Bt6+ffvk5ORktjk5Oalhw4YaOXJk8WcIAAAAXKVy5cratm2bOnbseM2nQwAAAO4khS7gXXn7bN++fTVr1iy5u7uXWFIAAADAtQwaNEidOnWSxWKRxWKRj4/PNWNZnxkAANwJirwG3syZM3Xp0qV8+8+cOaNSpUpR2AMAAECJmjBhgrp3764jR47oySef1Pz58+Xp6WnrtAAAAEpMkQt43bt3V8eOHfXiiy9a7V++fLnWrFmjr776qtiSAwAAAApSq1Yt1apVS+PHj9czzzxjtT4zAADAncahqAckJibqkUceybc/JCREiYmJcGdhyQAARS5JREFUxZIUAAAAUBjjx49XmTJldPr0aW3ZskVbtmzR6dOnbZ0WAABAsSpyAS87O7vAR2hzcnL0xx9/FEtSAAAAQGH8/vvvev755+Xr66tWrVqpVatW8vX1Vb9+/fT777/bOj0AAIBiUeQC3kMPPaQPPvgg3/65c+eqcePGxZIUAAAAUBjDhw9XfHy81qxZo/T0dKWnp+uLL75QfHy8RowYYev0AAAAikWR18CbNGmSQkNDtXfvXrVp00aSFBcXpx07dmjDhg3FniAAAABwLZ9//rk+++wzhYSEmPvat28vV1dXde3aVXPmzLFdcgAAAMWkyDPwWrRooYSEBPn5+Wn58uX68ssvFRgYqO+++04PP/xwSeQIAAAAFOj333+Xt7d3vv1eXl48QgsAAO4YRZ6BJ0lBQUFavHhxcecCAAAAFElwcLDGjx+vRYsWycXFRZL0xx9/aOLEiQoODrZxdgAAAMXjpgp4V1y4cEEXL1602ufu7v6XEgIAAAAKa+bMmXr88cd17733qmHDhpKkvXv3ysXFRevXr7dxdgAAAMWjyAW833//XaNGjdLy5cv122+/5WvPzc0tlsQAAACAG6lfv74OHz6sxYsXKzk5WZLUo0cP9erVS66urjbODgAAoHgUuYD38ssv65tvvtGcOXP07LPPKjo6Wj///LPef/99TZ48uSRyBAAAAPLJyclRrVq1tHbtWg0YMMDW6QAAAJSYIhfwvvzySy1atEghISHq27evHn74YQUGBqpq1apavHixevXqVRJ5AgAAAFZKly6tCxcu2DoNAACAElfkt9CeOXNGAQEBki6vd3fmzBlJUsuWLbV58+bizQ4AAAC4jvDwcE2ZMkWXLl2ydSoAAAAlpsgz8AICAnTs2DHdd999qlWrlpYvX66HHnpIX375pTw9PUsgRQAAAKBgO3bsUFxcnDZs2KD69eurbNmyVu0rV660UWYAAADFp8gz8Pr27au9e/dKkl599VVFR0fLxcVFw4cP18svv1ysyeXm5mrs2LHy9/eXq6ur7r//fr355psyDMOMMQxD48aNU5UqVeTq6qrQ0FAdPnzY6jxnzpxRr1695O7uLk9PT/Xr10/nz5+3ivnuu+/08MMPy8XFRX5+fpo6dWq+fFasWKFatWrJxcVF9evX11dffVWs1wsAAICi8fT0VJcuXRQWFiZfX195eHhYbQAAAHeCIs/AGz58uPlzaGiokpOTlZSUpMDAQDVo0KBYk5syZYrmzJmjhQsXqm7dutq5c6f69u0rDw8PvfTSS5KkqVOnavbs2Vq4cKH8/f01duxYhYWF6cCBA3JxcZEk9erVSydPnlRsbKxycnLUt29fDRw4UEuWLJEkZWZmqm3btgoNDdXcuXO1b98+Pf/88/L09NTAgQMlSVu3blWPHj0UFRWlJ554QkuWLFHnzp21a9cu1atXr1ivGwAAANeXl5enadOm6YcfftDFixf16KOPasKECbx5FgAA3JEsxtXT2W5Senp6iTw++8QTT8jb21vz5s0z93Xp0kWurq765JNPZBiGfH19NWLECI0cOVKSlJGRIW9vby1YsEDdu3fXwYMHVadOHe3YsUNNmjSRJMXExKh9+/Y6ceKEfH19NWfOHL3++utKTU2Vk5OTpMuzC1evXq3k5GRJUrdu3ZSVlaW1a9eauTRr1kxBQUGaO3duoa4nMzNTHh4eysjIkLu7e7F8RwBwM16t18PWKeAG+rex2DoFFELgrCUl3gfjh4K9+eabmjBhgkJDQ+Xq6qr169erR48e+uijj2ySD39OAOzFkaE9bZ0CcEe4FeM8qfBjiCI/QjtlyhQtW7bM/Ny1a1dVrFhR99xzj/lobXFp3ry54uLi9MMPP0iS9u7dqy1btqhdu3aSpGPHjik1NVWhoaHmMR4eHmratKkSEhIkSQkJCfL09DSLd9LlmYMODg5KTEw0Y1q1amUW7yQpLCxMhw4d0tmzZ82Yq/u5EnOln4JkZ2crMzPTagMAAMBft2jRIr333ntav369Vq9erS+//FKLFy9WXl6erVMDAAAodkUu4M2dO1d+fn6SpNjYWMXGxurrr79Wu3btin0NvFdffVXdu3dXrVq1VLp0aTVq1EjDhg1Tr169JEmpqamSJG9vb6vjvL29zbbU1FR5eXlZtZcqVUoVKlSwiinoHFf3ca2YK+0FiYqKslqD5cr3BgAAgL8mJSVF7du3Nz+HhobKYrHol19+sWFWAAAAJaPIa+Clpqaahai1a9eqa9euatu2rapVq6amTZsWa3LLly/X4sWLtWTJEtWtW1d79uzRsGHD5Ovrqz59+hRrXyVh9OjRioyMND9nZmZSxAMAACgGly5dMtc7vqJ06dLKycmxUUYAAAAlp8gFvPLly+v48ePy8/NTTEyMJk2aJOny22Bzc3OLNbmXX37ZnIUnSfXr19d///tfRUVFqU+fPvLx8ZEkpaWlqUqVKuZxaWlpCgoKkiT5+Pjo1KlTVue9dOmSzpw5Yx7v4+OjtLQ0q5grn28Uc6W9IM7OznJ2di7qZQMAAOAGDMPQc889ZzXWunDhggYNGqSyZcua+1auXGmL9AAAAIpVkR+hffrpp9WzZ0899thj+u2338z16Hbv3q3AwMBiTe7333+Xg4N1io6OjubaJv7+/vLx8VFcXJzZnpmZqcTERAUHB0uSgoODlZ6erqSkJDNm48aNysvLM2cMBgcHa/PmzVa/sY2NjVXNmjVVvnx5M+bqfq7EXOkHAAAAt06fPn3k5eVltVzJ3//+d/n6+lrtAwAAuBMUeQbe22+/rWrVqun48eOaOnWq3NzcJEknT57Uiy++WKzJdezYUW+99Zbuu+8+1a1bV7t379aMGTP0/PPPS5IsFouGDRumSZMmqXr16vL399fYsWPl6+urzp07S5Jq166txx9/XAMGDNDcuXOVk5OjiIgIde/eXb6+vpKknj17auLEierXr59eeeUVff/995o1a5befvttM5ehQ4eqdevWmj59ujp06KClS5dq586d+uCDD4r1mgEAAHBj8+fPt3UKAAAAt0yRC3ilS5fWyJEj8+0fPnx4sSR0tXfeeUdjx47Viy++qFOnTsnX11cvvPCCxo0bZ8aMGjVKWVlZGjhwoNLT09WyZUvFxMRYrYmyePFiRUREqE2bNnJwcFCXLl00e/Zss93Dw0MbNmxQeHi4GjdurEqVKmncuHEaOHCgGdO8eXMtWbJEY8aM0Wuvvabq1atr9erVqlevXrFfNwAAAAAAAHCFxTAMo6gHHT58WN98841OnTplPs56xdXFNVjLzMyUh4eHMjIy5O7ubut0ANzFXq3Xw9Yp4Ab6t7HYOgUUQuCsJSXeB+OH2wN/TgDsxZGhPW2dAnBHuBXjPKnwY4giz8D78MMPNXjwYFWqVEk+Pj6yWP7/HxgWi4UCHgAAAAAAAFCMilzAmzRpkt566y298sorJZEPAAAAcMtFRUVp5cqVSk5Olqurq5o3b64pU6aoZs2atk4NAACg6G+hPXv2rJ555pmSyAUAAACwifj4eIWHh2vbtm2KjY1VTk6O2rZtq6ysLFunBgAAUPQZeM8884w2bNigQYMGlUQ+AAAAwC0XExNj9XnBggXy8vJSUlKSWrVqZaOsAAAALityAS8wMFBjx47Vtm3bVL9+fZUuXdqq/aWXXiq25AAAAABbyMjIkCRVqFChwPbs7GxlZ2ebnzMzM29JXgAA4O5U5ALeBx98IDc3N8XHxys+Pt6qzWKxUMADAADAbS0vL0/Dhg1TixYtVK9evQJjoqKiNHHixFucGQAAuFsVuYB37NixksgDAAAAsAvh4eH6/vvvtWXLlmvGjB49WpGRkebnzMxM+fn53Yr0AADAXajIBTwAAADgThUREaG1a9dq8+bNuvfee68Z5+zsLGdn51uYGQAAuJvdVAHvxIkTWrNmjVJSUnTx4kWrthkzZhRLYgAAAMCtYhiGhgwZolWrVmnTpk3y9/e3dUoAAACmIhfw4uLi9OSTTyogIEDJycmqV6+efvrpJxmGoQceeKAkcgQAAABKVHh4uJYsWaIvvvhC5cqVU2pqqiTJw8NDrq6uNs4OAADc7RyKesDo0aM1cuRI7du3Ty4uLvr88891/PhxtW7dWs8880xJ5AgAAACUqDlz5igjI0MhISGqUqWKuS1btszWqQEAABR9Bt7Bgwf16aefXj64VCn98ccfcnNz0xtvvKFOnTpp8ODBxZ4kAAAAUJIMw7B1CgAAANdU5Bl4ZcuWNde9q1Klin788Uez7ddffy2+zAAAAAAAAAAUfQZes2bNtGXLFtWuXVvt27fXiBEjtG/fPq1cuVLNmjUriRwBAAAAAACAu1aRC3gzZszQ+fPnJUkTJ07U+fPntWzZMlWvXp030AIAAAAAAADFrEgFvNzcXJ04cUINGjSQdPlx2rlz55ZIYgAAAAAAAACKuAaeo6Oj2rZtq7Nnz5ZUPgAAAAAAAACuUuSXWNSrV09Hjx4tiVwAAAAAAAAA/EmRC3iTJk3SyJEjtXbtWp08eVKZmZlWGwAAAAAAAIDiU+g18N544w2NGDFC7du3lyQ9+eSTslgsZrthGLJYLMrNzS3+LAEAAAAAAIC7VKELeBMnTtSgQYP0zTfflGQ+AAAAAAAAAK5S6AKeYRiSpNatW5dYMgAAAAAAAACsFWkNvKsfmQUAAAAAAABQ8go9A0+SatSoccMi3pkzZ/5SQgAAAAAAAAD+X5EKeBMnTpSHh0dJ5QIAAAAAAADgT4pUwOvevbu8vLxKKhcAAAAAAAAAf1LoNfBY/w4AAAAAAAC49QpdwLvyFloAAAAAAAAAt06hH6HNy8sryTwAAAAAAAAAFKDQM/AAAAAAAAAA3HoU8AAAAAAAAAA7RgEPAAAAAAAAsGMU8AAAAAAAAAA7RgEPAAAAAAAAsGMU8AAAAAAAAAA7RgEPAAAAAAAAsGMU8AAAAAAAAAA7ZvcFvJ9//ll///vfVbFiRbm6uqp+/frauXOn2W4YhsaNG6cqVarI1dVVoaGhOnz4sNU5zpw5o169esnd3V2enp7q16+fzp8/bxXz3Xff6eGHH5aLi4v8/Pw0derUfLmsWLFCtWrVkouLi+rXr6+vvvqqZC4aAAAAAAAA+B+7LuCdPXtWLVq0UOnSpfX111/rwIEDmj59usqXL2/GTJ06VbNnz9bcuXOVmJiosmXLKiwsTBcuXDBjevXqpf379ys2NlZr167V5s2bNXDgQLM9MzNTbdu2VdWqVZWUlKRp06ZpwoQJ+uCDD8yYrVu3qkePHurXr592796tzp07q3Pnzvr+++9vzZcBAAAAAACAu5LFMAzD1klcy6uvvqpvv/1W//nPfwpsNwxDvr6+GjFihEaOHClJysjIkLe3txYsWKDu3bvr4MGDqlOnjnbs2KEmTZpIkmJiYtS+fXudOHFCvr6+mjNnjl5//XWlpqbKycnJ7Hv16tVKTk6WJHXr1k1ZWVlau3at2X+zZs0UFBSkuXPnFup6MjMz5eHhoYyMDLm7u9/09wIAf9Wr9XrYOgXcQP82FlungEIInLWkxPtg/HB74M8JgL04MrSnrVMA7gi3YpwnFX4MYdcz8NasWaMmTZromWeekZeXlxo1aqQPP/zQbD927JhSU1MVGhpq7vPw8FDTpk2VkJAgSUpISJCnp6dZvJOk0NBQOTg4KDEx0Yxp1aqVWbyTpLCwMB06dEhnz541Y67u50rMlX4Kkp2drczMTKsNAAAAAAAAKAq7LuAdPXpUc+bMUfXq1bV+/XoNHjxYL730khYuXChJSk1NlSR5e3tbHeft7W22paamysvLy6q9VKlSqlChglVMQee4uo9rxVxpL0hUVJQ8PDzMzc/Pr0jXDwAAAAAAANh1AS8vL08PPPCA/vGPf6hRo0YaOHCgBgwYUOhHVm1t9OjRysjIMLfjx4/bOiUAAAAAAADcZuy6gFelShXVqVPHal/t2rWVkpIiSfLx8ZEkpaWlWcWkpaWZbT4+Pjp16pRV+6VLl3TmzBmrmILOcXUf14q50l4QZ2dnubu7W20AAAAAAABAUdh1Aa9FixY6dOiQ1b4ffvhBVatWlST5+/vLx8dHcXFxZntmZqYSExMVHBwsSQoODlZ6erqSkpLMmI0bNyovL09NmzY1YzZv3qycnBwzJjY2VjVr1jTfeBscHGzVz5WYK/0AAAAAAAAAJcGuC3jDhw/Xtm3b9I9//ENHjhzRkiVL9MEHHyg8PFySZLFYNGzYME2aNElr1qzRvn371Lt3b/n6+qpz586SLs/Ye/zxxzVgwABt375d3377rSIiItS9e3f5+vpKknr27CknJyf169dP+/fv17JlyzRr1ixFRkaauQwdOlQxMTGaPn26kpOTNWHCBO3cuVMRERG3/HsBAAAAAADA3aOUrRO4ngcffFCrVq3S6NGj9cYbb8jf318zZ85Ur169zJhRo0YpKytLAwcOVHp6ulq2bKmYmBi5uLiYMYsXL1ZERITatGkjBwcHdenSRbNnzzbbPTw8tGHDBoWHh6tx48aqVKmSxo0bp4EDB5oxzZs315IlSzRmzBi99tprql69ulavXq169erdmi8DAAAAAAAAdyWLYRiGrZO4W2RmZsrDw0MZGRmshwfApl6t18PWKeAG+rex2DoFFELgrCUl3gfjh9sDf04A7MWRoT1tnQJwR7gV4zyp8GMIu36EFgAAAAAAALjbUcADAAAAAAAA7BgFPAAAAAAAAMCOUcBDiZgwYYIsFovVVqtWLbP9woULCg8PV8WKFeXm5qYuXbooLS3NbF+wYEG+469sp06dkiSdPHlSPXv2VI0aNeTg4KBhw4blyyMnJ0dvvPGG7r//frm4uKhhw4aKiYkp8esHAAAAAAAoLhTwUGLq1q2rkydPmtuWLVvMtuHDh+vLL7/UihUrFB8fr19++UVPP/202d6tWzerY0+ePKmwsDC1bt1aXl5ekqTs7GxVrlxZY8aMUcOGDQvMYcyYMXr//ff1zjvv6MCBAxo0aJCeeuop7d69u2QvHgAAAAAAoJiUsnUCuHOVKlVKPj4++fZnZGRo3rx5WrJkiR599FFJ0vz581W7dm1t27ZNzZo1k6urq1xdXc1jTp8+rY0bN2revHnmvmrVqmnWrFmSpI8++qjAHD7++GO9/vrrat++vSRp8ODB+ve//63p06frk08+KbZrBQAAAAAAKCnMwEOJOXz4sHx9fRUQEKBevXopJSVFkpSUlKScnByFhoaasbVq1dJ9992nhISEAs+1aNEilSlTRn/729+KlEN2drZcXFys9rm6ulrNBgQAAAAAALBnFPBQIpo2baoFCxYoJiZGc+bM0bFjx/Twww/r3LlzSk1NlZOTkzw9Pa2O8fb2VmpqaoHnmzdvnnr27Gk1K68wwsLCNGPGDB0+fFh5eXmKjY3VypUrdfLkyZu9NAAAAAAAgFuKR2hRItq1a2f+3KBBAzVt2lRVq1bV8uXLi1yES0hI0MGDB/Xxxx8XOY9Zs2ZpwIABqlWrliwWi+6//3717dv3mo/cAgAAAAAA2Btm4OGW8PT0VI0aNXTkyBH5+Pjo4sWLSk9Pt4pJS0srcM28f/3rXwoKClLjxo2L3G/lypW1evVqZWVl6b///a+Sk5Pl5uamgICAm70UAAAAAACAW4oCHm6J8+fP68cff1SVKlXUuHFjlS5dWnFxcWb7oUOHlJKSouDg4HzHLV++XP369ftL/bu4uOiee+7RpUuX9Pnnn6tTp05/6XwAAAAAAAC3Co/QokSMHDlSHTt2VNWqVfXLL79o/PjxcnR0VI8ePeTh4aF+/fopMjJSFSpUkLu7u4YMGaLg4GA1a9bM6jzLli3TpUuX9Pe//73Afvbs2SPpcqHv9OnT2rNnj5ycnFSnTh1JUmJion7++WcFBQXp559/1oQJE5SXl6dRo0aV6PUDAAAAAAAUFwp4KBEnTpxQjx499Ntvv6ly5cpq2bKltm3bpsqVK0uS3n77bTk4OKhLly7Kzs5WWFiY3nvvvXznmTdvnp5++ul8L7y4olGjRubPSUlJWrJkiapWraqffvpJknThwgWNGTNGR48elZubm9q3b6+PP/74mucDAAAAAACwNxTwUCKWLl163XYXFxdFR0crOjr6unFbt269brthGNdtb926tQ4cOHDdGAAAAAAAAHvGGngAAAAAAACAHaOABwAAAAAAANgxHqG9Q71ar4etU0AhTP7+U1unAAAAAAAA7Bwz8AAAAAAAAAA7RgEPAAAAAAAAsGMU8AAAAAAAAAA7RgEPAAAAAAAAsGMU8AAAAAAAAAA7RgEPAAAAAAAAsGMU8AAAAAAAAAA7RgEPAAAAAAAAsGMU8AAAAAAAAAA7RgEPAAAAAAAAsGMU8AAAAAAAAAA7RgEPAAAAAAAAsGMU8AAAAAAAAAA7RgEPAAAAAAAAsGMU8AAAAAAAAAA7RgEPAAAAAAAAsGMU8AAAAAAAAAA7RgEPAAAAAAAAsGMU8AAAAAAAAAA7RgEPAAAAAAAAsGMU8AAAAAAAAAA7dlsV8CZPniyLxaJhw4aZ+y5cuKDw8HBVrFhRbm5u6tKli9LS0qyOS0lJUYcOHVSmTBl5eXnp5Zdf1qVLl6xiNm3apAceeEDOzs4KDAzUggUL8vUfHR2tatWqycXFRU2bNtX27dtL4jIBAAAAAAAA021TwNuxY4fef/99NWjQwGr/8OHD9eWXX2rFihWKj4/XL7/8oqefftpsz83NVYcOHXTx4kVt3bpVCxcu1IIFCzRu3Dgz5tixY+rQoYMeeeQR7dmzR8OGDVP//v21fv16M2bZsmWKjIzU+PHjtWvXLjVs2FBhYWE6depUyV88AAAAAAAA7lq3RQHv/Pnz6tWrlz788EOVL1/e3J+RkaF58+ZpxowZevTRR9W4cWPNnz9fW7du1bZt2yRJGzZs0IEDB/TJJ58oKChI7dq105tvvqno6GhdvHhRkjR37lz5+/tr+vTpql27tiIiIvS3v/1Nb7/9ttnXjBkzNGDAAPXt21d16tTR3LlzVaZMGX300Ue39ssAAAAAAADAXeW2KOCFh4erQ4cOCg0NtdqflJSknJwcq/21atXSfffdp4SEBElSQkKC6tevL29vbzMmLCxMmZmZ2r9/vxnz53OHhYWZ57h48aKSkpKsYhwcHBQaGmrGFCQ7O1uZmZlWGwAAAAAAAFAUpWydwI0sXbpUu3bt0o4dO/K1paamysnJSZ6enlb7vb29lZqaasZcXby70n6l7XoxmZmZ+uOPP3T27Fnl5uYWGJOcnHzN3KOiojRx4sTCXSgAAAAAAABQALuegXf8+HENHTpUixcvlouLi63TKbLRo0crIyPD3I4fP27rlAAAAAAAAHCbsesCXlJSkk6dOqUHHnhApUqVUqlSpRQfH6/Zs2erVKlS8vb21sWLF5Wenm51XFpamnx8fCRJPj4++d5Ke+XzjWLc3d3l6uqqSpUqydHRscCYK+coiLOzs9zd3a02wJ7MmTNHDRo0MP/7DA4O1tdff222v/DCC7r//vvl6uqqypUrq1OnTvlmncbFxal58+YqV66cfHx89Morr+R7y/Py5csVFBSkMmXKqGrVqpo2bZpV+8qVK/XYY4+pcuXKZh5Xv0QGAICStnnzZnXs2FG+vr6yWCxavXq1rVMCAAAw2XUBr02bNtq3b5/27Nljbk2aNFGvXr3Mn0uXLq24uDjzmEOHDiklJUXBwcGSpODgYO3bt8/qbbGxsbFyd3dXnTp1zJirz3El5so5nJyc1LhxY6uYvLw8xcXFmTHA7ejee+/V5MmTlZSUpJ07d+rRRx9Vp06dzPUhr7wY5uDBg1q/fr0Mw1Dbtm2Vm5srSdq7d6/at2+vxx9/XLt379ayZcu0Zs0avfrqq2YfX3/9tXr16qVBgwbp+++/13vvvae3335b7777rhmzefNmPfbYY/rqq6+UlJSkRx55RB07dtTu3btv7RcCALhrZWVlqWHDhoqOjrZ1KgAAAPlYDMMwbJ1EUYSEhCgoKEgzZ86UJA0ePFhfffWVFixYIHd3dw0ZMkSStHXrVklSbm6ugoKC5Ovrq6lTpyo1NVXPPvus+vfvr3/84x+SpGPHjqlevXoKDw/X888/r40bN+qll17SunXrFBYWJklatmyZ+vTpo/fff18PPfSQZs6cqeXLlys5OTnf2njXkpmZKQ8PD2VkZJT4bLxX6/Uo0fOjeEz+/lNbp5BPhQoVNG3aNPXr1y9f23fffaeGDRvqyJEjuv/++/Xaa68pNjbWao3KL7/8Ul27dtWpU6dUrlw59ezZUzk5OVqxYoUZ884772jq1KlKSUmRxWIpMI+6deuqW7duGjduXPFfJLhH3Ab6tyn47wbsS+CsJSXex60cP+Ayi8WiVatWqXPnzoU+hj8nAPbiyNCetk4BuCPcinGeVPgxhN2/xOJG3n77bTk4OKhLly7Kzs5WWFiY3nvvPbPd0dFRa9eu1eDBgxUcHKyyZcuqT58+euONN8wYf39/rVu3TsOHD9esWbN077336l//+pdZvJOkbt266fTp0xo3bpxSU1MVFBSkmJiYQhfvAHuXm5urFStWKCsrq8CZpVlZWZo/f778/f3l5+cn6fKblv+8PqWrq6suXLigpKQkhYSEKDs7W2XKlMkXc+LECf33v/9VtWrV8vWVl5enc+fOqUKFCsV3gQAAFKPs7GxlZ2ebnzMzM22YDQAAuNPddgW8TZs2WX12cXFRdHT0dR93qFq1qr766qvrnjckJOSGj+tFREQoIiKi0LkCt4N9+/YpODhYFy5ckJubm1atWmU+Xi5J7733nkaNGqWsrCzVrFlTsbGxcnJykiSFhYVp5syZ+vTTT9W1a1elpqaaxfGTJ0+aMcOHD9dzzz2nRx55REeOHNH06dPNmIIKeP/85z91/vx5de3atYSvHgCAmxMVFaWJEyfaOg0AAHCXsOs18ACUvJo1a2rPnj1KTEzU4MGD1adPHx04cMBs79Wrl3bv3q34+HjVqFFDXbt21YULFyRJbdu21bRp0zRo0CA5OzurRo0aat++vSTJweHy7WXAgAGKiIjQE088IScnJzVr1kzdu3e3irnakiVLNHHiRC1fvlxeXl4lffkAANyU0aNHKyMjw9yOHz9u65QAAMAdjAIecJdzcnJSYGCgGjdurKioKDVs2FCzZs0y2z08PFS9enW1atVKn332mZKTk7Vq1SqzPTIyUunp6UpJSdGvv/6qTp06SZICAgIkXV5HaMqUKTp//rz++9//KjU1VQ899JBVzBVLly5V//79tXz5coWGhpb0pQMAcNOcnZ3Nt7hf2QAAAErKbfcILYCSlZeXZ7Wmz9UMw5BhGPnaLRaLfH19JUmffvqp/Pz89MADD1jFODo66p577jFjgoODVblyZbP9008/1fPPP6+lS5eqQ4cOxXlJAAAAAADc1ijgAXex0aNHq127drrvvvt07tw5LVmyRJs2bdL69et19OhRLVu2TG3btlXlypV14sQJTZ48Wa6uruZjspI0bdo0Pf7443JwcNDKlSs1efJkLV++XI6OjpKkX3/9VZ999plCQkJ04cIFzZ8/XytWrFB8fLx5jiVLlqhPnz6aNWuWmjZtqtTUVEmXX3bh4eFxa78UAMBd6fz58zpy5Ij5+dixY9qzZ48qVKig++67z4aZAQAA8AgtcFc7deqUevfurZo1a6pNmzbasWOH1q9fr8cee0wuLi76z3/+o/bt2yswMFDdunVTuXLltHXrVqu16b7++ms9/PDDatKkidatW6cvvvhCnTt3tupn4cKFatKkiVq0aKH9+/dr06ZN5mO0kvTBBx/o0qVLCg8PV5UqVcxt6NCht+qrAADc5Xbu3KlGjRqpUaNGki4vEdGoUSONGzfOxpkBAAAwAw+4q82bN++abb6+vjd8e7Mkbdy48brtlSpVUkJCwnVj/vx2aQAAbrWQkBAZhmHrNAAAAArEDDwAAAAAAADAjjEDD7ChI0N72joFFELgrCW2TgEAAAAAcBdjBh4AAAAAAABgxyjgAQAAAAAAAHaMAh4AAAAAAABgxyjgAQAAAAAAAHaMAh4AAAAAAABgxyjgAQAAAAAAAHaMAh4AAAAAAABgxyjgAQAAAAAAAHaMAh4AAAAAAABgxyjgAQAAAAAAAHaMAh4AAAAAAABgxyjgAQAAAAAAAHaMAh4AAAAAAABgxyjgAQAAAAAAAHaMAh4AAAAAAABgxyjgAQAAAAAAAHaMAh4AAAAAAABgxyjgAQAAAAAAAHaMAh4AAAAAAABgxyjgAQAAAAAAAHaMAh4AAAAAAABgxyjgAQAAALBbEyZMkMVisdpq1ap1zfiVK1eqSZMm8vT0VNmyZRUUFKSPP/7YKsYwDI0bN05VqlSRq6urQkNDdfjwYbN906ZN+fq8su3YsUOSdOjQIT3yyCPy9vaWi4uLAgICNGbMGOXk5BQpl5IQHR2tatWqycXFRU2bNtX27dvzxSQkJOjRRx9V2bJl5e7urlatWumPP/4o8dwAADeHAh4AAAAAu1a3bl2dPHnS3LZs2XLN2AoVKuj1119XQkKCvvvuO/Xt21d9+/bV+vXrzZipU6dq9uzZmjt3rhITE1W2bFmFhYXpwoULkqTmzZtb9Xfy5En1799f/v7+atKkiSSpdOnS6t27tzZs2KBDhw5p5syZ+vDDDzV+/Pgi5VJUCxYsUEhIyDXbly1bpsjISI0fP167du1Sw4YNFRYWplOnTpkxCQkJevzxx9W2bVtt375dO3bsUEREhBwc+OchANirUrZOAAAAAACup1SpUvLx8SlU7J+LW0OHDtXChQu1ZcsWhYWFyTAMzZw5U2PGjFGnTp0kSYsWLZK3t7dWr16t7t27y8nJyaq/nJwcffHFFxoyZIgsFoskKSAgQAEBAWZM1apVtWnTJv3nP/8pdC6SlJ2drddff12ffvqp0tPTVa9ePU2ZMuW6RbrrmTFjhgYMGKC+fftKkubOnat169bpo48+0quvvipJGj58uF566SXzsyTVrFnzpvoDANwa/IoFAAAAgF07fPiwfH19FRAQoF69eiklJaVQxxmGobi4OB06dEitWrWSJB07dkypqakKDQ014zw8PNS0aVMlJCQUeJ41a9bot99+M4tiBTly5IhiYmLUunXrQuciSREREUpISNDSpUv13Xff6ZlnntHjjz9u9UhvYV28eFFJSUlW1+bg4KDQ0FDz2k6dOqXExER5eXmpefPm8vb2VuvWra87qxEAYHsU8AAAAADYraZNm2rBggWKiYnRnDlzdOzYMT388MM6d+7cNY/JyMiQm5ubnJyc1KFDB73zzjt67LHHJEmpqamSJG9vb6tjvL29zbY/mzdvnsLCwnTvvffma2vevLlcXFxUvXp1Pfzww3rjjTcKnUtKSormz5+vFStW6OGHH9b999+vkSNHqmXLlpo/f37hv6T/+fXXX5Wbm3vdazt69Kiky2sLDhgwQDExMXrggQfUpk2bmyoaAgBuDR6hBQAAAGC32rVrZ/7coEEDNW3aVFWrVtXy5cvVr1+/Ao8pV66c9uzZo/PnzysuLk6RkZEKCAi4qcdST5w4ofXr12v58uUFti9btkznzp3T3r179fLLL+uf//ynRo0aVahc9u3bp9zcXNWoUcPqnNnZ2apYsaKky0W+OnXqmG2XLl1STk6O3NzczH2vvfaaXnvttUJdT15eniTphRdeMGcUNmrUSHFxcfroo48UFRVVqPMAAG4tCngAAAAAbhuenp6qUaOGjhw5cs0YBwcHBQYGSpKCgoJ08OBBRUVFKSQkxFzbLi0tTVWqVDGPSUtLU1BQUL5zzZ8/XxUrVtSTTz5ZYF9+fn6SpDp16ig3N1cDBw7UiBEj5OjoeMNczp8/L0dHRyUlJZnxV1wp0Pn6+mrPnj3m/pUrV+rzzz/X4sWLzX0VKlSQJFWqVEmOjo5KS0uzOldaWpp53Veu+eqioCTVrl270I8mAwBuPR6hBQAAAHDbOH/+vH788Uer4tuN5OXlKTs7W5Lk7+8vHx8fxcXFme2ZmZlKTExUcHCw1XGGYWj+/Pnq3bu3SpcuXah+cnJyzFluN8qlUaNGys3N1alTpxQYGGi1XSm4lSpVymq/l5eXXF1drfZdKeA5OTmpcePGVteWl5enuLg489qqVasmX19fHTp0yCqvH374QVWrVr3hNQIAbMPuC3hRUVF68MEHVa5cOXl5ealz5875/mdz4cIFhYeHq2LFinJzc1OXLl3y/dYpJSVFHTp0UJkyZeTl5aWXX35Zly5dsorZtGmTHnjgATk7OyswMFALFizIl090dLSqVasmFxcXNW3aVNu3by/2awYAAABw2ciRIxUfH6+ffvpJW7du1VNPPSVHR0f16NFDktS7d2+NHj3ajI+KilJsbKyOHj2qgwcPavr06fr444/197//XZJksVg0bNgwTZo0SWvWrNG+ffvUu3dv+fr6qnPnzlZ9b9y4UceOHVP//v3z5bV48WItX75cBw8e1NGjR7V8+XKNHj1a3bp1M4t9N8qlRo0a6tWrl3r37q2VK1fq2LFj2r59u6KiorRu3bqb+r4iIyP14YcfauHChTp48KAGDx6srKws83FZi8Wil19+WbNnz9Znn32mI0eOaOzYsUpOTr7mI8kAANuz+0do4+PjFR4ergcffFCXLl3Sa6+9prZt2+rAgQMqW7aspMuvQV+3bp1WrFghDw8PRURE6Omnn9a3334rScrNzVWHDh3k4+OjrVu36uTJk+Zv0f7xj39Iuvw2qg4dOmjQoEFavHix4uLi1L9/f1WpUsV8xfuyZcsUGRmpuXPnqmnTppo5c6bCwsJ06NAheXl52eYLAgAAAO5gJ06cUI8ePfTbb7+pcuXKatmypbZt26bKlStLuvyLegeH/5+XkJWVpRdffFEnTpyQq6uratWqpU8++UTdunUzY0aNGqWsrCwNHDhQ6enpatmypWJiYuTi4mLV97x589S8eXPVqlUrX16lSpXSlClT9MMPP8gwDFWtWlUREREaPnx4kXKZP3++Jk2apBEjRujnn39WpUqV1KxZMz3xxBM39X1169ZNp0+f1rhx45SamqqgoCDFxMRYvdhi2LBhunDhgoYPH64zZ86oYcOGio2N1f33339TfQIASp7FMAzD1kkUxenTp+Xl5aX4+Hi1atVKGRkZqly5spYsWaK//e1vkqTk5GTVrl1bCQkJatasmb7++ms98cQT+uWXX8z/cc2dO1evvPKKTp8+LScnJ73yyitat26dvv/+e7Ov7t27Kz09XTExMZIuvwHrwQcf1Lvvvivp8nR0Pz8/DRkyRK+++uoNc8/MzJSHh4cyMjLk7u5e3F+NlVfr9SjR86N49G9jsXUKKITAWUtsnUKx4x5h/7g/3B5uxf3hVo4fcPP4cwJgL44M7WnrFIA7wq36d2BhxxB2/wjtn2VkZEj6/4Vak5KSlJOTo9DQUDOmVq1auu+++5SQkCBJSkhIUP369a1+6xQWFqbMzEzt37/fjLn6HFdirpzj4sWLSkpKsopxcHBQaGioGfNn2dnZyszMtNoAAAAAAACAorD7R2ivlpeXp2HDhqlFixaqV6+eJCk1NVVOTk7y9PS0ivX29lZqaqoZc3Xx7kr7lbbrxWRmZuqPP/7Q2bNnlZubW2BMcnJygflGRUVp4sSJN3exAAAAwDUwkxooHpO//9TWKQBAodxWM/DCw8P1/fffa+nSpbZOpVBGjx6tjIwMczt+/LitUwIAAAAAAMBt5raZgRcREaG1a9dq8+bNuvfee839Pj4+unjxotLT061m4aWlpZmvXvfx8cn3ttgrb6m9OubPb65NS0uTu7u7XF1d5ejoKEdHxwJjrpzjz5ydneXs7HxzFwwAAAAAAADoNpiBZxiGIiIitGrVKm3cuFH+/v5W7Y0bN1bp0qUVFxdn7jt06JBSUlIUHBwsSQoODta+fft06tQpMyY2Nlbu7u6qU6eOGXP1Oa7EXDmHk5OTGjdubBWTl5enuLg4MwYAAAAAAAAobnY/Ay88PFxLlizRF198oXLlyplr1nl4eMjV1VUeHh7q16+fIiMjVaFCBbm7u2vIkCEKDg5Ws2bNJElt27ZVnTp19Oyzz2rq1KlKTU3VmDFjFB4ebs6QGzRokN59912NGjVKzz//vDZu3Kjly5dr3bp1Zi6RkZHq06ePmjRpooceekgzZ85UVlaW+vbte+u/GAAAAAAAANwV7L6AN2fOHElSSEiI1f758+frueeekyS9/fbbcnBwUJcuXZSdna2wsDC99957Zqyjo6PWrl2rwYMHKzg4WGXLllWfPn30xhtvmDH+/v5at26dhg8frlmzZunee+/Vv/71L4WFhZkx3bp10+nTpzVu3DilpqYqKChIMTEx+V5sAQAAAAAAABQXuy/gGYZxwxgXFxdFR0crOjr6mjFVq1bVV199dd3zhISEaPfu3deNiYiIUERExA1zAgAAAAAAAIqD3a+BBwAAAAAAANzN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XhFFR0erWrVqcnFxUdOmTbV9+3ZbpwQAAIBiwlgPAADYIwp4RbBs2TJFRkZq/Pjx2rVrlxo2bKiwsDCdOnXK1qkBAADgL2KsBwAA7BUFvCKYMWOGBgwYoL59+6pOnTqaO3euypQpo48++sjWqQEAAOAvYqwHAADsVSlbJ3C7uHjxopKSkjR69Ghzn4ODg0JDQ5WQkFDgMdnZ2crOzjY/Z2RkSJIyMzNLNllJ2bk5Jd4H/rpz2RZbp4BCuBV/Z2817hH2j/vD7eFW3B+u9GEYRon3dTcr6ljPluM8ifs4UFzuxHHeuWzuD0BxuFX3h8KO9SjgFdKvv/6q3NxceXt7W+339vZWcnJygcdERUVp4sSJ+fb7+fmVSI64/cws+D8d2Jv3P7N1BrgLcX+4TdzC+8O5c+fk4eFxy/q72xR1rMc4D7gzzPT43NYpALBXt/jfgTca61HAK0GjR49WZGSk+TkvL09nzpxRxYoVZbEws+Jul5mZKT8/Px0/flzu7u62TgeAHeH+gKsZhqFz587J19fX1qngKozzcD3cxwFcC/cH/Flhx3oU8AqpUqVKcnR0VFpamtX+tLQ0+fj4FHiMs7OznJ2drfZ5enqWVIq4Tbm7u3PjBlAg7g+4gpl3Ja+oYz3GeSgM7uMAroX7A65WmLEeL7EoJCcnJzVu3FhxcXHmvry8PMXFxSk4ONiGmQEAAOCvYqwHAADsGTPwiiAyMlJ9+vRRkyZN9NBDD2nmzJnKyspS3759bZ0aAAAA/iLGegAAwF5RwCuCbt266fTp0xo3bpxSU1MVFBSkmJiYfIsdA4Xh7Oys8ePH53v8BgC4PwC2wVgPxYX7OIBr4f6Am2UxbvSeWgAAAAAAAAA2wxp4AAAAAAAAgB2jgAcAAAAAAADYMQp4AAAAAAAAgB2jgAcU0nPPPafOnTsX6RiLxaLVq1eXSD7X89NPP8lisWjPnj23vG/gbhQSEqJhw4aZn6tVq6aZM2faLJ+btWDBAnl6eto6DQC45RjnAbgWxnmwFxTwgP957rnnZLFYZLFY5OTkpMDAQL3xxhu6dOmSJGnWrFlasGBBiedx8eJFTZ06VQ0bNlSZMmVUqVIltWjRQvPnz1dOTk6J9w/cjQzDUGhoqMLCwvK1vffee/L09NSJEydskFnhpaamasiQIQoICJCzs7P8/PzUsWNHxcXF2To1ALA5xnnA3YtxHu4UpWydAGBPHn/8cc2fP1/Z2dn66quvFB4ertKlS2v06NHy8PAo8f4vXryosLAw7d27V2+++aZatGghd3d3bdu2Tf/85z/VqFEjBQUFlXgewN3GYrFo/vz5ql+/vt5//3298MILkqRjx45p1KhRmjNnju69914bZ3ltP/30k1q0aCFPT09NmzZN9evXV05OjtavX6/w8HAlJyfbOkUAsDnGecDdiXEe7hTMwAOu4uzsLB8fH1WtWlWDBw9WaGio1qxZIyn/oxUhISF66aWXNGrUKFWoUEE+Pj6aMGHCdc8/fvx4ValSRd99912B7TNnztTmzZsVFxen8PBwBQUFKSAgQD179lRiYqKqV68uSYqJiVHLli3l6empihUr6oknntCPP/6Y73zJyclq3ry5XFxcVK9ePcXHx9/cFwPcBfz8/DRr1iyNHDlSx44dk2EY6tevn9q2batGjRqpXbt2cnNzk7e3t5599ln9+uuvhT53SkqKOnXqJDc3N7m7u6tr165KS0uTJGVkZMjR0VE7d+6UJOXl5alChQpq1qyZefwnn3wiPz+/a57/xRdflMVi0fbt29WlSxfVqFFDdevWVWRkpLZt22bGzZgxQ/Xr11fZsmXl5+enF198UefPn893vtWrV6t69epycXFRWFiYjh8/XuhrBQB7xTgPuHsxzvt/jPNuXxTwgOtwdXXVxYsXr9m+cOFClS1bVomJiZo6dareeOMNxcbG5oszDENDhgzRokWL9J///EcNGjQo8HyLFy9WaGioGjVqlK+tdOnSKlu2rCQpKytLkZGR2rlzp+Li4uTg4KCnnnpKeXl5Vse8/PLLGjFihHbv3q3g4GB17NhRv/32W1G+AuCu0qdPH7Vp00bPP/+83n33XX3//fd6//339eijj6pRo0bauXOnYmJilJaWpq5duxbqnHl5eerUqZPOnDmj+Ph4xcbG6ujRo+rWrZskycPDQ0FBQdq0aZMkad++fbJYLNq9e7c56IqPj1fr1q0LPP+ZM2cUExOj8PBw8x5xtavXOnFwcNDs2bO1f/9+LVy4UBs3btSoUaOs4n///Xe99dZbWrRokb799lulp6ere/fuhbpWALidMM4D7i6M8xjn3fYMAIZhGEafPn2MTp06GYZhGHl5eUZsbKzh7OxsjBw5Ml+7YRhG69atjZYtW1qd48EHHzReeeUV87MkY8WKFUbPnj2N2rVrGydOnLhuDq6ursZLL71U5NxPnz5tSDL27dtnGIZhHDt2zJBkTJ482YzJyckx7r33XmPKlClFPj9wN0lLSzMqVapkODg4GKtWrTLefPNNo23btlYxx48fNyQZhw4dMgzj8v1g6NChZnvVqlWNt99+2zAMw9iwYYPh6OhopKSkmO379+83JBnbt283DMMwIiMjjQ4dOhiGYRgzZ840unXrZjRs2ND4+uuvDcMwjMDAQOODDz4oMN/ExERDkrFy5coiX+uKFSuMihUrmp/nz59vSDK2bdtm7jt48KAhyUhMTCzy+QHAXjDOA2AYjPMY593emIEHXGXt2rVyc3OTi4uL2rVrp27dul33cYk//4a1SpUqOnXqlNW+4cOHKzExUZs3b9Y999xz3f4NwyhUnocPH1aPHj0UEBAgd3d3VatWTdLl6dtXCw4ONn8uVaqUmjRpooMHDxaqD+Bu5eXlpRdeeEG1a9dW586dtXfvXn3zzTdyc3Mzt1q1aklSgY80/dnBgwfl5+dn9WhEnTp15Onpaf59bN26tbZs2aLc3FzFx8crJCREISEh2rRpk3755RcdOXJEISEhBZ6/sPcNSfr3v/+tNm3a6J577lG5cuX07LPP6rffftPvv/9uxpQqVUoPPvig+blWrVpWuQLA7YpxHgDGeYzzbmcU8ICrPPLII9qzZ48OHz6sP/74w3x04lpKly5t9dliseR7vOGxxx7Tzz//rPXr19+w/xo1ahRqEdKOHTvqzJkz+vDDD5WYmKjExERJuu5jIAAKr1SpUipV6vJ7ns6fP6+OHTtqz549Vtvhw4fVqlWrYumvVatWOnfunHbt2qXNmzdbDezi4+Pl6+trro30Z9WrV5fFYrnhveOnn37SE088oQYNGujzzz9XUlKSoqOjJXHvAHB3YJwHQGKch9sXBTzgKmXLllVgYKDuu+8+86b+Vz355JNasmSJ+vfvr6VLl143tmfPnvr3v/+t3bt352vLyclRVlaWfvvtNx06dEhjxoxRmzZtVLt2bZ09e7bA8129qOmlS5eUlJSk2rVr/7ULAu4yDzzwgPbv369q1aopMDDQarveP/yuqF27to4fP261QPCBAweUnp6uOnXqSLq8fkmDBg307rvvqnTp0qpVq5ZatWql3bt3a+3atddcF0WSKlSooLCwMEVHRysrKytfe3p6uiQpKSlJeXl5mj59upo1a6YaNWrol19+yRd/6dIlc6FlSTp06JDS09O5dwC47THOA/BnjPMY591OKOABt8BTTz2ljz/+WH379tVnn312zbhhw4apRYsWatOmjaKjo7V3714dPXpUy5cvV7NmzXT48GGVL19eFStW1AcffKAjR45o48aNioyMLPB80dHRWrVqlZKTkxUeHq6zZ8/q+eefL6nLBO5I4eHhOnPmjHr06KEdO3boxx9/1Pr169W3b1/l5ube8PjQ0FDVr19fvXr10q5du7R9+3b17t1brVu3VpMmTcy4kJAQLV682BzEVahQQbVr19ayZcuuO7CTLv9dz83N1UMPPaTPP/9chw8f1sGDBzV79mzzEavAwEDl5OTonXfe0dGjR/Xxxx9r7ty5+c5VunRpDRkyRImJiUpKStJzzz2nZs2a6aGHHirK1wYAdw3GecDti3Ee47zbCQU84Bb529/+poULF+rZZ5/VypUrC4xxdnZWbGysRo0apffff1/NmjXTgw8+qNmzZ+ull15SvXr15ODgoKVLlyopKUn16tXT8OHDNW3atALPN3nyZE2ePFkNGzbUli1btGbNGlWqVKkkLxO44/j6+urbb79Vbm6u2rZtq/r162vYsGHy9PSUg8ON/zdqsVj0xRdfqHz58mrVqpVCQ0MVEBCgZcuWWcW1bt1aubm5VmughISE5NtXkICAAO3atUuPPPKIRowYoXr16umxxx5TXFyc5syZI0lq2LChZsyYoSlTpqhevXpavHixoqKi8p2rTJkyeuWVV9SzZ0+1aNFCbm5u+XIFAFhjnAfcnhjnMc67nViMoqyKCAAAAAAAAOCWYgYeAAAAAAAAYMco4AEAAAAAAAB2jAIeAAAAAAAAYMco4AEAAAAAAAB2jAIeAAAAAAAAYMco4AEAAAAAAAB2jAIeAAAAAAAAYMco4AEAAAAAAAB2jAIeAAAAAAAAYMco4AHAn6SmpmrIkCEKCAiQs7Oz/Pz81LFjR8XFxdk6NQAAAPwFjPMA3K5K2ToBALAnP/30k1q0aCFPT09NmzZN9evXV05OjtavX6/w8HAlJyfbOkUAAADcBMZ5AG5nzMADgKu8+OKLslgs2r59u7p06aIaNWqobt26ioyM1LZt2yRJKSkp6tSpk9zc3OTu7q6uXbsqLS3NPMeECRMUFBSkjz76SPfdd5/c3Nz04osvKjc3V1OnTpWPj4+8vLz01ltvWfVtsVg0Z84ctWvXTq6urgoICNBnn31mFfPKK6+oRo0aKlOmjAICAjR27Fjl5OTk6/vjjz9WtWrV5OHhoe7du+vcuXOSpEWLFqlixYrKzs62Om/nzp317LPPFut3CQAAYE8Y5wG4nVHAA4D/OXPmjGJiYhQeHq6yZcvma/f09FReXp46deqkM2fOKD4+XrGxsTp69Ki6detmFfvjjz/q66+/VkxMjD799FPNmzdPHTp00IkTJxQfH68pU6ZozJgxSkxMtDpu7Nix6tKli/bu3atevXqpe/fuOnjwoNlerlw5LViwQAcOHNCsWbP04Ycf6u23387X9+rVq7V27VqtXbtW8fHxmjx5siTpmWeeUW5urtasWWPGnzp1SuvWrdPzzz//l79DAAAAe8Q4j3EecNszAACGYRhGYmKiIclYuXLlNWM2bNhgODo6GikpKea+/fv3G5KM7du3G4ZhGOPHjzfKlCljZGZmmjFhYWFGtWrVjNzcXHNfzZo1jaioKPOzJGPQoEFW/TVt2tQYPHjwNfOZNm2a0bhxY/NzQX2//PLLRtOmTc3PgwcPNtq1a2d+nj59uhEQEGDk5eVdsx8AAIDbGeM8xnnA7Y418ADgfwzDuGHMwYMH5efnJz8/P3NfnTp15OnpqYMHD+rBBx+UJFWrVk3lypUzY7y9veXo6CgHBwerfadOnbI6f3BwcL7Pe/bsMT8vW7ZMs2fP1o8//qjz58/r0qVLcnd3tzrmz31XqVLFqp8BAwbowQcf1M8//6x77rlHCxYs0HPPPSeLxXLD6wcAALgdMc5jnAfc7niEFgD+p3r16rJYLMWygHHp0qWtPlsslgL35eXlFfqcCQkJ6tWrl9q3b6+1a9dq9+7dev3113Xx4sUb9n11P40aNVLDhg21aNEiJSUlaf/+/XruuecKnQcAAMDthnEegNsdBTwA+J8KFSooLCxM0dHRysrKyteenp6u2rVr6/jx4zp+/Li5/8CBA0pPT1edOnX+cg5XFlC++nPt2rUlSVu3blXVqlX1+uuvq0mTJqpevbr++9//3lQ//fv314IFCzR//nyFhoZa/aYZAADgTsM4D8DtjgIeAFwlOjpaubm5euihh/T555/r8OHDOnjwoGbPnq3g4GCFhoaqfv366tWrl3bt2qXt27erd+/eat26tZo0afKX+1+xYoU++ugj/fDDDxo/fry2b9+uiIgISZd/c5ySkqKlS5fqxx9/1OzZs7Vq1aqb6qdnz546ceKEPvzwQxY1BgAAdwXGeQBuZxTwAOAqAQEB2rVrlx555BGNGDFC9erV02OPPaa4uDjNmTNHFotFX3zxhcqXL69WrVopNDRUAQEBWrZsWbH0P3HiRC1dulQNGjTQokWL9Omnn5q/8X3yySc1fPhwRUREKCgoSFu3btXYsWNvqh8PDw916dJFbm5u6ty5c7HkDgAAYM8Y5wG4nVmMwqzmCQAocRaLRatWrbplA602bdqobt26mj179i3pDwAA4G7FOA/AX8VbaAHgLnP27Flt2rRJmzZt0nvvvWfrdAAAAFBMGOcBdy4KeABwl2nUqJHOnj2rKVOmqGbNmrZOBwAAAMWEcR5w5+IRWgAAAAAAAMCO8RILAAAAAAAAwI5RwAMAAAAAAADsGAU8AAAAAAAAwI5RwAMAAAAAAADsGAU8AAAAAAAAwI5RwAMAAAAAAADsGAU8AAAAAAAAwI5RwAMAAAAAAADs2P8BaP/qrBL8c6k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Metin kutusu 8"/>
          <p:cNvSpPr txBox="1"/>
          <p:nvPr/>
        </p:nvSpPr>
        <p:spPr>
          <a:xfrm>
            <a:off x="460375" y="1677686"/>
            <a:ext cx="4171335" cy="523220"/>
          </a:xfrm>
          <a:prstGeom prst="rect">
            <a:avLst/>
          </a:prstGeom>
          <a:noFill/>
        </p:spPr>
        <p:txBody>
          <a:bodyPr wrap="none" rtlCol="0">
            <a:spAutoFit/>
          </a:bodyPr>
          <a:lstStyle/>
          <a:p>
            <a:r>
              <a:rPr lang="en-US" sz="2800" dirty="0">
                <a:latin typeface="Angsana New" pitchFamily="18" charset="-34"/>
                <a:cs typeface="Angsana New" pitchFamily="18" charset="-34"/>
              </a:rPr>
              <a:t>Seasonal pattern 4 quarter cycle by Profit.</a:t>
            </a:r>
          </a:p>
        </p:txBody>
      </p:sp>
      <p:sp>
        <p:nvSpPr>
          <p:cNvPr id="3"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data:image/png;base64,iVBORw0KGgoAAAANSUhEUgAAA0kAAAHWCAYAAACi1sL/AAAAOXRFWHRTb2Z0d2FyZQBNYXRwbG90bGliIHZlcnNpb24zLjcuMSwgaHR0cHM6Ly9tYXRwbG90bGliLm9yZy/bCgiHAAAACXBIWXMAAA9hAAAPYQGoP6dpAABnW0lEQVR4nO3dd3gU5d7G8XtLsukJISEECCQ0Cb13pDepAipgodiOoogcjx59j2LFrlhQsVBEBAuKiAcQ6SAdQZAOoRMICaTX3Xn/QPbsmgAJpEm+n+vKdTHPPDPzm8WR3PvMPGMyDMMQAAAAAECSZC7pAgAAAACgNCEkAQAAAIALQhIAAAAAuCAkAQAAAIALQhIAAAAAuCAkAQAAAIALQhIAAAAAuCAkAQAAAIALQhIAAAAAuCAkAQBwCZs2bVLbtm3l6+srk8mkbdu26dlnn5XJZCrp0gAARYiQBACl0AcffCCTyaRWrVqVdCmlTmRkpEwmk/OnQoUK6tChg77//vtCPU52drZuueUWJSQk6O2339bMmTNVrVq1PPtOnDhR8+bNy9d+Dx8+7Fa/xWJR1apVdfPNN2vbtm2FdwKXsGLFCplMJn377bdu7VlZWerbt6/MZrOmTp0qSZo+fbqzzjVr1uTal2EYioiIkMlkUt++fYu8dgAoLoQkACiFZs2apcjISG3cuFEHDhwo6XJKncaNG2vmzJmaOXOmHnvsMZ08eVKDBg3SRx99VGjHOHjwoI4cOaLHHntM9913n+644w6VK1dO//nPf5Senu7WtyAh6aJhw4Zp5syZmjp1qoYPH65ly5apdevWxRKU/io7O1tDhgzRf//7X33yyScaPXq023ovLy99+eWXubZbuXKljh8/LpvNVlylAkCxICQBQCkTExOjX3/9VW+99ZZCQ0M1a9asYq/B4XAoIyOj2I+bX5UrV9Ydd9yhO+64Q48//rjWrl0rX19fvf3225fcJicnR1lZWfk+xpkzZyRJQUFBbu1Wq1VeXl5XVberpk2b6o477tCIESP0yiuv6IsvvlBmZqY+/PDDa953ampqvvtmZ2fr1ltv1YIFCzRlyhTdfffdufrcdNNN+uabb5STk+PW/uWXX6pZs2aqWLHiNdcMAKUJIQkASplZs2apXLly6tOnj4YMGeIWkrKzsxUcHKxRo0bl2i4pKUleXl567LHHnG2ZmZmaMGGCatasKZvNpoiICD3++OPKzMx029ZkMumhhx7SrFmzVK9ePdlsNi1atEiS9MYbb6ht27YqX768vL291axZs1y3aklSenq6xo4dq5CQEPn7+6t///46ceKETCaTnn32Wbe+J06c0OjRoxUWFiabzaZ69eo5b/G6GhUrVlR0dLRiYmIk/e+WtjfeeEOTJk1SjRo1ZLPZtGvXLknSsmXL1KFDB/n6+iooKEgDBgzQ7t27nfsbOXKkOnbsKEm65ZZbZDKZ1KlTJ0nK9UySyWRSamqqZsyY4bw1beTIkQU+hy5dukiS8xwkacOGDerVq5cCAwPl4+Ojjh07au3atW7bXaxn165dGj58uMqVK6f27dvn65g5OTkaOnSofvjhB3344Ye699578+w3bNgwxcfHa8mSJc62rKwsffvttxo+fHhBTxUASj1rSRcAAHA3a9YsDRo0SJ6enho2bJg+/PBDbdq0SS1atJCHh4duvvlmfffdd5oyZYo8PT2d282bN0+ZmZkaOnSopAujQf3799eaNWt03333KTo6Wjt27NDbb7+tffv25bo9bNmyZfr666/10EMPKSQkRJGRkZKkd955R/3799ftt9+urKwszZkzR7fccosWLFigPn36OLcfOXKkvv76a915551q3bq1Vq5c6bb+otOnT6t169bOYBYaGqqFCxfq7rvvVlJSksaNG1fgzyw7O1vHjh1T+fLl3dqnTZumjIwM3XfffbLZbAoODtYvv/yi3r17q3r16nr22WeVnp6u9957T+3atdPWrVsVGRmp+++/X5UrV9bEiRM1duxYtWjRQmFhYXkee+bMmbrnnnvUsmVL3XfffZKkGjVqFPgcDh48KEnOc1i2bJl69+6tZs2aacKECTKbzZo2bZq6dOmi1atXq2XLlm7b33LLLapVq5YmTpwowzCueLycnBwNGzZM33//vSZPnqz777//kn0jIyPVpk0bzZ49W71795YkLVy4UImJiRo6dKjefffdAp8vAJRqBgCg1Ni8ebMhyViyZIlhGIbhcDiMKlWqGI888oizz+LFiw1Jxo8//ui27U033WRUr17duTxz5kzDbDYbq1evduv30UcfGZKMtWvXOtskGWaz2fjjjz9y1ZSWlua2nJWVZdSvX9/o0qWLs23Lli2GJGPcuHFufUeOHGlIMiZMmOBsu/vuu43w8HDj7Nmzbn2HDh1qBAYG5jreX1WrVs3o0aOHERcXZ8TFxRnbt283hg4dakgyHn74YcMwDCMmJsaQZAQEBBhnzpxx275x48ZGhQoVjPj4eGfb9u3bDbPZbNx1113OtuXLlxuSjG+++cZt+wkTJhh//efT19fXGDFixGXrvuhibc8995wRFxdnxMbGGitWrDCaNGliSDLmzp1rOBwOo1atWkbPnj0Nh8Ph3DYtLc2IiooyunfvnqueYcOG5ev4F8+rWrVqhiRj8uTJl+w7bdo0Q5KxadMm4/333zf8/f2dfz+33HKL0blzZ8MwLvyd9OnTJ1/HB4C/A263A4BSZNasWQoLC1Pnzp0lXbiV67bbbtOcOXNkt9slXbgtKyQkRF999ZVzu3PnzmnJkiW67bbbnG3ffPONoqOjVadOHZ09e9b5c/G2ruXLl7sdu2PHjqpbt26umry9vd2Ok5iYqA4dOmjr1q3O9ou35j344INu2z788MNuy4ZhaO7cuerXr58Mw3Crq2fPnkpMTHTb76X8/PPPCg0NVWhoqBo1aqRvvvlGd955p1599VW3foMHD1ZoaKhz+dSpU9q2bZtGjhyp4OBgZ3vDhg3VvXt3/fe//73isQvLhAkTFBoaqooVK6pTp046ePCgXn31VQ0aNEjbtm3T/v37NXz4cMXHxzs/o9TUVHXt2lWrVq2Sw+Fw298//vGPAh3/9OnTslqtioqKylf/W2+9Venp6VqwYIGSk5O1YMECbrUDcN3idjsAKCXsdrvmzJmjzp07uz2X0qpVK7355ptaunSpevToIavVqsGDB+vLL79UZmambDabvvvuO2VnZ7uFpP3792v37t1uIcHVxYkJLrrUL8sLFizQiy++qG3btrk9y+T6XM6RI0dkNptz7aNmzZpuy3FxcTp//rw+/vhjffzxx/mqKy+tWrXSiy++KJPJJB8fH0VHR+eaYCGvczpy5Igk6YYbbsjVNzo6WosXL1Zqaqp8fX2vWMO1uu+++3TLLbfIbDYrKCjI+SyYdOHvTpJGjBhxye0TExNVrlw553J+w85Fr732miZNmqQhQ4bo559/Vrt27S7bPzQ0VN26ddOXX36ptLQ02e12DRkypEDHBIC/C0ISAJQSy5Yt06lTpzRnzhzNmTMn1/pZs2apR48ekqShQ4dqypQpWrhwoQYOHKivv/5aderUUaNGjZz9HQ6HGjRooLfeeivP40VERLgtu44YXbR69Wr1799fN954oz744AOFh4fLw8ND06ZNy3NK6Cu5OPpxcVa3vDRs2PCK+wkJCVG3bt2u2C+vcyotatWqdclzuPg5vf7662rcuHGeffz8/NyWC3qu4eHhWrJkidq3b68+ffpo5cqVbv/95GX48OG69957FRsbq969e+cZTAHgekBIAoBSYtasWapQoYImT56ca913332n77//Xh999JG8vb114403Kjw8XF999ZXat2+vZcuW6f/+7//ctqlRo4a2b9+url27uo36FMTcuXPl5eWlxYsXu70LZ9q0aW79qlWrJofDoZiYGNWqVcvZ/td3PIWGhsrf3192uz1fIaewXXwZ7N69e3Ot27Nnj0JCQq5qFOlqP99LuTjxQ0BAQJF+TtWrV9fixYvVsWNH9ezZU6tXr3b7+/urm2++Wffff7/Wr1/vdrsnAFxveCYJAEqB9PR0fffdd+rbt6+GDBmS6+ehhx5ScnKy5s+fL0kym80aMmSIfvzxR82cOVM5OTlut9pJF54hOXHihD755JM8j5efd+lYLBaZTCbn81DShem1/zozXs+ePSVJH3zwgVv7e++9l2t/gwcP1ty5c7Vz585cx4uLi7tiTdciPDxcjRs31owZM3T+/Hln+86dO/Xzzz/rpptuuqr9+vr6uu3vWjVr1kw1atTQG2+8oZSUlFzrC/NzatCggX766SelpKSoe/fuOnHixCX7+vn56cMPP9Szzz6rfv36FVoNAFDaMJIEAKXA/PnzlZycrP79++e5vnXr1s4Xy14MQ7fddpvee+89TZgwQQ0aNFB0dLTbNnfeeae+/vpr/eMf/9Dy5cvVrl072e127dmzR19//bUWL16s5s2bX7auPn366K233lKvXr00fPhwnTlzRpMnT1bNmjX1+++/O/s1a9ZMgwcP1qRJkxQfH++cAnzfvn2S3EdaXnnlFS1fvlytWrXSvffeq7p16yohIUFbt27VL7/8ooSEhKv6DPPr9ddfV+/evdWmTRvdfffdzinAAwMDc73PKb+aNWumX375RW+99ZYqVaqkqKgotWrV6qprNJvN+vTTT9W7d2/Vq1dPo0aNUuXKlXXixAktX75cAQEB+vHHH696/3/Vpk0bfffdd+rXr5+6d++u1atX55pO/aLLPScFANcLRpIAoBSYNWuWvLy81L179zzXm81m9enTR4sWLVJ8fLwkqW3btoqIiFBycnKuUaSL28ybN0+vvPKKduzYoccee0zPPfecNm3apEceeUS1a9e+Yl1dunTRZ599ptjYWI0bN06zZ8/Wq6++qptvvjlX388//1xjxozRTz/9pCeeeEJZWVnOW7K8vLyc/cLCwrRx40aNGjVK3333nR566CG98847SkhIyDU7XVHo1q2bFi1apPLly+uZZ57RG2+8odatW2vt2rUFnvzgorfeekvNmjXTf/7zH+e7ra5Vp06dtG7dOjVv3lzvv/++Hn74YU2fPl0VK1bUo48+es37/6sePXpo5syZ2rt3r3r37q3k5ORCPwYA/F2YDCMfb5wDAOAqbNu2TU2aNNEXX3yh22+/vaTLAQAgXxhJAgAUivT09FxtkyZNktls1o033lgCFQEAcHV4JgkAUChee+01bdmyRZ07d5bVatXChQu1cOFC3XfffbmmGwcAoDTjdjsAQKFYsmSJnnvuOe3atUspKSmqWrWq7rzzTv3f//2frFa+kwMA/H0QkgAAAADABc8kAQAAAIALQhIAAAAAuLjubxJ3OBw6efKk/P393V5mCAAAAKBsMQxDycnJqlSpkszmS48XXfch6eTJk8yqBAAAAMDp2LFjqlKlyiXXX/chyd/fX9KFDyIgIKCEqwEAAABQUpKSkhQREeHMCJdy3Yeki7fYBQQEEJIAAAAAXPExHCZuAAAAAAAXhCQAAAAAcEFIAgAAAAAX1/0zSQAAAIAk2e12ZWdnl3QZKEIWi0VWq/WaX/1DSAIAAMB1LyUlRcePH5dhGCVdCoqYj4+PwsPD5enpedX7ICQBAADguma323X8+HH5+PgoNDT0mkcZUDoZhqGsrCzFxcUpJiZGtWrVuuwLYy+HkAQAAIDrWnZ2tgzDUGhoqLy9vUu6HBQhb29veXh46MiRI8rKypKXl9dV7YeJGwAAAFAmMIJUNlzt6JHbPgqhDgAAAAC4bhCSAAAAAMAFzyQBAACgTEo+l630FHuxHc/bzyL/ch7FcqxOnTqpcePGmjRpkiQpMjJS48aN07hx44rl+IVl+vTpGjdunM6fP1+sxyUkAQAAoMxJPpetLyYelT2n+KYEt1hNuuOpqvkKSoZhqHv37rJYLFq8eLHbug8++EBPPfWUdu7cqSpVqhRVudcsNjZWL730kn766SedOHFCFSpUUOPGjTVu3Dh17dq1pMu7LG63AwAAQJmTnmIv1oAkSfYcI98jVyaTSdOmTdOGDRs0ZcoUZ3tMTIwef/xxvffee6U6IB0+fFjNmjXTsmXL9Prrr2vHjh1atGiROnfurDFjxpR0eVdESAIAAABKoYiICL3zzjt67LHHFBMTI8MwdPfdd6tHjx5q0qSJevfuLT8/P4WFhenOO+/U2bNn873vo0ePasCAAfLz81NAQIBuvfVWnT59WpKUmJgoi8WizZs3S5IcDoeCg4PVunVr5/ZffPGFIiIiLrn/Bx98UCaTSRs3btTgwYNVu3Zt1atXT+PHj9f69eud/d566y01aNBAvr6+ioiI0IMPPqiUlJRc+5s3b55q1aolLy8v9ezZU8eOHcv3uV4NQhIAAABQSo0YMUJdu3bV6NGj9f7772vnzp2aMmWKunTpoiZNmmjz5s1atGiRTp8+rVtvvTVf+3Q4HBowYIASEhK0cuVKLVmyRIcOHdJtt90mSQoMDFTjxo21YsUKSdKOHTtkMpn022+/OQPMypUr1bFjxzz3n5CQoEWLFmnMmDHy9fXNtT4oKMj5Z7PZrHfffVd//PGHZsyYoWXLlunxxx9365+WlqaXXnpJn3/+udauXavz589r6NCh+TrXq8UzSQU05ZnfSroElBH3P9+kpEsAAAClwMcff6x69epp1apVmjt3rqZMmaImTZpo4sSJzj5Tp05VRESE9u3bp9q1a192f0uXLtWOHTsUExPjHA36/PPPVa9ePW3atEktWrRQp06dtGLFCj322GNasWKFunfvrj179mjNmjXq1auXVqxYkSvMXHTgwAEZhqE6depc8dxcJ5KIjIzUiy++qH/84x/64IMPnO3Z2dl6//331apVK0nSjBkzFB0drY0bN6ply5ZXPMbVYCQJAAAAKMUqVKig+++/X9HR0Ro4cKC2b9+u5cuXy8/Pz/lzMZAcPHjwivvbvXu3IiIi3G6Xq1u3roKCgrR7925JUseOHbVmzRrZ7XatXLlSnTp1cgankydP6sCBA+rUqVOe+zeM/D/r9csvv6hr166qXLmy/P39deeddyo+Pl5paWnOPlarVS1atHAu16lTx63WosBIEoACY0QVxYURVQC4wGq1ymq98Kt7SkqK+vXrp1dffTVXv/Dw8EI53o033qjk5GRt3bpVq1at0sSJE1WxYkW98soratSokSpVqqRatWrluW2tWrVkMpm0Z8+eyx7j8OHD6tu3rx544AG99NJLCg4O1po1a3T33XcrKytLPj4+hXIuV4ORJAAAAOBvpGnTpvrjjz8UGRmpmjVruv3k9QzQX0VHR+vYsWNukx/s2rVL58+fV926dSVdeG6oYcOGev/99+Xh4aE6deroxhtv1G+//aYFCxZc8nkkSQoODlbPnj01efJkpaam5lp/8Z1HW7ZskcPh0JtvvqnWrVurdu3aOnnyZK7+OTk5zkkkJGnv3r06f/68oqOjr3iuV4uQBAAAAPyNjBkzRgkJCRo2bJg2bdqkgwcPavHixRo1apTs9itPMd6tWzc1aNBAt99+u7Zu3aqNGzfqrrvuUseOHdW8eXNnv06dOmnWrFnOQBQcHKzo6Gh99dVXlw1JkjR58mTZ7Xa1bNlSc+fO1f79+7V79269++67atOmjSSpZs2ays7O1nvvvadDhw5p5syZ+uijj3Lty8PDQw8//LA2bNigLVu2aOTIkWrdunWRPY8kEZIAAABQBnn7WWSxmor1mBarSd5+lmveT6VKlbR27VrZ7Xb16NFDDRo00Lhx4xQUFCSz+cq/3ptMJv3www8qV66cbrzxRnXr1k3Vq1fXV1995davY8eOstvtbs8ederUKVdbXqpXr66tW7eqc+fO+uc//6n69eure/fuWrp0qT788ENJUqNGjfTWW2/p1VdfVf369TVr1iy9/PLLufbl4+OjJ554QsOHD1e7du3k5+eXq9bCZjIK8mTV31BSUpICAwOVmJiogICAa94fz2KguJTmZzG4DlBcSvN1AODvIyMjQzExMYqKipKXl5ezPflcdr5f7loYvP0s8i/nUWzHK6su9fct5T8bMHEDAAAAyiT/ch6EFuSJ2+0AAAAAwAUhCQAAAABcEJIAAAAAwAUhCQAAAABcEJIAAAAAwAUhCQAAAABclGhIWrVqlfr166dKlSrJZDJp3rx5busNw9Azzzyj8PBweXt7q1u3btq/f3/JFAsAAACgTCjR9ySlpqaqUaNGGj16tAYNGpRr/WuvvaZ3331XM2bMUFRUlJ5++mn17NlTu3btyvViKAAAAKAgzhxNVNLZtGI7XkCIjypUDSy24+HqlWhI6t27t3r37p3nOsMwNGnSJP3nP//RgAEDJEmff/65wsLCNG/ePA0dOrQ4SwUAAMB15MzRRN1/w2RlZ9iL7ZgeXhZN2Tum0ILSyJEjdf78+Vx3Y12OyWTS999/r4EDBxZKDfl1+PBhRUVF6bffflPjxo2L9dhXo9Q+kxQTE6PY2Fh169bN2RYYGKhWrVpp3bp1l9wuMzNTSUlJbj8AAACAq6SzacUakCQpO8NeoJGrkSNHymQyyWQyydPTUzVr1tTzzz+vnJwcSdI777yj6dOnF1G1/5OVlaXXXntNjRo1ko+Pj0JCQtSuXTtNmzZN2dnZRX78klCiI0mXExsbK0kKCwtzaw8LC3Ouy8vLL7+s5557rkhrAwAAAIpDr169NG3aNGVmZuq///2vxowZIw8PDz355JMKDCz6W/eysrLUs2dPbd++XS+88ILatWungIAArV+/Xm+88YaaNGnytxgZKqhSO5J0tZ588kklJiY6f44dO1bSJQEAAABXxWazqWLFiqpWrZoeeOABdevWTfPnz5d0YaTJ9ba5Tp06aezYsXr88ccVHBysihUr6tlnn73s/idMmKDw8HD9/vvvea6fNGmSVq1apaVLl2rMmDFq3LixqlevruHDh2vDhg2qVauWJGnRokVq3769goKCVL58efXt21cHDx7Mtb89e/aobdu28vLyUv369bVy5cqr+2CKWKkNSRUrVpQknT592q399OnTznV5sdlsCggIcPsBAAAArgfe3t7Kysq65PoZM2bI19dXGzZs0Guvvabnn39eS5YsydXPMAw9/PDD+vzzz7V69Wo1bNgwz/3NmjVL3bp1U5MmTXKt8/DwkK+vr6QLE7KNHz9emzdv1tKlS2U2m3XzzTfL4XC4bfOvf/1L//znP/Xbb7+pTZs26tevn+Lj4wvyERSLUhuSoqKiVLFiRS1dutTZlpSUpA0bNqhNmzYlWBkAAABQvAzD0C+//KLFixerS5cul+zXsGFDTZgwQbVq1dJdd92l5s2bu/0+LUk5OTm64447tHTpUq1Zs0Y1a9a85P7279+vOnXqXLG+wYMHa9CgQapZs6YaN26sqVOnaseOHdq1a5dbv4ceekiDBw9WdHS0PvzwQwUGBuqzzz674v6LW4k+k5SSkqIDBw44l2NiYrRt2zYFBweratWqGjdunF588UXVqlXLOQV4pUqVin02DgAAAKAkLFiwQH5+fsrOzpbD4dDw4cMvewvdX0eEwsPDdebMGbe2Rx99VDabTevXr1dISMhlj28YRr7q3L9/v5555hlt2LBBZ8+edY4gHT16VPXr13f2cx3ssFqtat68uXbv3p2vYxSnEg1JmzdvVufOnZ3L48ePlySNGDFC06dP1+OPP67U1FTdd999On/+vNq3b69FixbxjiQAAACUCZ07d9aHH34oT09PVapUSVbr5X999/DwcFs2mUy5bnnr3r27Zs+ercWLF+v222+/7P5q166tPXv2XLHOfv36qVq1avrkk09UqVIlORwO1a9f/7K3BpZmJXq7XadOnWQYRq6fi1MZmkwmPf/884qNjVVGRoZ++eUX1a5duyRLBgAAAIqNr6+vatasqapVq14xIOVX//799eWXX+qee+7RnDlzLtt3+PDh+uWXX/Tbb7/lWpedna3U1FTFx8dr7969+s9//qOuXbsqOjpa586dy3N/69evd/45JydHW7ZsUXR09LWdUBEotc8kAQAAACgaN998s2bOnKlRo0bp22+/vWS/cePGqV27duratasmT56s7du369ChQ/r666/VunVr7d+/X+XKlVP58uX18ccf68CBA1q2bJnzDrG/mjx5sr7//nvt2bNHY8aM0blz5zR69OiiOs2rVmrfkwQAAAAUlYAQH3l4WYr1hbIeXhYFhPgU2/GuZMiQIXI4HLrzzjtlNps1aNCgXH1sNpuWLFmit99+W1OmTNFjjz0mHx8fRUdHa+zYsapfv77MZrPmzJnjXL7hhhv07rvvqlOnTrn298orr+iVV17Rtm3bVLNmTc2fP/+Kz0WVBJOR36ex/qaSkpIUGBioxMTEQpkOfMozuYcagaJw//O5p9osLbgOUFxK83UA4O8jIyNDMTExioqKcnu2/czRRCWdTSu2OgJCfFShatG/ALasu9Tft5T/bMBIEgAAAMqkClUDCS3IE88kAQAAAIALQhIAAAAAuCAkAQAAAIALQhIAAADKhOt8vjL8qTD+nglJAAAAuK5ZLBZJUlZWVglXguKQlnZhxkIPD4+r3gez2wEAAOC6ZrVa5ePjo7i4OHl4eMhsZpzgemQYhtLS0nTmzBkFBQU5w/HVICQBAADgumYymRQeHq6YmBgdOXKkpMtBEQsKClLFihWvaR+EJAAAAFz3PD09VatWLW65u855eHhc0wjSRYQkAAAAlAlms1leXl4lXQb+BrghEwAAAABcEJIAAAAAwAUhCQAAAABcEJIAAAAAwAUhCQAAAABcEJIAAAAAwAUhCQAAAABcEJIAAAAAwAUhCQAAAABcEJIAAAAAwAUhCQAAAABcEJIAAAAAwAUhCQAAAABcEJIAAAAAwAUhCQAAAABcEJIAAAAAwAUhCQAAAABcEJIAAAAAwAUhCQAAAABcEJIAAAAAwAUhCQAAAABcEJIAAAAAwAUhCQAAAABcWEu6AAAA/o6mPPNbSZeAMuL+55uUdAlAmcNIEgAAAAC4ICQBAAAAgAtCEgAAAAC4ICQBAAAAgAtCEgAAAAC4ICQBAAAAgAtCEgAAAAC4ICQBAAAAgAtCEgAAAAC4ICQBAAAAgAtCEgAAAAC4ICQBAAAAgAtCEgAAAAC4ICQBAAAAgAtCEgAAAAC4ICQBAAAAgAtCEgAAAAC4ICQBAAAAgAtCEgAAAAC4ICQBAAAAgAtCEgAAAAC4ICQBAAAAgItSHZLsdruefvppRUVFydvbWzVq1NALL7wgwzBKujQAAAAA1ylrSRdwOa+++qo+/PBDzZgxQ/Xq1dPmzZs1atQoBQYGauzYsSVdHgAAAIDrUKkOSb/++qsGDBigPn36SJIiIyM1e/Zsbdy4sYQrAwAAAHC9KtW327Vt21ZLly7Vvn37JEnbt2/XmjVr1Lt370tuk5mZqaSkJLcfAAAAAMivUj2S9O9//1tJSUmqU6eOLBaL7Ha7XnrpJd1+++2X3Obll1/Wc889V4xVAgAAALielOqRpK+//lqzZs3Sl19+qa1bt2rGjBl64403NGPGjEtu8+STTyoxMdH5c+zYsWKsGAAAAMDfXakeSfrXv/6lf//73xo6dKgkqUGDBjpy5IhefvlljRgxIs9tbDabbDZbcZYJAAAA4DpSqkeS0tLSZDa7l2ixWORwOEqoIgAAAADXu1I9ktSvXz+99NJLqlq1qurVq6fffvtNb731lkaPHl3SpQEAAAC4TpXqkPTee+/p6aef1oMPPqgzZ86oUqVKuv/++/XMM8+UdGkAAAAArlOlOiT5+/tr0qRJmjRpUkmXAgAAAKCMKNXPJAEAAABAcSMkAQAAAIALQhIAAAAAuCAkAQAAAIALQhIAAAAAuCAkAQAAAIALQhIAAAAAuCAkAQAAAIALQhIAAAAAuCAkAQAAAIALQhIAAAAAuCAkAQAAAIALQhIAAAAAuCAkAQAAAIALQhIAAAAAuLCWdAEAAAD4e5ryzG8lXQLKiPufb1Ksx2MkCQAAAABcEJIAAAAAwAUhCQAAAABcEJIAAAAAwEW+J24YPXp0vvpNnTr1qosBAAAAgJKW75A0ffp0VatWTU2aNJFhGEVZEwAAAACUmHyHpAceeECzZ89WTEyMRo0apTvuuEPBwcFFWRsAAAAAFLt8P5M0efJknTp1So8//rh+/PFHRURE6NZbb9XixYsZWQIAAABw3SjQxA02m03Dhg3TkiVLtGvXLtWrV08PPvigIiMjlZKSUlQ1AgAAAECxuerZ7cxms0wmkwzDkN1uL8yaAAAAAKDEFCgkZWZmavbs2erevbtq166tHTt26P3339fRo0fl5+dXVDUCAAAAQLHJ98QNDz74oObMmaOIiAiNHj1as2fPVkhISFHWBgAAAADFLt8h6aOPPlLVqlVVvXp1rVy5UitXrsyz33fffVdoxQEAAABAcct3SLrrrrtkMpmKshYAAAAAKHEFepnslTDDHQAAAIC/u3xP3PD2229fdn1ycrJ69ux5zQUBAAAAQEnKd0h66qmn9Pnnn+e5LiUlRb169VJ8fHyhFQYAAAAAJSHfIWnmzJm6//77NX/+fLf21NRU9erVS3FxcVq+fHmhFwgAAAAAxSnfzyQNGTJE58+f17Bhw/TTTz+pU6dOzoB0+vRprVy5UuHh4UVZKwAAAAAUuXyHJEm65557lJCQoAEDBuiHH37QM888o5MnT2rlypWqVKlSUdUIAAAAAMWmQCFJkh5//HElJCSoa9euioyM1IoVK1SlSpWiqA0AAAAAil2+Q9KgQYPclj08PBQSEqJHHnnErZ2XyQIAAAD4O8t3SAoMDHRbHjZsWKEXAwAAAAAlLd8hadq0aUVZBwAAAACUCvmeAhwAAAAAygJCEgAAAAC4ICQBAAAAgAtCEgAAAAC4KFBIys7O1ujRoxUTE1NU9QAAAABAiSpQSPLw8NDcuXOLqhYAAAAAKHEFvt1u4MCBmjdvXhGUAgAAAAAlL9/vSbqoVq1aev7557V27Vo1a9ZMvr6+buvHjh1baMUBAAAAQHErcEj67LPPFBQUpC1btmjLli1u60wmEyEJAAAAwN9agUMSkzYAAAAAuJ5d9RTgWVlZ2rt3r3JycgqzHgAAAAAoUQUOSWlpabr77rvl4+OjevXq6ejRo5Kkhx9+WK+88kqhFwgAAAAAxanAIenJJ5/U9u3btWLFCnl5eTnbu3Xrpq+++qpQiwMAAACA4lbgZ5LmzZunr776Sq1bt5bJZHK216tXTwcPHizU4gAAAACguBV4JCkuLk4VKlTI1Z6amuoWmgAAAADg76jAIal58+b66aefnMsXg9Gnn36qNm3aFF5lAAAAAFACCny73cSJE9W7d2/t2rVLOTk5euedd7Rr1y79+uuvWrlyZVHUCAAAAADFpsAjSe3bt9f27duVk5OjBg0a6Oeff1aFChW0bt06NWvWrChqBAAAAIBiU6CRpKSkJG3YsEFZWVmaOHGiQkNDi6ouAAAAACgR+R5J2rZtm+rUqaNevXqpX79+qlmzphYvXlyUtUmSTpw4oTvuuEPly5eXt7e3GjRooM2bNxf5cQEAAACUTfkOSU888YSioqK0Zs0abdmyRV27dtVDDz1UlLXp3LlzateunTw8PLRw4ULt2rVLb775psqVK1ekxwUAAABQduX7drstW7bo559/VtOmTSVJU6dOVXBwsJKSkhQQEFAkxb366quKiIjQtGnTnG1RUVGX3SYzM1OZmZnO5aSkpCKpDQAAAMD1Kd8jSQkJCapSpYpzOSgoSL6+voqPjy+SwiRp/vz5at68uW655RZVqFBBTZo00SeffHLZbV5++WUFBgY6fyIiIoqsPgAAAADXnwJN3LBr1y7FxsY6lw3D0O7du5WcnOxsa9iwYaEVd+jQIX344YcaP368nnrqKW3atEljx46Vp6enRowYkec2Tz75pMaPH+9cTkpKIigBAAAAyLcChaSuXbvKMAy3tr59+8pkMskwDJlMJtnt9kIrzuFwqHnz5po4caIkqUmTJtq5c6c++uijS4Ykm80mm81WaDUAAAAAKFvyHZJiYmKKso48hYeHq27dum5t0dHRmjt3brHXAgAAAKBsyHdIqlatWlHWkad27dpp7969bm379u0rkVoAAAAAlA35nrihJDz66KNav369Jk6cqAMHDujLL7/Uxx9/rDFjxpR0aQAAAACuU6U6JLVo0ULff/+9Zs+erfr16+uFF17QpEmTdPvtt5d0aQAAAACuUwWauKEk9O3bV3379i3pMgAAAACUEaV6JAkAAAAAiluBQ1KXLl10/vz5XO1JSUnq0qVLYdQEAAAAACWmwCFpxYoVysrKytWekZGh1atXF0pRAAAAAFBS8v1M0u+//+78865duxQbG+tcttvtWrRokSpXrly41QEAAABAMct3SGrcuLFMJpNMJlOet9V5e3vrvffeK9TiAAAAAKC45TskxcTEyDAMVa9eXRs3blRoaKhznaenpypUqCCLxVIkRQIAAABAccl3SKpWrZokyeFwFFkxAAAAAFDS8hWS5s+fr969e8vDw0Pz58+/bN/+/fsXSmEAAAAAUBLyFZIGDhyo2NhYVahQQQMHDrxkP5PJJLvdXli1AQAAAECxy1dIcr3FjtvtAAAAAFzP8vWepODgYJ09e1aSNHr0aCUnJxdpUQAAAABQUvIVkrKyspSUlCRJmjFjhjIyMoq0KAAAAAAoKfm63a5NmzYaOHCgmjVrJsMwNHbsWHl7e+fZd+rUqYVaIAAAAAAUp3yFpC+++EJvv/22Dh48KJPJpMTEREaTrgP7j2zRz+s+19FTu5WYclb/uOVNNa7T2bneMAz9uPIjrfnte6VnJKtGRCMN6/2UwspXveQ+f1z5kX5a9bFbW1j5SD334HfO5dVb52rjzkU6dmqPMrJS9da/VsrHy99tmw/mjNOx0/uUnJogH+8ARUe11M1dH1GQ/4X3c509f1L/ea9vruM/Pmq6qldpeFWfBwAAACDlMySFhYXplVdekSRFRUVp5syZKl++fJEWhqKXmZ2hKmG11bbxAE355rFc63/+dYaWb5ytEQOeV0hQJc1f8aHe+3KMJjzwrTystkvut1JoDT1yx4fOZYvZ/SXDWdkZqlejrerVaKt5y97Lcx+1I5urV/vRCvQL0fnkOM395W19/O2/9Pio6W79xt3xocJDaziX/bwD83PqgFNRfFngatHaaZq37D11aTlMt/b8l7P9zc/v1f4jW9z6dmg6WLf3+T/nckLiKX3535e19/BmeXl6q3WjvhrY5WFZzBf+1/3b7qVaueVbHT+9Vzk52QoPra6+He9XvRptr+UjAQCgzMv3y2QviomJKYo6UALq12yn+jXb5bnOMAwt3filene4R41v6CRJGjXgef3rre7atmeFWtTvecn9ms0WBfqFXHJ911a3S5L2Ht58yT7dWt/h/HP5oErq2XaUPvp6vOz2bFksHs51vt5Blz0WcCVF9WWBJB0++YdWb52ryhVq5bm+fZOb1a/TA85lTw8v558dDrven/2IAvzK6/FR05SYclbTf3haFrNVA7s8LEnaf3Sroqu30sAuD8nb5q9123/QB3PG6YnRn6tqeJ2r+TgAAIDyOXHDX61cuVL9+vVTzZo1VbNmTfXv31+rV68u7NpQgs6eP6GklLOKjmrlbPP28ldU5fo6dOL3y257JuGonni7h/7zXj999v3/KSHx1DXVkpqeqI07/6vqEY3cApIkffDVo/rXm131+vTR2r535TUdB2VT/ZrtNKDzGDWp0yXXur9+WVAlrLZGDXhe55PjtG3PisvuNyMrTVO//z/d0edp+XgH5NnH08NLgX4hzh9vm59z3a5D63Xq7CGNHviiIireoPo126l/pwe1YvM3yrFnS5Ju7fkv9Ww7UpGV6imsfFUN7PKwKgRX1Y79q67+AwEAAAUPSV988YW6desmHx8fjR071jmJQ9euXfXll18WRY0oAUkp8ZKkAN9gt3Z/3/JKSjl7ye2iKjfQiP7P6eHh72vYTU8q/vwJvTHjbmVkpha4hu9+eUdjX2mrf77RWQmJsXrg1rec67w8vTWk+3jdN+RVjRn2rmpGNNZHX48nKKFQXcuXBXMWvqL6tdorunqrS/bZuHOh/vlGFz3/0S36ful7yspOd647dPx3Va5QUwF+/7u1uW71NsrITNHJMwfz3J/DcCgjK+2SoQwAAORPgW+3e+mll/Taa6/p0UcfdbaNHTtWb731ll544QUNHz68UAvE34vr7XtVwmorqnIDPfVuH23ZtUTtmgws0L56tL1L7ZoMVHziKf206mNN/+EZjRn6jkwmk/x8yrndkhdZqZ7OJ8dpyboZanRDx8I6HZRxV/tlwaadi3X01B49ec/MS/ZpWb+XggPDFeQXquNn9uv7pe/qdPxh/ePWN/889tlcxw3wu7CclBqf5z6XrPtcmVlpala3x5VPDgAAXFKBR5IOHTqkfv365Wrv378/zytdRy5+e52UmuDWnpwar4ACPAPk4+WvsOCqOpNwrMA1+PmUU1j5aqpbvbXuGfSydh5Yo5jLfHsfVbm+zpw7XuDjAIUpITFWX//8ukbf/OJln1nq0HSw6tVoq8phtdSqwU0aOeB5bdu7XHFXca1I0sYdC/XTqo917+BXc4UrAABQMAUOSREREVq6dGmu9l9++UURERGFUhRKXkhQZQX4hWhPzEZnW3pmimJO7FT1yvmfYjsjK01x544r0P/aJlcwDIckKTsn+5J9jp3exyQOKFRX82XB0VO7lZyaoImf3K4HX2yhB19sof1Htmj5xjl68MUWcjjseW4XVbmBJOnMuWN/Hjsk13GTUi4sB/i6zy66aedizVzwgu4d/Oplb+8DAAD5U+Db7f75z39q7Nix2rZtm9q2vTDN7Nq1azV9+nS98847hV4gik5GVprbt9Znz5/Qsdi98vUOUHBguLq2HK6Faz5VheCqzlm9gvxD1bhOJ+c2b8+8X43rdFbnFkMlSd8ueVsNa9+o4MBwJSbH6ceVH8lsNqtFvV7ObRJTziopJV5xf/4yeOLMfnl5+io4sKJ8vQMVc2KHDp/8QzUjmsjHy19x545r/ooPFVquivMdSOu2/yirxUMRFW+QJP22Z5l+3faD7uz7dFF/bChDXL8suPjf2sUvC25sdkue29SJaqmn7//are3z+c+qYkikerQdKfNfpsS/6NjpvZLkDPrVqzTUwjWfKSk1wTkytDtmvbxsfgoPre7cbtPORfr8x+d096CX1aBWh2s6XwAAcEGBQ9IDDzygihUr6s0339TXX1/4RSA6OlpfffWVBgwYUOgFougcOblLb8+8z7n87ZILEyO0bthPIwc8px5tRygzO12zfnpRaRnJqlm1sR4e/r7bLURx544rJe28c/l80ml99t2TSk1PlJ9POdWMaKwnRs2Qv285Z59VW751e+HsmzPukSTd1f9ZtW3UX55WL23bs0wLVk5RZla6Av1DVK9GW/Vu/6o8rJ7O7X5a/YkSEk/JbLaqYvlI3TPoFTWr263QPydc3wr7ywIvm68qV6jpdgxPT2/5egc62+MSjmnjzkWqX6udfL2DdOL0fn2z5E3VqtpUVcJqS5LqVm+t8JDqmj7vPxrUdZwSU89q/vIP1Kn5Lc7rYOOOhZo+f4Ju7fmYoirXV+Kfz0l5Wm3y/ssLmgEAQP4VKCTl5ORo4sSJGj16tNasWVNUNaGY3BDZXB89vfWS600mk/p3ekD9Xd7j8lcTx/7ktnzP4FeueNx+Hf+hfh3/ccn1lcNq6dE7P77keklq06if2jTK/WwcUFBF8WXBlVgsHtoTs0HLNn6pzKx0lQsMU5M6XXRTh3ucfcxmi8YMnaQvF76sV6eNlM3TS60b9nN7r9Lq376Tw5GjOQtf0ZyF/7v2LtYOAACujskwDKMgG/j5+Wnnzp2KjIwsopIKV1JSkgIDA5WYmKiAgGufFnfKM78VQlXAld3/fJOSLuGSuA5QXLgOAK4DQCq86yC/2aDAEzd07dpVK1fyLhoAAAAA16cCP5PUu3dv/fvf/9aOHTvUrFkz+fr6uq3v379/oRUHAAAAAMWtwCHpwQcflCS99dZbudaZTCbZ7XlPbwsAAAAAfwcFDkkOh6Mo6gAAAACAUqFAIenw4cNasmSJsrOz1bFjR9WrV6+o6gIAAACAEpHvkLR8+XL17dtX6enpFza0WjV16lTdcccdRVYcAAAAABS3fM9u9/TTT6t79+46ceKE4uPjde+99+rxxx8vytoAAAAAoNjlOyTt3LlTEydOVHh4uMqVK6fXX39dZ86cUXx8fFHWBwAAAADFKt8hKSkpSSEhIc5lHx8feXt7KzExsUgKAwAAAICSUKCJGxYvXqzAwEDnssPh0NKlS7Vz505nG+9JAgAAAPB3VqCQNGLEiFxt999/v/PPvCcJAAAAwN9dvkMS70cCAAAAUBbk+5kkAAAAACgLCEkAAAAA4IKQBAAAAAAuCEkAAAAA4IKQBAAAAAAuCEkAAAAA4KLQQtKIESPUpUuXwtodAAAAAJSIAr1M9nIqV64ss5mBKQAA/k4cDrsWrJyiDTv/q6SUeAX6h6pNw366qcM9MplMeW4z/YcJWv/7j7naw0Oqa8ID30qSflz5kX5a9bHb+rDykXruwe+cy7N+elG7YzYqMTlONk9vVa/SSIO6jlXFkChnn68WvaaDx7bpZNxBVQyJ0n/um+O2z7yOI0meHl5699+/5v+DAAAXhRaSJk6cWFi7AgAAxWTxr9O1csu3GjngOYWH1tCRk7v0+Y/PytvLT11aDstzm9t6Pqabuz7sXHY47Hrx46FqWrebW79KoTX0yB0fOpctZovb+qrh0WpZv7fKBYYrLT1RC1ZO0Tuzxuilh3+U2aVv28YDFHNip06c2Z+rlu5t7tKNzYa4tU2a+Q9Vq1Qv/x8CAPxFoYUkAADw93Po+HY1uqGjGtTqIEkKCaqkzX8s0uETOy+5jbeXv7zl71zetme50tKT1LZRf7d+ZrNFgX4hl9xPh6aD/7cQVEn9Oz+oFz8eqvjzJxUaHCFJuq3X45Kk5LRzeYYkL08feXn6OJePx+7TqbOHNLzPU5c5awC4vAKHpPHjx+fZbjKZ5OXlpZo1a2rAgAEKDg6+5uIAAEDRql6lkVZv/U6n448orHw1HY/dpwPHtmlI97z/vc/L2m3zVKd6K5UPquTWfibhqJ54u4c8rDZFVWmom7s8pODA8Dz3kZmVrl+3z1dIUGWVC6x41eezZtv3CguuplpVm171PgCgwCHpt99+09atW2W323XDDTdIkvbt2yeLxaI6derogw8+0D//+U+tWbNGdevWLfSCAQBA4enZbpQyMlP17AeDZDJbZDjsGtB5jFo1uClf259PjtMfB37V6JtfcmuPqtxAI/o/p7Dy1ZSYclY/rfpYb8y4W8/c/428bL7Ofis2f63vf3lHmdnpCisfqUdu/0BWi8dVnUt2TqY27lionu1GXtX2AHBRgUPSxVGiadOmKSAgQJKUmJioe+65R+3bt9e9996r4cOH69FHH9XixYsLvWAAAFB4tvyxRBt3LtTomyeqUmh1HTu9V9/8/OaFCRwa9bvi9uu3/yhvL381rtPZrb1+zXbOP1cJq62oyg301Lt9tGXXErVrMtC5rlX93oqOaq2klDgtWTdTn8x9Qv8aNU0eVluBz2XbnuXKyEpTm4ZXrhsALqfAIen111/XkiVLnAFJkgIDA/Xss8+qR48eeuSRR/TMM8+oR48ehVooAAAofN8tnaSebUeqRf2ekqTKYbWUkBirRWunXTEkGYahtdt/UKuGN11x9MfHy19hwVV1JuGYW7u3l7+8vfwVVr6qoqo01PjXO2rbnuVqUb9Xgc9lzW/fq0GtDgrwK1/gbQHAVYHn7E5MTNSZM2dytcfFxSkpKUmSFBQUpKysrGuvDgAAFKms7AyZTO6/DphNZhmG44rb7juyRXEJx9Su8cAr9s3ISlPcueMK9L/0RA6GYcgwpGx7wX+HOHvuhPYd3qx2jQcUeFsA+Kurut1u9OjRevPNN9WiRQtJ0qZNm/TYY49p4MCBkqSNGzeqdu3ahVooAAAofA1q3aiFaz5TcGBFhYfW0LHYPfplwxdq2+h/YeP7pe/pfPIZjRr4gtu2v26bp6jK9VW5Qs1c+/12ydtqWPtGBQeGKzE5Tj+u/Ehms1kt6l0YIYo7d1xb/vhZ0TVay9+nnM4lndHitdPk6WFT/Zrtnfs5k3BUmVnpSkqJV3Z2po7F7pUkhYdWdxu9+nXbDwrwD3G7zQ8ArlaBQ9KUKVP06KOPaujQocrJybmwE6tVI0aM0Ntvvy1JqlOnjj799NPCrRQAABS6ob0e1/wVH2j2wpeVnHpOgf6h6tB0sPrceJ+zT2LKWSUkxbptl56RrK27l+nWno/lud/zSaf12XdPKjU9UX4+5VQzorGeGDVD/r7lJEkeVpv2H/tNSzd+qbT0JAX4lVfNqk31r5HTFOD7vxlyZy54QfuPbHEuv/TJhXc3vfjwAoX8OZuew3Bo3e8/qk3Dfm7vVwKAq2UyDMO4mg1TUlJ06NAhSVL16tXl5+dXqIUVlqSkJAUGBioxMdHtOaqrNeWZ3wqhKuDK7n++SUmXcElcByguXAcA1wEgFd51kN9sUOBnkr744gulpaXJz89PDRs2VMOGDUttQAIAAACAgipwSHr00UdVoUIFDR8+XP/9739lt9uLoi4AAAAAKBEFDkmnTp3SnDlzZDKZdOuttyo8PFxjxozRr7/+WhT1AQAAAECxKnBIslqt6tu3r2bNmqUzZ87o7bff1uHDh9W5c2fVqFGjKGp0euWVV2QymTRu3LgiPQ4AAACAsqvAs9u58vHxUc+ePXXu3DkdOXJEu3fvLqy6ctm0aZOmTJmihg0bFtkxAAAAAKDAI0mSlJaWplmzZummm25S5cqVNWnSJN188836448/Crs+SRdm0rv99tv1ySefqFy5ckVyDAAAAACQriIkDR06VBUqVNCjjz6q6tWra8WKFTpw4IBeeOEF1alTpyhq1JgxY9SnTx9169btin0zMzOVlJTk9gMAAAAA+VXg2+0sFou+/vpr9ezZUxaL+wvbdu7cqfr16xdacZI0Z84cbd26VZs2bcpX/5dfflnPPfdcodYAAAAAoOwo8EjSxdvsLgak5ORkffzxx2rZsqUaNWpUqMUdO3ZMjzzyiGbNmiUvL698bfPkk08qMTHR+XPs2LFCrQkAAADA9e2qJ25YtWqVPvvsM82dO1eVKlXSoEGDNHny5MKsTVu2bNGZM2fUtGlTZ5vdbteqVav0/vvvKzMzM9dols1mk81mK9Q6AAAAAJQdBQpJsbGxmj59uj777DMlJSXp1ltvVWZmpubNm6e6desWenFdu3bVjh073NpGjRqlOnXq6IknnsgVkAAAAADgWuU7JPXr10+rVq1Snz59NGnSJPXq1UsWi0UfffRRkRXn7++f6xknX19flS9fvtCffQIAAAAAqQAhaeHChRo7dqweeOAB1apVqyhrAgAAAIASk++QtGbNGn322Wdq1qyZoqOjdeedd2ro0KFFWVueVqxYUezHBAAAwPXrqXf7KCHxVK72js1v0bDeT+Zq/233Ui1cO1VxCcdkd+SoQnBVdWt9h1o37OvsM/2HCVr/+49u29Wt0UZjh//vGf7U9ETNWfSaduxbJZPJpCbRXXVrz3/Jy9PH2WfzHz9r0dqpOh1/VP6+QerU/Db1aDvCuT4xOU7fLnlbR07tUlzCMXVuOVS39vzXNX0eKEBIat26tVq3bq1Jkybpq6++0tSpUzV+/Hg5HA4tWbJEERER8vf3L8paAQAAgEL35N1fyGHYncsnzxzUO7MeUNPo7nn29/EOVO/2d6ti+UhZLR76ff9qfT7/Ofn7BqtejbbOfvVqtNVd/Z91Llstnm77mfr9/ykx5aweueMD2e05mvHjs5q14EXdPWiiJGnngbWaOu8/GtrrcUVXb63YszH6YsEL8vCwqXOLC4MV2fZs+fmW003t79HSDbMK6yMp8wo8Bbivr69Gjx6tNWvWaMeOHfrnP/+pV155RRUqVFD//v2LokYAAACgyPj7llOgX4jzZ8f+VQotV0W1qzXLs/8Nkc3VpE4XhYdWV2hwhLq2Gq7KYbV08Og2t35Wi6fbfn29A5zrTsUd0h8Hf9WdfZ9RVOUGqlm1iYb2fFyb/1is88lxkqQNv/+kxjd00o3Nhii0XBU1qNVBvdqN1s+/zpBhGJKkkKBKuq3nv9S6UV95efkVzQdUBhU4JLm64YYb9Nprr+n48eOaPXt2YdUEAAAAlIgce7Y27Fioto0HyGQyXbG/YRjaE7NBp+MPq2a1pm7r9h3ZrH+92VUTJt+sL/87USlp553rDp34XT5e/qpW6X8zRNep3komk1kxJ3b8WUuWPKzuo08eHjadSzqt+DxuD0Thuer3JLmyWCwaOHCgBg4cWBi7AwAAAErEtj3LlZ6RrDaNLn+HVHpGsv49qZey7dkym8wadtO/Vbd6a+f6ejXaqkmdLgoJqqS4c8c1b/n7em/2w3pi1HSZzRYlpcTL3yfYbZ8Ws1W+3gFKSomXdOEZpm9+flNtYjaodmQLxSUc0y/rZkqSklLiFBJUqZDPHhcVSkgCAAAArge/bpunejXbKsg/9LL9bDZf/d99s5WZla49MRv17c9vKSSoim6IbC5JalG/p7Nv5bBaqhxWS0+/31/7jmxWnahW+aqlfZNBiks4rslzxsluz5GXzVddWg7TglVTZDJd0w1huAJCEgAAACAp/vxJ7Y7ZqPtveeOKfc0msyoEV5UkRVS8QbFnY7R47VRnSPqr0HJV5OcTpDMJx1QnqpUC/MorOS3BrY/dkaPU9CQF+JWXJJlMJg3q9ogGdnlIiSnx8vctpz0xGyVJIUFVruVUcQVEUAAAAEDSr9vny983WA1qtS/wtobhULY9+5LrzyWdVmpaogL9LoxQVa/cUGkZyTpyapezz96YTTIMh6IqN3Db1my2qFxABVktHtq0c5GqV2kof99yBa4R+cdIEgAAAMo8h+HQuu3z1aZhX1nM7r8iT5v3tIL8K+jmrg9LkhatmaqqleoqtFwV5eRkaeeBtVq/478aftOFdyplZKXpp1VT1KROVwX4hejsuWP67pd3FBocobo12kiSwkOrq16NtvpiwYsaftNTsjtyNGfRq2per6fzVr+UtHPaunupaldrpuycLP26fb627v5F4+/6xK2+Y7F7JUmZWWlKTjuvY7F7ZbF4qFJo9SL9zK5nhCQAAACUeXsObVBCYqzaNh6Qa11CUqzbM0CZ2emavfBlnU86Iw+rTRVDIjV64AtqXu/Cc0hmk1knTu/X+u0LlJaRrED/UNWt3lr9Oz3oNlvd6Jtf0pyFr2rSF/+QyWRW0zpddGuvx92OvW77j5q75G0ZMlS9SkONv+tjRVWu79bnpU+GOf989NRubdq5UMGB4Zo49qdC+WzKIkISAAAAyry6Ndroo6e35rnun38ZuRnQeYwGdB5zyX15enhp7O0fXPGYvt6BzhfH5sXPp5yeGD3jivu5VN24ejyTBAAAAAAuCEkAAAAA4IKQBAAAAAAuCEkAAAAA4IKQBAAAAAAuCEkAAAAA4IKQBAAAAAAuCEkAAAAA4IKQBAAAAAAuCEkAAAAA4IKQBAAAAAAurCVdAAAAAP6e5r33RUmXgDLi/uebFOvxGEkCAAAAABeEJAAAAABwQUgCAAAAABeEJAAAAABwQUgCAAAAABfMbldAzOKC4lLcs7gAAADgAkaSAAAAAMAFI0kACowRVRQXRlQBACWBkSQAAAAAcEFIAgAAAAAXhCQAAAAAcEFIAgAAAAAXhCQAAAAAcEFIAgAAAAAXhCQAAAAAcEFIAgAAAAAXhCQAAAAAcEFIAgAAAAAXhCQAAAAAcEFIAgAAAAAXhCQAAAAAcEFIAgAAAAAXhCQAAAAAcEFIAgAAAAAXhCQAAAAAcEFIAgAAAAAXhCQAAAAAcEFIAgAAAAAX1pIuAACAv6N5731R0iWgjLj/+SYlXQJQ5jCSBAAAAAAuCEkAAAAA4IKQBAAAAAAuCEkAAAAA4IKQBAAAAAAuCEkAAAAA4IKQBAAAAAAuCEkAAAAA4KJUh6SXX35ZLVq0kL+/vypUqKCBAwdq7969JV0WAAAAgOtYqQ5JK1eu1JgxY7R+/XotWbJE2dnZ6tGjh1JTU0u6NAAAAADXKWtJF3A5ixYtcluePn26KlSooC1btujGG28soaoAAAAAXM9KdUj6q8TERElScHDwJftkZmYqMzPTuZyUlFTkdQEAAAC4fpTq2+1cORwOjRs3Tu3atVP9+vUv2e/ll19WYGCg8yciIqIYqwQAAADwd/e3CUljxozRzp07NWfOnMv2e/LJJ5WYmOj8OXbsWDFVCAAAAOB68Le43e6hhx7SggULtGrVKlWpUuWyfW02m2w2WzFVBgAAAOB6U6pDkmEYevjhh/X9999rxYoVioqKKumSAAAAAFznSnVIGjNmjL788kv98MMP8vf3V2xsrCQpMDBQ3t7eJVwdAAAAgOtRqX4m6cMPP1RiYqI6deqk8PBw589XX31V0qUBAAAAuE6V6pEkwzBKugQAAAAAZUypHkkCAAAAgOJGSAIAAAAAF6X6djsAAACgqB3N3K6jmduV7kiSJPlZyqumV2uFeuQ9s/KxzN91Mmu3kh1nJUmBljDV8mqnIGu4s49hGDqQ8auOZ+1UtpGhctbKquvdVb6Wcs4+WY507U5frjPZh2SSSWGeNRXt3VlWk6ckKT77mI5kblWiPVY5RqZ8zOUU5dVclTyjC1QLCo6QBAAAgDLNy+ynG7zby8d8IcCcyPpDW1N/UFv/O+RvCcnVPyHnuMI9b1C0pbPMJqtiMjdpc8p3ah9wl7zM/pKkmMxNOpK5TQ18e8rHHKj96b9qc+p3au8/QhbThV/Bf09bqExHqlr4DZYhh3akLdYfaUvUyLePJOm8/aT8LSGK8mohm8lHZ3IO6fe0RbKabKrgUT3ftaDguN0OAAAAZVoFjxoK9aguX0s5+VrKqbZ3e1lNHkrMOZVn/0a+N6mqrbECrBXkZwlWfe/uMmQoPueYpAujSEcyf1MNr1YK86gpf0uoGvj2UqYjRWeyD0iSUuzxOptzWPV9uivIGq5y1sqK9u6sU9l7leFIkSTV8GqlWt7tVM5aST6WIEXamirUGqnT2fvzXQuuDiNJZVRBh5UlKTZrn/ZnrFW6I0k+5iDd4N1BoX9+i+Ew7NqfsVZx2TFKdyTKarKpvLWqant3kJfZL9e+HEaO1iXPVrIjTm397lCAtYIkyW7k6I+0X5RkP61UR4JCrdXV1G9AntsfyFivk1m7lWmkyWbyVU2v1qpiq18YHw8AACijDMOh2Ox9yjFyFGStlK9t7MqRIbs8TF6SpHRHojKNVJW3VnX28TDZFGipqPM5pxTuWUfnc07JarIp0FrR2ae8tZpMMikx55S8PGvleaxsI1O+puB814KrQ0gqowo6rHwu56S2p/2k2l7tFepRXaey9mhr6nxnf7tylGQ/oxpereVvCVWOkaHd6Sv+3Oftufa3N321bGZfJTvi3NoNGbKYrKpma+L2LclfbUv9SZlGqur79JCPOUiZRqokpoxHwRzM2KjT2fuVak+QxWRVkKWSant3kJ/l0v/4OAy7DmVu1ImsXcp0pMjXXE61vTvk+oIhw5GsvemrdTbnsOxGtnzMQWrg09P5j+HvqYt0MnuX2zYh1mpq7jfYubwi8VNlGElufWp7tVd1r5bOZcMwdDhzi45l/a50R7I8TV6qamusGl6trvpzAYCyKNkep/XJc+RQjizyVFPffvKzlM/Xthd+r/FzhqJMI02S5Gn2cetnM/v++TuLlGmkytPkvt5sMsvD5OXc/q9OZe1Vov206vl0y3ctuDqEpDKqgkcNt+Xa3u11LGu7EnNO5RmSjmRuVYg1UlFeLSRJtbzb6WzOER3N3KZ6Pt3kYbKphd8Qt23qenfRupQvle5Ikrc5wNkelx2jszlH1MS3n9YkH3bbxmrycF7453JOKsfIzFVLXHaMEnKO68aA0fI0e0uSfBRY8A8BZd65nGOq6tlYgdYwGTK0P32NNqfMVfuAkbKaPPLcZn/GWp3M2q36Pt3law7W2Zwj+i11vlr7DXOOiGY7MrQ++SuV94hQM9+b5WnyUZrjXK5v9UKskWrg09O5bJYl1/FqerVVhGcD57Llz4d5L9qdvlzxOUdUx7uj/MwhyjYylG1kXPVnAgBlla85WG3971COkaXY7H36PW2xWvndesWgdChjo2Kz96il363OZ42KQnz2Ue1MW6z6Pt3z/F2tOGspC/j0kK9h5fM5pxRpa+bWFmKNdN5Xm5fsPwOOh8nmbMt0pGpn2hI19e0v81X+53cm+5ACrWGKydysk1m7ZDF5qIJHDdXyaivLJX6xBfLiOmojSQ18empZ0kdKsp9WsLVKntuczNqt6l6tnLeaVrUEKT7niGIyN6uR9SZJ0qHMTfI2+7sFIB9L7iBvlkU2s+9la7TK85J9UuzxOpb1u9r53+Uy+sUXBgBwNcwmi3PmuUBrmJLsp3U4c6vq+3S/5DYxGZt1KGOTWvgNlr8l1Nlu+3OEKMuR5vbYQaYjVQGWCn/28VXWX0aMHIZD2UaGc/uLEnKOaWvqD6rj3UmVPesWqBZcHUJSGVaQYeVMIzWPIWOfSw4H240c7ctYrXCPOrL+GZIMw9COtMWqamuoQGtFpdkTr6rudMd5ncs5IbMsauLbX9lGuv5IW6ZsI8Ptl1KgoP4X7C99H7dDdln+MuJjllXnck46l89kH1SIR6R+S/1R53KOy2b2U1XPRoqwNXTbLiHnuJYlfiiryUvlrRGq5dXOOTp60aHMjTqYuV5eZn9V8qijarZmMpvMfx7nkLzNgYrLPqQtqd/JMKQQj6qq7dUh134AAAVjyJDDsF9y/aGMTTqUsUHN/Qa5PVckSd7mQNlMvorPOeq8yyDHyFSiPVZVbY0kSUHW8AttOacVaA2TJCXkHJUhQ4Eu03fHZx/T1tR5qu3dIde/I/mpBVeHkFSGXe2w8pU4DLu2pS6QJNXz6epsP5L1m3KMLFW3tbzUpvly8cmjhr43OUep6njbtS3tR9X17sJoEq6KYRjak75CQZZKl7yNQbrw3NDhzK0qZ60iH3OQ4nOO6nT2ARkuz8SlOxJ1LHO7Im3NVMO3lRLtsdqdvlxmk0WVPetJkkI9IlXRs5a8zQFKsydqX8YabUn9Tq39hsn0ZwiqZmuiAEsFeZq9dC7npPZlrFGGkapo707O42Q4khSbvU8NfHpdOIeMFdqWtkAt/W4pug8LAK4ze9NXK9QjSl4mf9mVpZNZe5SQc0zNfS/ccfB76kLZzH66wbuDpAu3te3PWKdGPr3lbQ5UpuPCc0YWk4esJk+ZTCZVszXRwcwN8rWUk7c5QPvTf5XN7KcKHjUlXZg0K8QaqT/Sl6iud1cZcmhX+jKFe9zgHH2Kzz6qranzVM3WVBU9ajmPY5LZ+WXYlWrB1SEklWEFGVa2mXyV5XAfNcp0pOUaDnYYdm1LW6AMR5Ja+N3iHEWSpITsYzpvP6WfE99x22ZdyiyFe0SroW+vfNVtM/nKy+zndhvfxVuNMhwpbi9pA/JrV/pSJdvj1dr/tsv2i/burJ1pS7Q6ebpMkrzNQariWU/Hs3Y6+xgyFGgJU23v9pKkAGsFJdvP6mjm786QFO5Zx9nf3xIqf0uIViVPVULOcZX3uPCwbZRXM7c+Zln0R/ovusGrvcwm64VvOWVXQ5/ezv/u65t6aF3KLKXYEy47AQUA4H+yjDT9nrpImUaqPEye8reEqrnvYIV4VJMkpTuSJZmc/Y9m/i5DF37ncVXD1lq1vNtKkqJsLWQ3srUzbYlyjEyVs1ZWc99Bbs8KNfTprd3py7Qp5ds/XyZbS9HenZ3rT2Ttkl05OpS5UYcyNzrby1mqqJX/rfmuBQVHSILT5YaVg6zhis85qkg1dbbF5xxxe4bpYkBKs59XS79bct3uE+3TWbWMds7lTEeKNqd+p0Y+fQr0Vuhy1kp/PkOV5fyGJNVxTpIpz+nGgSvZlbZUcdmH1NLvtiu+eM/T7KOmfgNkN3KUbaTLZvLTvozV8jEHOfvYTL65RmT9LOUvO2OjjyVIHiZvpTrOq7zynpEo0FpRhhxKcyTJzxIsm8lXJpndvhj43xcGyYQkAMinK92ufzGQXNQp8J4r7tNkMqmWdzvV8m53yT6eZm/ni2Pz0tC3lxrq8l8i56cWFBwvky2j9qavVkLOcaXZE5Vsj/tz+ZgqeUZLujCsvDd9tbN/NVtTnc05rJiMzUqxJ2h/+q9KtJ9WVVtjSf+7xS4p57Qa+t4kQ4YyHanKdKQ6g5e3OUD+lhDnz8Xpx33MQW6/mKbY45WUc0bZRoZylKmknDNKyjnjXB/uWUeeJi/tSFusFHu8EnKOa2/6KlXxrMetdigQwzC0K22pTmcfUAu/W/KcXOFSLCarvMz+MuTQ6ez9bjNGlrNWUqr9nFv/VMc5t1ke/yrDkaxsI11el5nIIdkeJ8nkHMEtZ610ITTZz7sc58KfL3csAABweYwklVEFHVYuZ62kRj43aV/GWu3LWCtfc5Ca+vZ3PruR4UjRmZyDkqRfk2e6HauF7y0q7xGR79o2p3zv9m6YX1O+kCT1ChovSbKaPNXcb4h2py/Tr8mz5GnyUkXPG1TLiyFlFMyu9GU6lbVHTf36y2rydN7HbTV5OgP3X+9DP59zShmOFAVYQpVhpOhAxjoZkqJszZ37jbQ10/qUOTqYsUEVPWor0R6r45m/q96ft7LmGFk6kLFOFT1qydPkq3RHovZmrJKPOUgh1gvX4Lmck0rMiVWwR4Ss8tB5+yntSV+hSh7R8jBfmFiivLWaAiwVtCNtsaK9O8uQoV3pS1XeWo3bTgEAuAaEpDKqoMPKklTRs7YqetbOs7+PJdAZYvLrUtvkZ9jYzxKc671MQEEdy9ouSdqY8o1be33vnqpiu/Ds0F+/MHAoR/sz1irdkSiLyUOh1ig19OvtDC7Shdvimvj217701TqYsV7e5kDV8e7kHKk1yaRk+1mdzNqlbCNTNpOfQjyqqZZXW5n/vFfdLItOZe/RgYx1cihH3uZAVbM1U5Ttf7e8mkwmNfUdqN3py7Qh5asL9XhE6QavG4vk8wIAoKwgJAEos/IT7P/6hUGwNUIdAkZecbsKHtVV4c93Kf2VxeShFn95R9NfBVrD1MZ/+BWP42X2UxPf/lfsB1zKwYyNOp29X6n2BFlMVgVZKqm2d4fLPtMWm7VfhzI3Ks1+Xobs8jGXU6RXM7f3tyw6/1ae297g1cH5YvKLHEaO1iXPVrIjTm397nBOmSxduM10V9oyJdpj5WnyVlVbE1V32d5h2HUoc6NOZO1SpiNFvuZyqu3dQaEeUVf7kQAAIQkAgLLsXM4xVfVsrEBrmAwZ2p++RptT5qp9wEhZL/Gcp4fJSzVsLeVrCZZZFp3JOaSdaYvlafJRqEekJKlzwP1u28Rlx2hn+s8K86iVa39701fLZvZVsiPOrT3HyNSmlLkqb62quj5dlWI/qx1pP8vDZHO+L2Z/xlqdzNqt+j7d5WsO1tmcI/otdb5a+w1zC1sAUBBM3AAAQBnW3G+wqtjqyd8SogBLqBr49FSGkawk++lLblPeI0JhnrXkZykvH0uQIm1N5W8J1fmcE84+NrOv28+Z7IMKtkbIxxLktq+47BidzTmiOt4dcx3nZNYeGbKrgU9P+VtCFO5ZR9VsTXQ4c4tLn92q7tVKoR7V5WMJUlVbI4V6RCkmc/O1fzgAyixCEgAAcMo2MiVdGC3KD8MwFJ99VKn2BJWzVsmzT6YjVXE5MariWT9X+860JWro00vmPG5uOZ9zUuUsVWQ2WZxtIdZqSnWcU7YjQ5LkkF0WWdy2M8uqczkn81U/AOSF2+0AAICkC4FnT/oKBVkqOWcvvZRsI1MrEj+WQ3aZZFJd767OGVL/6kTWLllNHm632hmGoR1pi1XV1lCB1opKsyfm2i7TSMs1nb3tz2nyM41UechLIdZqOpy5VeWsVeRjDlJ8zlGdzj4gQ0ZBTx8AnAhJAABAkrQrfamS7fFq7X/bFfta5am2/nfIbmQrPueo9qSvlLc5MM9XPpzI2qlwj2hZTP/7teNI1m/KMbJU3dbymmqO9u6snWlLtDp5ukySvM1BquJZT8ezdl7TfgGUbYQkAACgXWlLFZd9SC39bnN7wfelmEwm5/u4AqwVlOpI0KHMjblCUkLOcaU6zqmRra97e/Yxnbef0s+J77i1r0uZpXCPaDX07SWbyUdZjjS39RffZ2YzXRhR8jT7qKnfANmNHGUb6bKZ/LQvY7V8zEEFOn8AcEVIAgCgDDMMQ7vTl+l09gG19LtVPpbAq9uPDDkMe67245k7FWAJU4Al1K092qezahntnMuZjhRtTv1OjXz6KMgaLkkKslbS/ow1chh253NJ8TlH5Wsu5/ZuMkmymKyymPzlMOw6nb1fFT1uuKrzAACJkAQAQJm2K32ZTmXtUVO//rKaPJ0jNVaTpyx/TgH+e+pC2cx+usG7g6QL71YKtITJxxwoh+yKy47Ryazdquvd1W3fOUamTmfv0w15zFz312eNLLpwLB9zkHMkK9yzjg5krNPOtJ8V5dVCKfZ4HcncqjrenZzbnc85pQxHigIsocowUnQgY50MSVG25oXy+QAomwhJAACUYceytkuSNqZ849Ze37unqtjqSZLSHcmSTM51diNbu9KXKsORLIvJKl9zsBr69Fa4p/vozamsvTJ0IexcDQ+TTS38BmtX2jKtS54lD5O3ani1dr4jSZIcytH+jLVKdyTKYvJQqDVKDf165xppAoCCICQBAFCG9Qoaf8U+rfxvdVuu7d1Otb3bXaL3/0TYGroFmsvxsQTmWYu/JVStLjORRLA1Qh0CRubrGACQX7wnCQAAAABcEJIAAAAAwAUhCQAAAABcEJIAAAAAwAUhCQAAAABcEJIAAAAAwAUhCQAAAABcEJIAAAAAwAUhCQAAAABcEJIAAAAAwAUhCQAAAABcEJIAAAAAwAUhCQAAAABcEJIAAAAAwAUhCQAAAABcEJIAAAAAwAUhCQAAAABcEJIAAAAAwAUhCQAAAABcEJIAAAAAwAUhCQAAAABcEJIAAAAAwAUhCQAAAABcEJIAAAAAwAUhCQAAAABcEJIAAAAAwAUhCQAAAABcEJIAAAAAwAUhCQAAAABcEJIAAAAAwAUhCQAAAABcEJIAAAAAwMXfIiRNnjxZkZGR8vLyUqtWrbRx48aSLgkAAADAdarUh6SvvvpK48eP14QJE7R161Y1atRIPXv21JkzZ0q6NAAAAADXoVIfkt566y3de++9GjVqlOrWrauPPvpIPj4+mjp1akmXBgAAAOA6ZC3pAi4nKytLW7Zs0ZNPPulsM5vN6tatm9atW5fnNpmZmcrMzHQuJyYmSpKSkpIKpaYcI/PKnYBCUFj/zRYFrgMUF64DgOsAkArvOri4H8MwLtuvVIeks2fPym63KywszK09LCxMe/bsyXObl19+Wc8991yu9oiIiCKpESgqgYGTS7oEoMRxHQBcB4BU+NdBcnKyAgMDL7m+VIekq/Hkk09q/PjxzmWHw6GEhASVL19eJpOpBCsru5KSkhQREaFjx44pICCgpMsBSgTXAco6rgGA66A0MAxDycnJqlSp0mX7leqQFBISIovFotOnT7u1nz59WhUrVsxzG5vNJpvN5tYWFBRUVCWiAAICAvgfAso8rgOUdVwDANdBSbvcCNJFpXriBk9PTzVr1kxLly51tjkcDi1dulRt2rQpwcoAAAAAXK9K9UiSJI0fP14jRoxQ8+bN1bJlS02aNEmpqakaNWpUSZcGAAAA4DpU6kPSbbfdpri4OD3zzDOKjY1V48aNtWjRolyTOaD0stlsmjBhQq7bIIGyhOsAZR3XAMB18HdiMq40/x0AAAAAlCGl+pkkAAAAAChuhCQAAAAAcEFIAgAAAAAXhCQAAAAAcEFIwhW9/PLLatGihfz9/VWhQgUNHDhQe/fudeuTkZGhMWPGqHz58vLz89PgwYNzvQR47NixatasmWw2mxo3bpznsQzD0BtvvKHatWvLZrOpcuXKeumll4rq1IB8K67r4Nlnn5XJZMr14+vrW5SnB+RLcf57sHjxYrVu3Vr+/v4KDQ3V4MGDdfjw4SI6MyB/ivMa+Prrr9W4cWP5+PioWrVqev3114vqtJAHQhKuaOXKlRozZozWr1+vJUuWKDs7Wz169FBqaqqzz6OPPqoff/xR33zzjVauXKmTJ09q0KBBufY1evRo3XbbbZc81iOPPKJPP/1Ub7zxhvbs2aP58+erZcuWRXJeQEEU13Xw2GOP6dSpU24/devW1S233FJk5wbkV3FdBzExMRowYIC6dOmibdu2afHixTp79mye+wGKU3FdAwsXLtTtt9+uf/zjH9q5c6c++OADvf3223r//feL7NzwFwZQQGfOnDEkGStXrjQMwzDOnz9veHh4GN98842zz+7duw1Jxrp163JtP2HCBKNRo0a52nft2mVYrVZjz549RVY7UFiK6jr4q23bthmSjFWrVhVa7UBhKarr4JtvvjGsVqtht9udbfPnzzdMJpORlZVV+CcCXKWiugaGDRtmDBkyxK3t3XffNapUqWI4HI7CPQnkiZEkFFhiYqIkKTg4WJK0ZcsWZWdnq1u3bs4+derUUdWqVbVu3bp87/fHH39U9erVtWDBAkVFRSkyMlL33HOPEhISCvcEgEJQVNfBX3366aeqXbu2OnTocG0FA0WgqK6DZs2ayWw2a9q0abLb7UpMTNTMmTPVrVs3eXh4FO5JANegqK6BzMxMeXl5ubV5e3vr+PHjOnLkSCFUjishJKFAHA6Hxo0bp3bt2ql+/fqSpNjYWHl6eiooKMitb1hYmGJjY/O970OHDunIkSP65ptv9Pnnn2v69OnasmWLhgwZUpinAFyzorwOXGVkZGjWrFm6++67r7VkoNAV5XUQFRWln3/+WU899ZRsNpuCgoJ0/Phxff3114V5CsA1KcproGfPnvruu++0dOlSORwO7du3T2+++aYk6dSpU4V2Drg0QhIKZMyYMdq5c6fmzJlT6Pt2OBzKzMzU559/rg4dOqhTp0767LPPtHz58lwPRQIlqSivA1fff/+9kpOTNWLEiCI9DnA1ivI6iI2N1b333qsRI0Zo06ZNWrlypTw9PTVkyBAZhlHoxwOuRlFeA/fee68eeugh9e3bV56enmrdurWGDh0qSTKb+fW9OPApI98eeughLViwQMuXL1eVKlWc7RUrVlRWVpbOnz/v1v/06dOqWLFivvcfHh4uq9Wq2rVrO9uio6MlSUePHr224oFCUtTXgatPP/1Uffv2VVhY2LWUDBS6or4OJk+erMDAQL322mtq0qSJbrzxRn3xxRdaunSpNmzYUFinAVy1or4GTCaTXn31VaWkpOjIkSOKjY11TmRVvXr1QjkHXB4hCVdkGIYeeughff/991q2bJmioqLc1jdr1kweHh5aunSps23v3r06evSo2rRpk+/jtGvXTjk5OTp48KCzbd++fZKkatWqXeNZANemuK6Di2JiYrR8+XJutUOpUlzXQVpaWq5vyy0Wi6QLdx0AJaW4/y2wWCyqXLmyPD09NXv2bLVp00ahoaHXfB64MmtJF4DSb8yYMfryyy/1ww8/yN/f33lPbWBgoLy9vRUYGKi7775b48ePV3BwsAICAvTwww+rTZs2at26tXM/Bw4cUEpKimJjY5Wenq5t27ZJkurWrStPT09169ZNTZs21ejRozVp0iQ5HA6NGTNG3bt3dxtdAkpCcV0HF02dOlXh4eHq3bt3sZ4ncDnFdR306dNHb7/9tp5//nkNGzZMycnJeuqpp1StWjU1adKkJE4dkFR818DZs2f17bffqlOnTsrIyNC0adOcU4qjmJTo3Hr4W5CU58+0adOcfdLT040HH3zQKFeunOHj42PcfPPNxqlTp9z207Fjxzz3ExMT4+xz4sQJY9CgQYafn58RFhZmjBw50oiPjy+mMwUurTivA7vdblSpUsV46qmniunsgPwpzutg9uzZRpMmTQxfX18jNDTU6N+/v7F79+5iOlMgb8V1DcTFxRmtW7c2fH19DR8fH6Nr167G+vXri/FMYTIMnoAEAAAAgIt4JgkAAAAAXBCSAAAAAMAFIQkAAAAAXBCSAAAAAMAFIQkAAAAAXBCSAAAAAMAFIQkAAAAAXBCSAAAAAMAFIQkAAAAAXBCSAAB/K4ZhqFu3burZs2eudR988IGCgoJ0/PjxEqgMAHC9ICQBAP5WTCaTpk2bpg0bNmjKlCnO9piYGD3++ON67733VKVKlUI9ZnZ2dqHuDwBQuhGSAAB/OxEREXrnnXf02GOPKSYmRoZh6O6771aPHj3UpEkT9e7dW35+fgoLC9Odd96ps2fPOrddtGiR2rdvr6CgIJUvX159+/bVwYMHnesPHz4sk8mkr776Sh07dpSXl5dmzZpVEqcJACghJsMwjJIuAgCAqzFw4EAlJiZq0KBBeuGFF/THH3+oXr16uueee3TXXXcpPT1dTzzxhHJycrRs2TJJ0ty5c2UymdSwYUOlpKTomWee0eHDh7Vt2zaZzWYdPnxYUVFRioyM1JtvvqkmTZrIy8tL4eHhJXy2AIDiQkgCAPxtnTlzRvXq1VNCQoLmzp2rnTt3avXq1Vq8eLGzz/HjxxUREaG9e/eqdu3aufZx9uxZhYaGaseOHapfv74zJE2aNEmPPPJIcZ4OAKCU4HY7AMDfVoUKFXT//fcrOjpaAwcO1Pbt27V8+XL5+fk5f+rUqSNJzlvq9u/fr2HDhql69eoKCAhQZGSkJOno0aNu+27evHmxngsAoPSwlnQBAABcC6vVKqv1wj9nKSkp6tevn1599dVc/S7eLtevXz9Vq1ZNn3zyiSpVqiSHw6H69esrKyvLrb+vr2/RFw8AKJUISQCA60bTpk01d+5cRUZGOoOTq/j4eO3du1effPKJOnToIElas2ZNcZcJACjluN0OAHDdGDNmjBISEjRs2DBt2rRJBw8e1OLFizVq1CjZ7XaVK1dO5cuX18cff6wDBw5o2bJlGj9+fEmXDQAoZQhJAIDrRqVKlbR27VrZ7Xb16NFDDRo00Lhx4xQUFCSz2Syz2aw5c+Zoy5Ytql+/vh599FG9/vrrJV02AKCUYXY7AAAAAHDBSBIAAAAAuCAkAQAAAIALQhIAAAAAuCAkAQAAAIALQhIAAAAAuCAkAQAAAIALQhIAAAAAuCAkAQAAAIALQhIAAAAAuCAkAQAAAIALQhIAAAAAuPh/pwSQ5zEcNj4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data:image/png;base64,iVBORw0KGgoAAAANSUhEUgAABNAAAAGGCAYAAAC63XyoAAAAOXRFWHRTb2Z0d2FyZQBNYXRwbG90bGliIHZlcnNpb24zLjcuMSwgaHR0cHM6Ly9tYXRwbG90bGliLm9yZy/bCgiHAAAACXBIWXMAAA9hAAAPYQGoP6dpAACOqElEQVR4nOzdd3hUZd7G8e+k94RAOqHXQOgIEUWQQEBAKRYEEcWyYEQBFWUXwbKK5XUVRbELFhZ1ERRQMAYBFaT3JlVqCoQkkEDKzLx/HJgQ6ZjkTJL7c125nHPOM2d+k12eJPc8xWK32+2IiIiIiIiIiIjIebmYXYCIiIiIiIiIiIgzU4AmIiIiIiIiIiJyEQrQRERERERERERELkIBmoiIiIiIiIiIyEUoQBMREREREREREbkIBWgiIiIiIiIiIiIXoQBNRERERERERETkIhSgiYiIiIiIiIiIXIQCNBERERERERERkYtQgCYiIiIiIiIiInIRCtDENHa7nfj4eBISEs659s477xAUFMSBAwdMqOzKZGRkMGLECBo2bIi3tzc1atTgkUceISsrq1i7ffv20bNnT3x8fAgNDeWJJ56gsLDQcf3w4cMMHDiQBg0a4OLiwsiRI8/7epmZmSQmJhIREYGnpycNGjTg+++/L823KFJq1A9ceT/QqVMnLBbLOV89e/Ys7bcpUuLUB1zd7wJvvPGG47Wio6MZNWoUp06dKs23KFIq1AdceR9QUFDAc889R926dfHy8qJ58+bMnz+/tN+iiKAATUxksVj45JNPWL58Oe+9957j/J49exgzZgxvvfUW1atXL9HXLCgoKNH7ARw6dIhDhw7xf//3f2zatImpU6cyf/587rvvPkcbq9VKz549yc/PZ+nSpUybNo2pU6cyfvx4R5u8vDxCQkIYN24czZs3P+9r5efn07VrV/bu3cv//vc/tm/fzgcffEBUVFSJvy+RsqB+4Mr7gW+++YbDhw87vjZt2oSrqyu33XZbib8vkdKmPuDK+4Dp06fz1FNPMWHCBLZu3cpHH33El19+yT//+c8Sf18ipU19wJX3AePGjeO9997jrbfeYsuWLQwbNoy+ffuydu3aEn9fIvIXdhGTTZ061e7n52ffvXu33Waz2Tt37mzv27evfePGjfbu3bvbfX197aGhofa77rrLnp6e7njeDz/8YO/QoYM9MDDQHhwcbO/Zs6d9586djut79uyxA/YZM2bYO3bsaPf09LR/8sknZfKevvrqK7uHh4e9oKDAbrfb7d9//73dxcXFnpKS4mgzZcoUe0BAgD0vL++c599www32Rx999JzzU6ZMsdepU8een59farWLmEH9wOX3A3/1+uuv2/39/e0nTpwosdpFypr6gMvvAxITE+033nhjsXOjR4+2d+jQoWTfgEgZUh9w+X1ARESEffLkycXO9evXzz5o0KCSfQMicg6NQBPTDRkyhC5dujB06FAmT57Mpk2beO+997jxxhtp2bIlq1atYv78+aSmpnL77bc7npeTk8Po0aNZtWoVycnJuLi40LdvX2w2W7H7P/XUUzz66KNs3br1vMPDAXr06IGfn98Fv5o0aXJF7ykrK4uAgADc3NwAWLZsGbGxsYSFhTnaJCQkkJ2dzebNmy/7vt999x1xcXEkJiYSFhZG06ZNefHFF7FarVdUn4izUT9w+f3AX3300UcMGDAAX1/fq76HiNnUB1x+H3DttdeyevVqVqxYAcDu3bv5/vvvuemmm66oPhFnoj7g8vuAvLw8vLy8ip3z9vbm119/vaL6ROTKuZldgAjA+++/T5MmTViyZAkzZ87kvffeo2XLlrz44ouONh9//DHR0dH88ccfNGjQgP79+xe7x8cff0xISAhbtmyhadOmjvMjR46kX79+F339Dz/8kJMnT17wuru7+2W/lyNHjvD888/z4IMPOs6lpKQU+2EJOI5TUlIu+967d+9m4cKFDBo0iO+//56dO3fy0EMPUVBQwIQJEy77PiLOSP3AlVuxYgWbNm3io48+uqrnizgT9QGXZ+DAgRw5coTrrrsOu91OYWEhw4YN0xROKffUB1yehIQE/vOf/9CxY0fq1q1LcnIy33zzjT5QFykDCtDEKYSGhvKPf/yD2bNn06dPH7744gt+/vln/Pz8zmm7a9cuGjRowI4dOxg/fjzLly/nyJEjjk+a9u3bV+wHZps2bS75+iW1hlh2djY9e/YkJiaGZ555pkTueTabzUZoaCjvv/8+rq6utG7dmoMHD/Lqq68qQJNyT/3Alfvoo4+IjY3lmmuuKdXXESkL6gMuz6JFi3jxxRd55513aNeuHTt37uTRRx/l+eef5+mnny7x1xMpK+oDLs+kSZN44IEHaNSoERaLhbp163Lvvffy8ccfl/hriUhxCtDEabi5uTmGOJ84cYLevXvz8ssvn9MuIiICgN69e1OzZk0++OADIiMjsdlsNG3alPz8/GLtL2daU48ePfjll18ueL1mzZqXHFp9/Phxunfvjr+/P7NmzSr2KVV4eLhjqsUZqampjmuXKyIiAnd3d1xdXR3nGjduTEpKCvn5+Xh4eFz2vUSckfqBy5eTk8OMGTN47rnnrvi5Is5KfcClPf300wwePJj7778fgNjYWHJycnjwwQf517/+hYuLVmiR8kt9wKWFhIQwe/ZsTp06xdGjR4mMjOSpp56iTp06l30PEbk6CtDEKbVq1YqZM2dSq1Ytxw/Rsx09etSxA+X1118P8Lfm/f/dIdvZ2dkkJCTg6enJd999d866BHFxcbzwwgukpaURGhoKQFJSEgEBAcTExFx2nR06dGD69OnYbDbHL8h//PEHERERCs+kwlE/cHFff/01eXl53HXXXVf8XJHyQH3A+eXm5p4Tkp35YM1ut1/2fUScnfqAi/Py8iIqKoqCggJmzpxZbG04ESkdCtDEKSUmJvLBBx9w5513MmbMGIKDg9m5cyczZszgww8/pEqVKlStWpX333+fiIgI9u3bx1NPPXXVr/d3hmxnZ2fTrVs3cnNz+fzzz8nOziY7OxswPiFydXWlW7duxMTEMHjwYF555RVSUlIYN24ciYmJeHp6Ou61bt06wPjELT09nXXr1uHh4eH4oTp8+HAmT57Mo48+yogRI9ixYwcvvvgijzzyyFXXL+Ks1A+cvx8446OPPqJPnz5UrVr1qusWcWbqA87fB/Tu3Zv//Oc/tGzZ0jGF8+mnn6Z3797FRqiLlHfqA87fByxfvpyDBw/SokULDh48yDPPPIPNZmPMmDFXXb+IXCaztwEVOWPChAn25s2bO47/+OMPe9++fe1BQUF2b29ve6NGjewjR46022w2u91utyclJdkbN25s9/T0tDdr1sy+aNEiO2CfNWuW3W4v2rZ67dq1pVr3zz//bAfO+7Vnzx5Hu71799p79Ohh9/b2tlerVs3+2GOPOba1PuN896hZs2axNkuXLrW3a9fO7unpaa9Tp479hRdesBcWFpbqexQpK+oHLq8f2LZtmx2w//jjj6X6vkTKmvqAS/cBBQUF9meeecZet25du5eXlz06Otr+0EMP2Y8dO1aq71GkLKgPuHQfsGjRIsd7rlq1qn3w4MH2gwcPlur7ExGDxW7XWG8REREREREREZEL0SqjIiIiIiIiIiIiF6EATURERERERERE5CIUoImIiIiIiIiIiFyEAjQREREREREREZGLUIAmIiIiIiIiIiJyEQrQRERERERERERELkIBWgmx2+1kZ2djt9vNLkVETKA+QETUD4hUbuoDREQqNgVoJeT48eMEBgZy/Phxs0sREROoDxAR9QMilZv6ABGRik0BmoiIiIiIiIiIyEUoQBMREREREREREbkIBWgiIiIiIiIiIiIXoQBNRERERERERETkIhSgiYiIiIiIiIiIXIQCNBERERERERERkYtQgCYiIiIiIiIiInIRCtBEREREREREREQuQgGaiIiIiIiIiIjIRZgaoE2ZMoVmzZoREBBAQEAAcXFx/PDDD47rnTp1wmKxFPsaNmxYsXvs27ePnj174uPjQ2hoKE888QSFhYXF2ixatIhWrVrh6elJvXr1mDp16jm1vP3229SqVQsvLy/atWvHihUrSuU9i4iIiIiIiIhI+WJqgFa9enVeeuklVq9ezapVq7jxxhu55ZZb2Lx5s6PNAw88wOHDhx1fr7zyiuOa1WqlZ8+e5Ofns3TpUqZNm8bUqVMZP368o82ePXvo2bMnnTt3Zt26dYwcOZL777+fBQsWONp8+eWXjB49mgkTJrBmzRqaN29OQkICaWlpZfONEBERERERERERp2Wx2+12s4s4W3BwMK+++ir33XcfnTp1okWLFrzxxhvnbfvDDz/Qq1cvDh06RFhYGADvvvsuTz75JOnp6Xh4ePDkk08yb948Nm3a5HjegAEDyMzMZP78+QC0a9eOtm3bMnnyZABsNhvR0dGMGDGCp5566rLqzs7OJjAwkKysLAICAv7Gd0BEyiP1ASKifkCkclMfICJSsTnNGmhWq5UZM2aQk5NDXFyc4/wXX3xBtWrVaNq0KWPHjiU3N9dxbdmyZcTGxjrCM4CEhASys7Mdo9iWLVtGfHx8sddKSEhg2bJlAOTn57N69epibVxcXIiPj3e0OZ+8vDyys7OLfYlI5aE+QMRJpW4ps5dSPyBSuakPEBGpXEwP0DZu3Iifnx+enp4MGzaMWbNmERMTA8DAgQP5/PPP+fnnnxk7diyfffYZd911l+O5KSkpxcIzwHGckpJy0TbZ2dmcPHmSI0eOYLVaz9vmzD3OZ+LEiQQGBjq+oqOjr/6bICLljvoAESeV+Scs+T8ogwH26gdEKjf1ASIilYvpAVrDhg1Zt24dy5cvZ/jw4QwZMoQtW4xPjx988EESEhKIjY1l0KBBfPrpp8yaNYtdu3aZXDWMHTuWrKwsx9f+/fvNLklEypD6ABEn1bAHNOpZJi+lfkCkclMfICJSubiZXYCHhwf16tUDoHXr1qxcuZJJkybx3nvvndO2Xbt2AOzcuZO6desSHh5+zm6ZqampAISHhzv+e+bc2W0CAgLw9vbG1dUVV1fX87Y5c4/z8fT0xNPT8wrfrYhUFOoDRJzInl8g9yg06WMchzYuk5dVPyBSuakPEBGpXEwfgfZXNpuNvLy8815bt24dABEREQDExcWxcePGYrtlJiUlERAQ4JgGGhcXR3JycrH7JCUlOdZZ8/DwoHXr1sXa2Gw2kpOTi63FJiIiIk7owCr47wD4372wa6HZ1YiIiIhIBWXqCLSxY8fSo0cPatSowfHjx5k+fTqLFi1iwYIF7Nq1i+nTp3PTTTdRtWpVNmzYwKhRo+jYsSPNmjUDoFu3bsTExDB48GBeeeUVUlJSGDduHImJiY5Pg4YNG8bkyZMZM2YMQ4cOZeHChXz11VfMmzfPUcfo0aMZMmQIbdq04ZprruGNN94gJyeHe++915Tvi4iIiFyGlI3weT/IPwG1b4Aa15pdkYiIiIhUUKYGaGlpadx9990cPnyYwMBAmjVrxoIFC+jatSv79+/np59+coRZ0dHR9O/fn3Hjxjme7+rqyty5cxk+fDhxcXH4+voyZMgQnnvuOUeb2rVrM2/ePEaNGsWkSZOoXr06H374IQkJCY42d9xxB+np6YwfP56UlBRatGjB/Pnzz9lYQERERJzEkR3waR84lQXR7eDO/4K7l9lViYiIiEgFZbHby2CbqkogOzubwMBAsrKyCAgIMLscESlj6gNEytCxP+GTHpB9EMKbwZA54B1kdlXqB0QqOfUBIiIVm9OtgSYiIiJyQdmH4dObjfCsWkMYPMspwjMRERERqdgUoImIiEj58ccPcGwvBNWEu2eDbzWzKxIRERGRSsDUNdBERERErkiboYAF6naGgEizqxERERGRSkIBmoiIiDi3/BzIOgghDYzjNtolW0RERETKlqZwioiIiPMqOAUzBsFHXeHAarOrEREREZFKSgGaiIiIOCdrAfxvKOz+2Xhst5pdkYiIiIhUUgrQRERExPnYrDB7OGyfB66ecOd/Ifoas6sSERERkUpKAZqIiIg4F7sd5o2GjV+Dixvc/inUucHsqkSkPDieCgUnza5CREQqIAVoIiIi4jzsdvhxHKyeChYX6Pc+NOxudlUiUh5kHYBPusOMgcb6iSIiIiVIu3CKiIiI89g8C5ZNNh73fhOa9je3HhEpHzL3wdRekPmnMQU89ygERpldlYiIVCAK0ERERMR5NL4Zmt8JES2g1WCzqxGR8iBjD0y7GbL2QZXacM9chWciIlLiFKCJiIiI+awF4OoOrm7QZwpYLGZXJCLlwdFdRniWfQCC6xrhWUCk2VWJiEgFpDXQRERExFwbvob3boDjKcaxwjMRuRyZ+2BqTyM8q9YA7v1e4ZmIiJQaBWgiIiJinm3zYNY/IG2zsXGAiMjl8gs3pnuHNIZ75oF/uNkViYhIBaYpnCIiImKOXQvh63vAboVmA6DjGLMrEpHyxM0Dbp8G+TngE2x2NSIiUsFpBJqIiIiUvT+XwYxBYM2Hxr3hlrfBRb+WiMglpGyEz/rByWPGsZunwjMRESkT+k1VREREytahdTD9dijIhXrx0P8jY/MAEZGLObQOpvWGXcmQNN7sakREpJLRb6siIiJSdtL/gM/6Ql421OwAt39mjCAREbmYg2vgsz5wKgui2kDX582uSEREKhkFaCIiIlJ2fKtBlZpQpRbcOQM8fMyuSESc3YFVxrTNvCyIbgeD/gdeAWZXJSIilYwCNBERESk7PsFw93dgK9QfwCJyaft+h89vhfzjUONaGPQVePqbXZWIiFRCWgNNRERESteJdJg/FgrzjGOvAC36LSKXtn+lMfIs/zjUuh7u+p/CMxERMY1GoImIiEjpOXnMWPMsdSOcyoY+b5tdkYiUF1VqQmB1CIiAAf/VlG8RETGVAjQREREpHXnH4YvbjPDMNxSuH212RSJSnviFwj3zwNMP3L3NrkZERCo5TeEUERGRkldwEv57JxxYCd5V4O7ZULWu2VWJiLPb8RPMfgishcaxX4jCMxERcQoagSYiIiIlqzAfvhoCe38BD3+4ayaENTG7KhFxdtvnw1eDwZoP4c2g/TCzKxIREXHQCDQREREpOTYrzHoQdiwAN28Y+CVEtTa7KhFxdlvnwpd3GeFZ497QZqjZFYmIiBSjAE1ERERKTvZB2PsbuLjDHZ9DrQ5mVyQizm7Lt/D1ELAVQJO+cOsn4OZhdlUiIiLFaAqniIiIlJygGjB0Phz5A+rHm12NiDi7TTNh5gNgt0LsbdDnXXDVnygiIuJ8NAJNRERE/r7di8FuNx5XrQsNe5hbj4g4v00zYeb9RnjWfCD0fU/hmYiIOC1TA7QpU6bQrFkzAgICCAgIIC4ujh9++MFx/dSpUyQmJlK1alX8/Pzo378/qampxe6xb98+evbsiY+PD6GhoTzxxBMUFhYWa7No0SJatWqFp6cn9erVY+rUqefU8vbbb1OrVi28vLxo164dK1asKJX3LCIiUuH88h/49GZIetrsSkSkPAmuC57+0HIw3PI2uLiaXZGIiMgFmRqgVa9enZdeeonVq1ezatUqbrzxRm655RY2b94MwKhRo5gzZw5ff/01ixcv5tChQ/Tr18/xfKvVSs+ePcnPz2fp0qVMmzaNqVOnMn78eEebPXv20LNnTzp37sy6desYOXIk999/PwsWLHC0+fLLLxk9ejQTJkxgzZo1NG/enISEBNLS0srumyEiIlIerfgAkp81HvuGmFuLiJQvkS3gwcXQ+01w0cQYERFxbha7/cx8C+cQHBzMq6++yq233kpISAjTp0/n1ltvBWDbtm00btyYZcuW0b59e3744Qd69erFoUOHCAsLA+Ddd9/lySefJD09HQ8PD5588knmzZvHpk2bHK8xYMAAMjMzmT9/PgDt2rWjbdu2TJ48GQCbzUZ0dDQjRozgqaeeuqy6s7OzCQwMJCsri4CAgJL8lohIOaA+QCqlddNh9nDjcccn4MZx5tZjMvUDIpdh1cdwKhuuG2l2JSVOfYCISMXmNB/1WK1WZsyYQU5ODnFxcaxevZqCggLi44sWIG7UqBE1atRg2bJlACxbtozY2FhHeAaQkJBAdna2YxTbsmXLit3jTJsz98jPz2f16tXF2ri4uBAfH+9ocz55eXlkZ2cX+xKRykN9gFR6m2fDt4nG43bDofO/TC3HDOoHRK7Qig9g7ij4aQLs+cXsav429QEiIpWL6QHaxo0b8fPzw9PTk2HDhjFr1ixiYmJISUnBw8ODoKCgYu3DwsJISUkBICUlpVh4dub6mWsXa5Odnc3Jkyc5cuQIVqv1vG3O3ON8Jk6cSGBgoOMrOjr6qt6/iJRP6gOkUvvjx9MLf9uMtYu6TwSLxeyqypz6AZErsOwd+P5x4/G1j0Ct68ytpwSoDxARqVxMD9AaNmzIunXrWL58OcOHD2fIkCFs2bLF7LIuaezYsWRlZTm+9u/fb3ZJIlKG1AdIpXUy0wjPbAXQpB/0nlQpwzNQPyBy2X6bBAvGGo+vfwy6Plch+g31ASIilYvp+0R7eHhQr149AFq3bs3KlSuZNGkSd9xxB/n5+WRmZhYbhZaamkp4eDgA4eHh5+yWeWaXzrPb/HXnztTUVAICAvD29sbV1RVXV9fztjlzj/Px9PTE09Pz6t60iJR76gOk0vIOgts+hrWfQ7/3K/WueeoHRC7Dkv+Dhc8bj294EjqNrRDhGagPEBGpbEwfgfZXNpuNvLw8Wrdujbu7O8nJyY5r27dvZ9++fcTFxQEQFxfHxo0bi+2WmZSUREBAADExMY42Z9/jTJsz9/Dw8KB169bF2thsNpKTkx1tREREKr2Ck0WP68XDbVPB1d20ckSkHFj8alF41vlf0PmfFSY8ExGRysfUAG3s2LEsWbKEvXv3snHjRsaOHcuiRYsYNGgQgYGB3HfffYwePZqff/6Z1atXc++99xIXF0f79u0B6NatGzExMQwePJj169ezYMECxo0bR2JiouPToGHDhrF7927GjBnDtm3beOedd/jqq68YNWqUo47Ro0fzwQcfMG3aNLZu3crw4cPJycnh3nvvNeX7IiJXaft8mDUMbDazKxGpWI7shLdaw8b/mV2JiJQnwbXB4gJdJsANY8yuRkRE5G8xdQpnWload999N4cPHyYwMJBmzZqxYMECunbtCsDrr7+Oi4sL/fv3Jy8vj4SEBN555x3H811dXZk7dy7Dhw8nLi4OX19fhgwZwnPPPedoU7t2bebNm8eoUaOYNGkS1atX58MPPyQhIcHR5o477iA9PZ3x48eTkpJCixYtmD9//jkbC4iIE8vPhTmPwIlUiG4HbRSAi5SIzH3w6S2QfRCWvgkxfcDV9BUgRKQ8iL0VwmMhpKHZlYiIiPxtFrvdbje7iIogOzubwMBAsrKyCAgIMLsckcpp/0rYMAO6v1TmU8vUB0iFdDwFPukBGbuhWgO453vwCzG7KqelfkAqPbsdkp+Fmh2gflezqylz6gNERCo2p1sDTUTksuWdMBYyPyO6LfR8TesyiZSE3Az4tI8RngXVgMGzFZ6JyIXZ7TB/LPz6Onx5F2QfMrsiERGREqU5GCJSPmUfhum3Q8oGY3Hzax4wuyKRiuNUNnzeD9K3gl843P0tBEaZXZWIOCubDX54AlZ+aBx3fwkCIs2tSUREpIQpQBOR8idlI0y/w1iTyacaRLQwuyKRisNaYPz7OrQWfKoa4VlwHbOrEhFnZbPBvFGweipggZvfglaDza5KRESkxClAE5Hy5Y8f4X/3Qv4JY02mQV9DlVpmVyVScbi6Q8MekLoZ7voGQhuZXZGIOCub1djAZ+3ngAX6TIEWd5pdlYiISKlQgCYi5ceKD+CHMWC3Qe2OcPun4F3F7KpEKp4Oj0DzO7XmmYhcmM0G3ybC+v+CxQX6vg/NbjO7KhERkVKjTQREpHxIfh6+f9wIz1rcBYNmKjwTKSk2G3w/Bg6tKzqn8ExELsZiAb8wsLhC/48UnomISIWnEWgiUj5EtwMXN+g0Fq5/zPjFXUT+Prsdvn8MVn0MG7+GR9eDV4DZVYmIs7NYIP4ZiL0NwpuaXY2IiEip0wg0EXFeBSeLHjfoBg+vhI6PKzwTKSl2OySNN8IzLHDTqwrPROTCCvNhzkg4ssM4tlgUnomISKWhAE1EnFPKJpjcFjbPKjqnnQBFStaS/4OlbxqPe78BsbeaWo6IOLHCPPh6CKz+BD7vb4RpIiIilYgCNBFxPjt+go+7Q9Z++OU1Y5cvESlZy96Bn/9tPE54EVrfY2o5IuLECk7Bl4Nh+/fg6gk9/wNuHmZXJSIiUqa0BpqIOJeVH8H3T4DdCrWuhzs+AxdXs6sSqVjWfAoLxhqPO/0T4hLNrUdEnFfBSZgxCHYlg5s33PlfqNvZ7KpERETKnAI0EXEONhskPQ3LJhvHzQdC70n6hFukpNntsOcX4/G1I+CGMebWIyLOKz8XZtwJuxeBuw8M/ApqX292VSIiIqZQgCYi5svPhW8egG1zjePO47RZgEhpsVig77tQv6uxe57+nYnI+eTnwPQ7YO8v4OEHg76GmteaXZWIiIhptAaaiJhv989GeObqAf0/ghue0B/1IiXtz2VwIt147OIKzW7XvzMRuTAXN3DzAg9/uOsbhWciIlLpaQSaiJivUU+Ifxai20HNOLOrEal49i2Hz/tBQBTcMw/8w8yuSEScnZsn3PE5ZOyCsCZmVyMiImI6jUATEXPsWgh7lhQdXzdS4ZlIaTi0Dr64DQpyIagGeAeZXZGIOKuTmfDdI8Z/Ady9FJ6JiIicphFoIlL2Vk+FuaPB0w8e+Bmq1jW7IpGKKX27MfIsLwtqXGuMJnHzNLsqEXFGuRnwWV84vA6Op8Cgr8yuSERExKkoQBORsmOzQfIz8Nsk47hBdwisbmpJIhVWxh749BbIPQoRLWDgDPDwMbsqEXFGOUfhs1sgZSP4VIUu482uSERExOkoQBORslFwEr55ELZ+Zxx3Ggs3PKlFzEVKQ/YhIzw7fhhCGsPgWeAVaHZVIuKMTqQb/UXaZvANgSFzILSx2VWJiIg4HQVoIlL6TqTBfwfAwdXg4g63vA3N7zC7KpGK68dxkPknBNeBu2eDT7DZFYmIMzqeCp/eDOnbwC/MCM9CGppdlYiIiFNSgCYipSvnCHzQBbL2gXcVuOMLqNXB7KpEKrae/wGbFbo9D/7hZlcjIs4o+zBM6w1Hd4B/pBGeVatndlUiIiJOSwGaiJQun6pQtzPs/QUGfq1fzkVKS36OMcLTzcPYafP2aWZXJCLOzGIB7BBQHe6ZY4xYFRERkQtSgCYipePkMWPEmcUCPV+DvOOaRiZSWgpOGdOk3bzg9k/B3dvsikTE2fmHG6POrPlQpZbZ1YiIiDg9F7MLEJEKxmaDn56Bd66FrIPGOVd3hWcipcVaAF/fA3uWwJ9L4egusysSEWd17E9jjUSb1TgOiFR4JiIicpk0Ak1ESk7BSZg1DLbMNo53LIA2Q00tSaRCs1mN3W3/+MEYfXbnDAhvanZVIuKMMnbD1N6QfQBcPaDLeLMrEhERKVcUoIlIyTiRDjPuhAMrjXWYbn4LWtxpdlUiFZfdDnMehc3fGP/mbv8Mal9vdlUi4oyO7DQ2DDh+CKrWh7YPmF2RiIhIuaMATUT+vvTt8MVtkPkneAXBHZ/rD3mR0mS3w4J/wtrPwOIC/T+EBt3MrkpEnFH6H0Z4diIFQhrB3d+Bf5jZVYmIiJQ7CtBE5O/ZswS+vAtOZRnrqAz6H1Srb3ZVIhXbb2/A7+8Yj295G5r0MbMaEXFWaVth2s2QkwahMUZ45hdidlUiIiLlkjYREJG/Z9XHRngW3Q7uT1Z4JlIWGvYE/0i46f+gxUCzqxERZ5S6Gab2MsKzsFgYMlfhmYiIyN9gaoA2ceJE2rZti7+/P6GhofTp04ft27cXa9OpUycsFkuxr2HDhhVrs2/fPnr27ImPjw+hoaE88cQTFBYWFmuzaNEiWrVqhaenJ/Xq1WPq1Knn1PP2229Tq1YtvLy8aNeuHStWrCjx9yxS4dzyNtzwpPGptm81s6sRqbhSN0N+jvE4pAEkLodrtI6RiFxAYZ6xS29EcxjyHfhWNbsiERGRcs3UAG3x4sUkJiby+++/k5SUREFBAd26dSMnJ6dYuwceeIDDhw87vl555RXHNavVSs+ePcnPz2fp0qVMmzaNqVOnMn580c5Ce/bsoWfPnnTu3Jl169YxcuRI7r//fhYsWOBo8+WXXzJ69GgmTJjAmjVraN68OQkJCaSlpZX+N0KkPCk4BT8+DSePGccevtD5n+DuZW5dIhWVtQAWvwrv3QDJzxWd9wowryYRcX5RreCeOXD3t+ATbHY1IiIi5Z7FbrfbzS7ijPT0dEJDQ1m8eDEdO3YEjBFoLVq04I033jjvc3744Qd69erFoUOHCAszFkR99913efLJJ0lPT8fDw4Mnn3ySefPmsWnTJsfzBgwYQGZmJvPnzwegXbt2tG3blsmTJwNgs9mIjo5mxIgRPPXUU5esPTs7m8DAQLKysggI0B81UkHlHIEZA2H/cqh7I9z1DVgsZlflFNQHSKlI2wqzhsHhdcZx495w2zRwcTW1LDk/9QNiugOr4eBqaPeg2ZVUSuoDREQqNqdaAy0rKwuA4ODin5J98cUXVKtWjaZNmzJ27Fhyc3Md15YtW0ZsbKwjPANISEggOzubzZs3O9rEx8cXu2dCQgLLli0DID8/n9WrVxdr4+LiQnx8vKPNX+Xl5ZGdnV3sS6RCO7IDPuxihGdegXDdqEodnqkPkFJlLYRfX4f3OhrhmVcQ9PsAbv9M4ZkTUT8gTmX/CvisD/zwBGz6xuxqKgX1ASIilYvTBGg2m42RI0fSoUMHmjZt6jg/cOBAPv/8c37++WfGjh3LZ599xl133eW4npKSUiw8AxzHKSkpF22TnZ3NyZMnOXLkCFar9bxtztzjryZOnEhgYKDjKzo6+urfvIiz2/MLfBgPx/ZCUE247yeo3dHsqkylPkBKTfof8HEC/PQMWPOhQXd46HdodnulDq2dkfoBcRp/LoPP+kJeNtS8Dup3M7uiSkF9gIhI5eI0AVpiYiKbNm1ixowZxc4/+OCDJCQkEBsby6BBg/j000+ZNWsWu3btMqlSw9ixY8nKynJ87d+/39R6RErNuv8av5SfyoTq18ADC40FzCs59QFSauaNhoOrwDMQ+kyBO2dAQITZVcl5qB8Qp7D3V/i8P+SfMD7cGvQVePqZXVWloD5ARKRycTO7AICHH36YuXPnsmTJEqpXr37Rtu3atQNg586d1K1bl/Dw8HN2y0xNTQUgPDzc8d8z585uExAQgLe3N66urri6up63zZl7/JWnpyeenp6X/yZFyqO1n8O3icbjJn2NP+bdvc2tyUmoD5ASZbcXjS7r9box+qzHKxAYZWpZcnHqB8R0uxfB9AFQeNJYm3TAdP2cLkPqA0REKhdTR6DZ7XYefvhhZs2axcKFC6ldu/Yln7Nu3ToAIiKMT+Pj4uLYuHFjsd0yk5KSCAgIICYmxtEmOTm52H2SkpKIi4sDwMPDg9atWxdrY7PZSE5OdrQRqZQa3gTBdeG60dD/Y/1SLlLSbDb4fQpM622sewZQrT4M+ELhmYhc3M5kmH6HEZ7V7wYD/quf0yIiIqXI1BFoiYmJTJ8+nW+//RZ/f3/HemOBgYF4e3uza9cupk+fzk033UTVqlXZsGEDo0aNomPHjjRr1gyAbt26ERMTw+DBg3nllVdISUlh3LhxJCYmOj4RGjZsGJMnT2bMmDEMHTqUhQsX8tVXXzFv3jxHLaNHj2bIkCG0adOGa665hjfeeIOcnBzuvffesv/GiJgpN8P4Bdzd29j2/h+LwdPf7KpEKp6M3TA7EfYtNY43f2OscyYicjlyj0JhnvFh121TwU0joUREREqTxW6320178QsshvzJJ59wzz33sH//fu666y42bdpETk4O0dHR9O3bl3HjxhXbGvrPP/9k+PDhLFq0CF9fX4YMGcJLL72Em1tRPrho0SJGjRrFli1bqF69Ok8//TT33HNPsdedPHkyr776KikpKbRo0YI333zTMWX0UrRttVQIR3bC9NsgPBZunQouTrNMotNTHyCXzWaDVR9B0ngoyAV3X0j4N7S+V5sElHPqB6TU2WxGP3Gmr9i9CGpcC24eppYlBvUBIiIVm6kBWkWiH5hS7u39Db4cBCePQVANuC8J/M+/BqCcS32AXJZjfxrrCu79xTiudT3cMhmq1DK1LCkZ6gekVB3dZfQfre+B5gPMrkbOQ32AiEjF5hSbCIiIydZ/afxSbiuAqDZw53/BL9TsqkQqln3L4fN+xk557j4Q/yy0vV8jPUXk4mxWWP4uJD8Hhacg6wA07Q+u7mZXJiIiUqkoQBOpzOx2WPQSLH7JOI65Bfq+p0WIRUpDeCz4hYFfLNzyNlSta3ZFIuLsjuyA2Q/BgdM7ztfpBDe/pfBMRETEBArQRCqrwjz4bgRs+NI47jASukzQaBiRkmK3w7ovoF68MR3awweGzAH/CP07E5GLs1lh2dvw8wvGqDMPf2OtxFZDtFaiiIiISRSgiVRWOUeMxYctrtDrP8aaKiJSMrIOwpxHYOdPxg55A6Ybf/QGRpldmYiUB18Ohu2nd4uveyP0fhOCos2tSUREpJJTgCZSWQVGwZ0zjE0D6nUxuxqRisFuh/X/hR+egrwscPWEGnHGeY0aEZHL1fwOY7ORhBeh5V3qP0RERJyAAjSRyuTPZbDjR+gy3vhlPKqV2RWJVBzHU2DOo/DHfOM4shX0fRdCGppbl4g4v7RtxojVax82jmNuMXbp9Qk2ty4RERFxUIAmUlls+Bq+fQis+cYf9M0HmF2RSMVgt8PG/8H3j8OpTHD1gE5j4dpHwFU/ZkXkIqyFsHSSsaGPNR/CmxobBYDCMxERESej3+xFKjq7HZa8aixEDNCoFzS+2dyaRCoSi8VYq+hUJkQ0hz7vQliM2VWJiLNL3WJ8sHVorXFcPwGqNTC3JhEREbkgBWgiFVlhvrGQ+fr/GsfXjoD457QDoEhJyDkKvlWNxze9ZoRncQ+Dq7u5dYmIc7MWwG9vwKKXwVYAXoHQ/WVjZLjWOhMREXFaCtBEKqrcDPjqbmMRYosr3PQqtL3P7KpEyr+cozBvNBxaA8OXgqe/EaRdN8rsykTE2aX/Ad/cD4fXG8cNekCv1yEgwty6RERE5JIUoIlURHY7fHErHFwNHv5w+1SoF292VSLl39Y5MHcU5KQbwfTe36Bhd7OrEpHywtUNjuwAryDjg63Y2zTqTEREpJxQgCZSEVkscOM44w/9AdMhrInZFYmUb7kZ8MMY2Pi1cRwaA32mQGQLU8sSkXIgbStUrWdM7w6uA7dNM6Z8+4eZXZmIiIhcAS2EJFKRpG0relz3RkhcqfBM5O/a9j28094IzywucP1j8OAihWcicnGF+fDzRHj3Ovj19aLzDbopPBMRESmHNAJNpCKw2+GX12Dhv6HfB9DsNuO8m4e5dYmUdzt/ghl3Go+rNYS+UyCqtbk1iYjzO7weZj8EqZuM4/Rtxs9qTdcUEREptxSgiZR3hfnGVM11nxvHqZuA20wtSaTCqHMj1LoeolpBp3+Cu5fZFYmIMyvMgyWvwi//AbsVfKrCTf8HTfoqPBMRESnnFKCJlGcnj8GXg0/vtOkCPV6Bax4wuyqR8utUFvz4NLT7hzH92cUFBs82Fv4WEbmYg2vg20RI22Icx/QxwjO/EFPLEhERkZKhvwhEyquMPTD9djjyB3j4wa2fGOuqiMjV2ZkM342A7IOQsgEe+NkYMaLwTEQuxWYz+o+0LeBTDXqeHnUmIiIiFYb+KhApj/avhP8OgNwjEBAFA7+E8FizqxIpn/KOw4/jYPVU47hKbUh4UdOtROTSbDZjpKqLC/R+E35/B3q8DL7VzK5MRERESpgCNJHyKPNPIzwLbwYDv4KACLMrEimfdi+Cb0dA1j7j+Jp/QPwE8PA1tSwRcXIFp2DRREjbanyIZbFA9dZw60dmVyYiIiKlRAGaSHlxeIMxysxigdhbwcUV6nUFTz+zKxMpf+x2+OFJWPGecRxUA255B2pfb25dIuL89q+Ebx8yllAAYx3S2h3NrUlERERKnYvZBYjIJaRvhxmD4L3rYeucovNN+io8E7laFkvRjppt7oPhyxSeicjFFZw0pnt/3M0Iz/zCYMB0hWciIiKVhEagiTirrAPG9JB108FuM3bZTNsKMTebXZlI+ZSfA6lbILqtcdzpn1C/G9S6zty6RMT57VtujDo7utM4bjYAuk8En2Bz6xIREZEyowBNxNnkZsCv/4Hl74M1zzjXqBfc+DSENjK3NpHy6s9lxh+/OUfhoWUQGGWMQFN4JiKXsvF/MPN+wA5+4dD7DWjYw+yqREREpIwpQBNxJnt+gRkDIS/bOK7ZAeKfgehrTC1LpNwqOAkL/w3L3gbs4B8Jxw8bAZqIyOWoe6MxXbNeF0h4AbyrmF2RiIiImEABmogzCY81pmqGNYUuE6B+V2OtJhG5cvtXwuzhcHSHcdzirtN//AaZWpaIOLn8HPj1dbh2BHgFGtM0hy8F36pmVyYiIiImUoAmYhabDbbMgqWT4a6Zxi/o3kFw349QtT64aI8PkatScMpYP3Dpm8b6gX7hcPOb0CDB7MpExNnt/Q2+TYRje4zRqre8bZxXeCYiIlLpKUATMcOuhfDTM3B4vXH8+xS48V/G45CGppUlUiHs/RV+e8N43GwA9HhJU65E5OLyTkDys7DifeM4IApi+ppbk4iIiDgVBWgiZengGiM427PYOPbwg2sfgbiHTC1LpNyzWcHF1XhcPx7aJ0KtDtCop7l1iYjz27MEvn0YMv80jlvdDd3+bUzfFBERETlNAZpIWTi6C5Kfgy2zjWNXD2hzH3R8HHyrmVqaSLl3eD3Mfgi6Pmcs8g3Q/UVzaxIR51eYBwv+CSs/NI4DqhvTvc/0IyIiIiJnMXWRpYkTJ9K2bVv8/f0JDQ2lT58+bN++vVibU6dOkZiYSNWqVfHz86N///6kpqYWa7Nv3z569uyJj48PoaGhPPHEExQWFhZrs2jRIlq1aoWnpyf16tVj6tSp59Tz9ttvU6tWLby8vGjXrh0rVqwo8fcslVTa1tPhmQWa3wkPrzKmlSk8E7l61gJY9BJ8cCOkbjKmX9ntZlclIuWFqwcc+cN43PpeeGiZwjMRERG5IFMDtMWLF5OYmMjvv/9OUlISBQUFdOvWjZycHEebUaNGMWfOHL7++msWL17MoUOH6Nevn+O61WqlZ8+e5Ofns3TpUqZNm8bUqVMZP368o82ePXvo2bMnnTt3Zt26dYwcOZL777+fBQsWONp8+eWXjB49mgkTJrBmzRqaN29OQkICaWlpZfPNkIrlZCas+2/RcaOe0OFRGP4b9H0XqtQ0rTSRCiFlE3zQ2dgswFYIMbfAXd9o11oRubi845Cx23hsscDNk2HwbOj9BngFmFmZiIiIODmL3e48H9enp6cTGhrK4sWL6dixI1lZWYSEhDB9+nRuvfVWALZt20bjxo1ZtmwZ7du354cffqBXr14cOnSIsLAwAN59912efPJJ0tPT8fDw4Mknn2TevHls2rTJ8VoDBgwgMzOT+fPnA9CuXTvatm3L5MmTAbDZbERHRzNixAieeuqpS9aenZ1NYGAgWVlZBAToF7BKq+AkLH8Pfn0dTmXCfT9BdFuzq5IyoD6gjFgL4bfXYdHLYCswNgfo+Ro07W92ZSLqB5zdrp/huxHG2mYP/AxuHmZXJBWM+gARkYrN1BFof5WVlQVAcHAwAKtXr6agoID4+HhHm0aNGlGjRg2WLVsGwLJly4iNjXWEZwAJCQlkZ2ezefNmR5uz73GmzZl75Ofns3r16mJtXFxciI+Pd7T5q7y8PLKzs4t9SSVmLYTV0+DNVvDTBCM8C2lsjIyRCkl9gAnsdvisDyz8txGeNewJDy1XeCamUT9QTpzKhu8eMfqPrP3GKLSs/WZXJRWA+gARkcrFaQI0m83GyJEj6dChA02bNgUgJSUFDw8PgoKCirUNCwsjJSXF0ebs8OzM9TPXLtYmOzubkydPcuTIEaxW63nbnLnHX02cOJHAwEDHV3R09NW9cSnf7HbY8i280x7mPALHD0FgNPSZYkzXrBlndoVSStQHmMBigSZ9wCsI+n0AA74A/7BLPUuk1KgfKAd2JsM7cbBmmnF8zYMwfClUrWtuXVIhqA8QEalcnCZAS0xMZNOmTcyYMcPsUi7L2LFjycrKcnzt369PMiulRS/BV3fD0R3gHQwJLxobBLQYCC6uZlcnpUh9QBlJ/wPWflF03Hqo8W+s2e1a70xMp37AiZ3Kgm8fhs/7QfYBqFIb7pkHN70Knn5mVycVhPoAEZHKxc3sAgAefvhh5s6dy5IlS6hevbrjfHh4OPn5+WRmZhYbhZaamkp4eLijzV93yzyzS+fZbf66c2dqaioBAQF4e3vj6uqKq6vreducucdfeXp64unpeXVvWMq3vBNFv3y3GAjL34VrHoBrT6+rIpWC+oBSZrPC7+9A8vNgt0J4U4hoDi4u4BdidnUigPoBp7bqY1j7GWCBdsOgy9Pg4Wt2VVLBqA8QEalcTB2BZrfbefjhh5k1axYLFy6kdu3axa63bt0ad3d3kpOTHee2b9/Ovn37iIszpsbFxcWxcePGYrtlJiUlERAQQExMjKPN2fc40+bMPTw8PGjdunWxNjabjeTkZEcbETJ2w/+GwpRroTDPOFelJozeCjeOU3gm8nflHYfDG2DzbPjkJvhxHFjzoPYN4FPN7OpExNnZbEWP2ydCo15w7w/Q4yWFZyIiIvK3XdUItH379hEdHY3lL9Nn7HY7+/fvp0aNGpd1n8TERKZPn863336Lv7+/Y72xwMBAvL29CQwM5L777mP06NEEBwcTEBDAiBEjiIuLo3379gB069aNmJgYBg8ezCuvvEJKSgrjxo0jMTHR8YnQsGHDmDx5MmPGjGHo0KEsXLiQr776innz5jlqGT16NEOGDKFNmzZcc801vPHGG+Tk5HDvvfdezbdIKpLjqbDkFVg9tWhTgD1LoH5X47GHj2mliZQrdjvkHIFje4xAum6XotFkM++HjV8Xb+/hDwkvQKu7NV1TRC5u+3wjdB/8DQTVMHbYHPDFpZ8nIiIicpmuKkCrXbs2hw8fJjQ0tNj5jIwMateujdVqvaz7TJkyBYBOnToVO//JJ59wzz33APD666/j4uJC//79ycvLIyEhgXfeecfR1tXVlblz5zJ8+HDi4uLw9fVlyJAhPPfcc8XqnTdvHqNGjWLSpElUr16dDz/8kISEBEebO+64g/T0dMaPH09KSgotWrRg/vz552wsIJXIqSxY+hYsexsKco1z9eKhywSIaGZubSLOrjAP1k0/HZad/jq2B/JPFLUZ+DU06GY89j0dpPlUNdYqCouBjk8YfwiLiFxIbgbMHwsbTq+hu/gVuGWyuTWJiIiUoJSUFF544QXmzZvHwYMHCQ0NpUWLFowcOZIuXbqYXV6lYrHb7fYrfZKLiwupqamEhBRfh+bPP/8kJiaGnJycEiuwvMjOziYwMJCsrCwCAgLMLkf+rjWfQtIEOJlhHEe1hvhnofb15tYlTqtS9QEFpyDzz6JQLGO38dhWCHfPNtrYrPDvMLAV/OXJFgisDlVqGQFZnRuM07kZ4OIGXhX8eycVWqXqB5zBtu9h7kg4kQpYIC7RWFLB3dvsyqSSUh8gIiVt7969dOjQgaCgIJ577jliY2MpKChgwYIFvP/++2zbts3sEiuVKxqBNnr0aAAsFgtPP/00Pj5FU9esVivLly+nRYsWJVqgiCkK84zwrGp96DIeGvfWFDKpXE5lG+GYhx9UrWuc2zoHfngKsg8C5/nsxeIK1gJwdTd2oW1xJ7h5Q3AdCK5tjCyrUhPczrPgsk9wqb4dEaeTcwSO7QXvKsaXV6B2b75cuRnww5Ow8SvjuGp96PMORF9jbl0iIiIl7KGHHsJisbBixQp8fYvW82zSpAlDhw4FjCW2RowYQXJyMi4uLnTv3p233nrLMZvumWeeYfbs2TzyyCM888wzZGRkcPfdd/PWW2/x2muv8Z///Aebzcajjz7Kv/71L8drWCwW3nnnHb777jsWLVpEREQEr7zyCrfeequjzZNPPsmsWbM4cOAA4eHhDBo0iPHjx+Pu7l7stR977DGefvppjh07Ro8ePfjggw/w9/fn008/ZdSoURw6dKjYpix9+vTB39+fzz77rFS/v1fqigK0tWvXAsZaZxs3bsTDw8NxzcPDg+bNm/P444+XbIUipc1uh+0/wNEd0OFR41yrIeAZAE37g6tTbFYrUjoOr4fULUVTLc+MKMs9aly/5h9w0yvGYzdvyD5gPPbwMwKx4NpF4VhwbeCsoPnmt8r0rYiUK7sWwjcPFD/nFVgUqPlUhUH/K/rwZvU0I5w+c90RvAUZ631VFrkZ8HY7yEkDi4uxA3ansRp1JiIiFU5GRgbz58/nhRdeKBaenREUFITNZuOWW27Bz8+PxYsXU1hYSGJiInfccQeLFi1ytN21axc//PAD8+fPZ9euXdx6663s3r2bBg0asHjxYpYuXcrQoUOJj4+nXbt2juc9/fTTvPTSS0yaNInPPvuMAQMGsHHjRho3bgyAv78/U6dOJTIyko0bN/LAAw/g7+/PmDFjir327NmzmTt3LseOHeP222/npZde4oUXXuC2227jkUce4bvvvuO2224DIC0tjXnz5vHjjz+W0nf26l1RMvDzzz8DcO+99zJp0iQNTZby78+l8NMzsH+5MX2scW9jtIybBzS/w+zqRP4emxWy9p8VjJ0Ox7pPLFpbLPl52Jl0/uf7VDP+YD8jui3cl2SEZb7VNCpT5O+wuEBgDTh5DPKPG+dOZRlfx/YawdjZ/8Z+HAd52ee/l4cf3PQqtBhoHG/7HnYsODdsOzuc8w8vzXdXenyCoX43OLDSGHVWvY3ZFYmIiJSKnTt3YrfbadSo0QXbJCcns3HjRvbs2UN0dDQAn376KU2aNGHlypW0bdsWAJvNxscff4y/vz8xMTF07tyZ7du38/333+Pi4kLDhg15+eWX+fnnn4sFaLfddhv3338/AM8//zxJSUm89dZbjnXpx40b52hbq1YtHn/8cWbMmFEsQLPZbEydOhV/f38ABg8eTHJyMi+88ALe3t4MHDiQTz75xBGgff7559SoUeOctfKdwVUNrfnkk09Kug6RspW6GX561vgDA4yRNe2Hg7emkUk5U3DSGC0WWN04zs0wRrVk7IHMfedZgwxoc29RgFa9LVjzzhpNVuf0VMta565H5hWoKVIiJSX2VuMLjKnPJzONMO3MlzWvqK3dDg0SjH/fZ7c5lQXYjc05XM8ahXZgpbFz9IWENIbE343H+bnwYZezAragcwO3mtcV7ZhbmG8E62UZoG/5Dtx9oH68cdzjJXBxB3evsqtBRESkjF3OcvVbt24lOjraEZ4BxMTEEBQUxNatWx0BWq1atRwBFkBYWBiurq64uLgUO5eWllbs/nFxceccr1u3znH85Zdf8uabb7Jr1y5OnDhBYWHhOQOt/vraERERxV7ngQceoG3bthw8eJCoqCimTp3KPffcg8UJP6y/7ACtX79+TJ06lYCAAPr163fRtt98883fLkykVBzbCz9PhA1fAnZjzaZWd8MNT0JAhNnViZxf3gljivGZEWTH9kDGXuPx8UNQtR6MWG209fSHXT+D/fRuyK4eRhhWpXbRWmRV6xfdu9OTwJNl/IZEpBhXdyOg8gs5/3WLBfp/eO55mw3ysowwzadq0fm6ncHNq3jYdvaXb7WitiePQdqWi9d3z7yi2uaONH6GXmh0W0SLohHc+bmQvrXommcgnPWL+iXlHIHvn4DN34BfuBH6eVcx+jkREZEKrn79+lgslhLZKODMmmRnWCyW856z2WyXfc9ly5YxaNAgnn32WRISEggMDGTGjBm89tprl3zts1+nZcuWNG/enE8//ZRu3bqxefNm5s2bd9l1lKXLDtACAwMdCWBAQIBTpoEilzTvMdj5k/G4SV/oPA6q1TO3JhG7HU6knRWO7YGacVD3RuP6ui/ghzEXfn5uhvGHtIuL8Yd4v/fBL9QIzPwjr+wPVhEpP1xcisKps9XuaHxdDp9guPvbonDNMcots+ic31nTPU8eM3bczUk3vv4qpk9RgJa+DT64seiaxaX4Om/ewXDL2+BvLHLM1rnGaDrvKsa9kyZA7pHTH3YNNkahiYiIVBLBwcEkJCTw9ttv88gjj5yzDlpmZiaNGzdm//797N+/3zEKbcuWLWRmZhITE/O3a/j999+5++67ix23bNkSgKVLl1KzZs1iGw/8+eefV/U6999/P2+88QYHDx4kPj6+2Ig6Z3LZAVrfvn3x8jKGyk+dOrW06hEpWXnHjWDizC6Cnf9p/OLfZQJEtTK3NqncfpsE+1ecXp9sLxTkFL/e/qGiAK1KLfANLb5Y/9kjynyqFp9OFXsrIiKXxd0b6nS6/Pb9P7rwyLaTxyD0rF/WrQUQUN04X5ADdltRuzNczvpV9JfX4NCa4q8X2gT6vA2RLa/q7YmIiJRnb7/9Nh06dOCaa67hueeeo1mzZhQWFpKUlMSUKVPYsmULsbGxDBo0iDfeeIPCwkIeeughbrjhBtq0+fvrhH799de0adOG6667ji+++IIVK1bw0UcfAcYIuX379jFjxgzatm3LvHnzmDVr1lW9zsCBA3n88cf54IMP+PTTT/923aXligK0lJQUQkJCcHV15fDhw4SGhpZmbSJXrzDPWP9l8StQpSbcn2wEDFGtjU/aRcy2ezHsSi46trgY65idCchqnLXeQP1u8MSOsq9RROSvPHyMr8CoS7et0Q5GbzYeF+adu87byWPGiLQzotsZxyePGes7NukL1z9WuXYZFREROUudOnVYs2YNL7zwAo899hiHDx8mJCSE1q1bM2XKFCwWC99++y0jRoygY8eOuLi40L17d956660Sef1nn32WGTNm8NBDDxEREcF///tfx8i2m2++mVGjRvHwww+Tl5dHz549efrpp3nmmWeu+HUCAwPp378/8+bNo0+fPiVSe2mw2C9nZTogPDycDz74gN69e+Pi4kJqaiohIRdYq6MSys7OJjAwkKysLO1OaiabDTZ+DT//21hAHYxROvd8rzXOpFRdcR+webYxOvLMaLKgGvojUaSc0+8CIpWb+gARqUgsFguzZs0qs0CrS5cuNGnShDfffLNMXu9qXPYItGHDhnHLLbdgsViwWCyEh194+3Or1VoixYlcNrsddiRB8rOQusk45xduLJDecrCxLpSIM2nSx+wKRERERERETHXs2DEWLVrEokWLeOedd8wu56IuO0B75plnGDBgADt37uTmm2/mk08+ISgoqBRLE7lMdjt8cRvsTDKOPQPhukeh3XBjmomIiIiIiIiIOJ2WLVty7NgxXn75ZRo2bGh2ORd12QEaQKNGjWjUqBETJkzgtttuw8dH4YQ4AYsFwmNh7y9wzYNw3ShjVzERERERERERuWKXudrX37Z3794yeZ2ScEUB2hkTJkwAID09ne3btwPQsGFDrYkmZSNzPyx6CarVh+tGGueuGwlt77+8RY1FRERERERERK7AVQVoubm5PPzww3z22WeO9c5cXV25++67eeuttzQyTUpHboaxxf2KD8CaZ0zVbHs/ePoZu3advZOXiIiIiIiIiEgJcbmaJ40aNYrFixfz3XffkZmZSWZmJt9++y2LFy/mscceK+kapbLLz4Elr8Kk5rBsshGe1boeBn9jhGciIiIiIiIiIqXoqkagzZw5k//973906tTJce6mm27C29ub22+/nSlTppRUfVKZWQth9Sew+BXISTPOhcVC/DNQr4ux9pmIiIiIiIiISCm76imcYWFh55wPDQ0lNzf3bxclAhgB2coPjfCsSi3oPA6a9geXqxo4KSIiIiIiIiJyVa4qiYiLi2PChAmcOnXKce7kyZM8++yzxMXFlVhxUsmcyjLWNzuwyjh2cYWEF6DHq5C4EprdpvBMRERERERERMrcVY1Ae+ONN+jevTvVq1enefPmAKxfvx4vLy8WLFhQogVKBWe3G4HZ6qmw+RsoyIUmfeG2qcb1evFQz8wCRURERERERCqWe+65h8zMTGbPnn3Zz7FYLMyaNYs+ffqUWl3ns3fvXmrXrs3atWtp0aJFmb722a5qOE9sbCw7duxg4sSJtGjRghYtWvDSSy+xY8cOmjRpUtI1SkV0MhOWvw9TOsBH8bDucyM8C2kENTuYXZ2IiIiIiIhIuXXPPfdgsViwWCx4eHhQr149nnvuOQoLCwGYNGkSU6dOLfU68vPzeeWVV2jevDk+Pj5Uq1aNDh068Mknn1BQUFDqr1+SrngEWkFBAY0aNWLu3Lk88MADpVGTVHRbvoVv/gGFJ41jNy9j1FnreyC6nTYHEBEREREREfmbunfvzieffEJeXh7ff/89iYmJuLu7M3bsWAIDA0v99fPz80lISGD9+vU8//zzdOjQgYCAAH7//Xf+7//+j5YtW5o6ouxKXfEINHd392Jrn4lcUm4G7F9RdBzR3AjPQmOgxyvw2Dbo+y7UaK/wTERERERERKQEeHp6Eh4eTs2aNRk+fDjx8fF89913gDFC7eypmJ06deKRRx5hzJgxBAcHEx4ezjPPPHPR+0+YMIGIiAg2bNhw3utvvPEGS5YsITk5mcTERFq0aEGdOnUYOHAgy5cvp379+gDMnz+f6667jqCgIKpWrUqvXr3YtWvXOffbtm0b1157LV5eXjRt2pTFixdf3TfmKl3VFM7ExERefvllx9A/kXPY7fDnUvjmQXitEXx5F1hPD8+sUgseWg7Dl0K7f4B3FVNLFREREREREbkcdrud3PxCU77sdvvfqt3b25v8/PwLXp82bRq+vr4sX76cV155heeee46kpKTzfg9GjBjBp59+yi+//EKzZs3Oe78vvviC+Ph4WrZsec41d3d3fH19AcjJyWH06NGsWrWK5ORkXFxc6Nu3LzabrdhznnjiCR577DHWrl1LXFwcvXv35ujRo1fyLfhbrmoTgZUrV5KcnMyPP/5IbGys402f8c0335RIcVIO5WbA+v8amwIc+aPovG8oZB+CKjWN49BGppQnIiIiIiIicrVOFliJGW/O5olbnkvAx+PKYxy73U5ycjILFixgxIgRF2zXrFkzJkyYAED9+vWZPHkyycnJdO3a1dGmsLCQu+66i7Vr1/Lrr78SFRV1wfvt2LGDTp06XbK+/v37Fzv++OOPCQkJYcuWLTRt2tRx/uGHH3a0nTJlCvPnz+ejjz5izJgxl3yNknBVAVpQUNA5b1AquVPZMG+0sb6Z9XSi7e4Lsf2Ntc0iW2l6poiIiIiIiEgZmTt3Ln5+fhQUFGCz2Rg4cOBFp2X+dSRZREQEaWlpxc6NGjUKT09Pfv/9d6pVq3bR17/cEXM7duxg/PjxLF++nCNHjjhGnu3bt69YgBYXF+d47ObmRps2bdi6detlvUZJuKIAzWaz8eqrr/LHH3+Qn5/PjTfeyDPPPIO3t3dp1SfO7OSxoumXnv5wcLURnkU0N0KzpreCV4CpJYqIiIiIiIiUFG93V7Y8l2Daa1+Jzp07M2XKFDw8PIiMjMTN7eIRkLu7e7Fji8VyzjTKrl278t///pcFCxYwaNCgi96vQYMGbNu27ZJ19u7dm5o1a/LBBx8QGRmJzWajadOmF51uaoYrCtBeeOEFnnnmGeLj4/H29ubNN98kPT2djz/+uLTqE2djs8HeJcYUza1z4cFFEN7UGF1206vgUxUiz53fLCIiIiIiIlLeWSyWq5pGaQZfX1/q1atXove8+eab6d27NwMHDsTV1ZUBAwZcsO3AgQP55z//ydq1a89ZB62goID8/HxOnTrF9u3b+eCDD7j++usB+PXXX897v99//52OHTsCxlTS1atX8/DDD5fQO7u0K/pf/dNPP+Wdd97hH//4BwA//fQTPXv25MMPP8TF5ar2I5Dy4kQarPsCVk+DY3uKzu/40QjQAOrFm1ObiIiIiIiIiJSJvn378tlnnzF48GDc3Ny49dZbz9tu5MiRzJs3jy5duvD8889z3XXX4e/vz6pVq3j55Zf56KOPaNasGVWrVuX9998nIiKCffv28dRTT533fm+//Tb169encePGvP766xw7doyhQ4eW5lst5ooCtH379nHTTTc5juPj47FYLBw6dIjq1auXeHHiBPYsgZUfwrZ5YDu966qHPzS7HVoPMaZrioiIiIiIiEilceutt2Kz2Rg8eDAuLi7069fvnDaenp4kJSXx+uuv89577/H444/j4+ND48aNeeSRR2jatCkuLi7MmDHDcdywYUPefPPN824+8NJLL/HSSy+xbt066tWrx3fffXfJddhKksV+Bfugurq6kpKSQkhIiOOcv78/GzZsoHbt2lf84kuWLOHVV19l9erVHD58mFmzZtGnTx/H9XvuuYdp06YVe05CQgLz5893HGdkZDBixAjmzJmDi4sL/fv3Z9KkSfj5+TnabNiwgcTERFauXElISAgjRow4Z5eGr7/+mqeffpq9e/dSv359Xn755WJh4aVkZ2cTGBhIVlYWAQEVaN2vOY8a0zUBotoYa5s16Quefhd7lkilU2H7ABG5bOoHRCo39QEiIhXbFY1As9vt3HPPPXh6ejrOnTp1imHDhuHr6+s4980331zW/XJycmjevDlDhw49b1oJ0L17dz755BPH8dmvDTBo0CAOHz5MUlISBQUF3HvvvTz44INMnz4dMH6QdevWjfj4eN599102btzI0KFDCQoK4sEHHwRg6dKl3HnnnUycOJFevXoxffp0+vTpw5o1a4rt+FCh2Wywe6ERltW+Aa55wDjfZii4uBujzcJjTS1RRERERERERMQMVzQC7d57772sdmcHXpddiMVy3hFomZmZzJ49+7zP2bp1KzExMaxcuZI2bdoAMH/+fG666SYOHDhAZGQkU6ZM4V//+hcpKSl4eHgA8NRTTzF79mzHbhB33HEHOTk5zJ0713Hv9u3b06JFC959993Lqr/cfuKUfRjWfg5rPoWsfca5kEbw0O/GxgAiclnKbR8gIiVG/YBI5aY+QESkYruiEWhXE4z9XYsWLSI0NJQqVapw44038u9//5uqVasCsGzZMoKCghzhGRjrsrm4uLB8+XL69u3LsmXL6NixoyM8A2Ma6Msvv8yxY8eoUqUKy5YtY/To0cVeNyEh4YLBHUBeXh55eXmO4+zs7BJ6x2XAZoWdycZosz/mg91qnPcKhOZ3QqshCs9ELqFc9wEiUiLUD4hUbuoDREQqF6feOrN79+58+umnJCcn8/LLL7N48WJ69OiB1WoEPikpKYSGhhZ7jpubG8HBwaSkpDjahIWFFWtz5vhSbc5cP5+JEycSGBjo+IqOjv57b7YsbZsL02+D7fOM8KzGtdD3PXhsO/R4GcJizK5QxOmV6z5AREqE+gGRyk19gIhI5eLUAdqAAQO4+eabiY2NpU+fPsydO5eVK1eyaNEis0tj7NixZGVlOb72799vdknnZy2E7fNhyatF5xp0h6r1oX0iJK6AoT9A8wHg7m1enSLlTLnpA0Sk1KgfEKnc1AeIiFQuVzSF02x16tShWrVq7Ny5ky5duhAeHk5aWlqxNoWFhWRkZBAeHg5AeHg4qampxdqcOb5UmzPXz8fT0/OcDQ2cSuZ+WPsZrPkMjh8Ciws0HwiBUeDmCQ+v1DRNkb/B6fsAESl16gdEKjf1ASIilYtTj0D7qwMHDnD06FEiIiIAiIuLIzMzk9WrVzvaLFy4EJvNRrt27RxtlixZQkFBgaNNUlISDRs2pEqVKo42ycnJxV4rKSmJuLi40n5LJctaAFvnwhe3wRuxsPhlIzzzDob2D4GLa1FbhWciIiIiIiIiIpfF1BFoJ06cYOfOnY7jPXv2sG7dOoKDgwkODubZZ5+lf//+hIeHs2vXLsaMGUO9evVISEgAoHHjxnTv3p0HHniAd999l4KCAh5++GEGDBhAZGQkAAMHDuTZZ5/lvvvu48knn2TTpk1MmjSJ119/3fG6jz76KDfccAOvvfYaPXv2ZMaMGaxatYr333+/bL8hf0fBKZjcBrLOGjpeuyO0vgca9TJGnYmIiIiIiIiIyBUzNUBbtWoVnTt3dhyf2QlzyJAhTJkyhQ0bNjBt2jQyMzOJjIykW7duPP/888WGSn/xxRc8/PDDdOnSBRcXF/r378+bb77puB4YGMiPP/5IYmIirVu3plq1aowfP54HH3zQ0ebaa69l+vTpjBs3jn/+85/Ur1+f2bNn07Rp0zL4Llwla4Gxg2a9ruDuZXxFNIeCk9BykLGTZtW6ZlcpIiIiIiIiIlLuWex2u93sIiqC7OxsAgMDycrKIiAgoPReKGMPrPkU1n4OOWnQ70Nodptx7XgqeFcBN4/Se30ROa8y6wNExGmpHxCp3NQHiEhF0alTJ1q0aMEbb7wBQK1atRg5ciQjR440ta4rNXXqVEaOHElmZmaJ3K9crYFWaRXmw+ZZ8GkfeLMF/PofIzzzDYXCk0Xt/MMUnomIiIiIiIhUYna7nfj4eMfyV2d75513CAoK4sCBAyZUdvlSUlIYMWIEderUwdPTk+joaHr37n3O+vVlqVztwlkpLX/f2Awg98jpExaoe6OxtlnDHuDqbmZ1IiIiIiIiIuJELBYLn3zyCbGxsbz33nv84x//AIx158eMGcOUKVOoXr26yVVe2N69e+nQoQNBQUG8+uqrxMbGUlBQwIIFC0hMTGTbtm2m1KURaM6mMA9yjhY/l3sE/MLg+sfh0XUw+BuIuVnhmYiIiIiIiIicIzo6mkmTJvH444+zZ88e7HY79913H926daNly5b06NEDPz8/wsLCGDx4MEeOHLn0TU/bt28ft9xyC35+fgQEBHD77beTmpoKQFZWFq6urqxatQoAm81GcHAw7du3dzz/888/Jzo6+oL3f+ihh7BYLKxYsYL+/fvToEEDmjRpwujRo/n9998d7f7zn/8QGxuLr68v0dHRPPTQQ5w4ceKc+82ePZv69evj5eVFQkIC+/fvP6fN5VCA5iyO7IQfx8F/GsNP44vON7sd7vgCRm2GLk9DlVqmlSgiIiIiIiIiQH7Oxb+shUVtC/Mv3rbgrKWZ7Pbzt7kKQ4YMoUuXLgwdOpTJkyezadMm3nvvPW688UZatmzJqlWrmD9/Pqmpqdx+++2XdU+bzcYtt9xCRkYGixcvJikpid27d3PHHXcAxkaOLVq0YNGiRQBs3LgRi8XC2rVrHeHW4sWLueGGG857/4yMDObPn09iYiK+vr7nXA8KCnI8dnFx4c0332Tz5s1MmzaNhQsXMmbMmGLtc3NzeeGFF/j000/57bffyMzMZMCAAZf1Xv9KUzjNVHAKts2F1VNh7y9F5/f9DjYruLiCdxA07mVWhSIiIiIiIiLyVy9GXvz6bVOhSV/j8cLnYOlbF24b2RIeXGQ8zj0Kr9Y9t80zWVdTJe+//z5NmjRhyZIlzJw5k/fee4+WLVvy4osvOtp8/PHHREdH88cff9CgQYOL3i85OZmNGzeyZ88exyiyTz/9lCZNmrBy5Uratm1Lp06dWLRoEY8//jiLFi2ia9eubNu2jV9//ZXu3buzaNGic4KuM3bu3IndbqdRo0aXfG9nb2pQq1Yt/v3vfzNs2DDeeecdx/mCggImT55Mu3btAJg2bRqNGzdmxYoVXHPNNZd8jbNpBJoZsg7Cgn8Zo81m3meEZxYXaNAD7vwSHlpuhGciIiIiIiIiIlcpNDSUf/zjHzRu3Jg+ffqwfv16fv75Z/z8/BxfZ8KqXbt2XfJ+W7duJTo6utgUzJiYGIKCgti6dSsAN9xwA7/++itWq5XFixfTqVMnR6h26NAhdu7cSadOnc57f7vdftnv7aeffqJLly5ERUXh7+/P4MGDOXr0KLm5uY42bm5utG3b1nHcqFGjYrVeCY1AM0PecVg22XgcUB1a3Q0t74LAKHPrEhEREREREZFL++ehi1939Sx6fON46DT2wm0tZ41t8ql66XtfITc3N9zcjPjnxIkT9O7dm5dffvmcdhERESXyeh07duT48eOsWbOGJUuW8OKLLxIeHs5LL71E8+bNiYyMpH79+ud9bv369bFYLJfcKGDv3r306tWL4cOH88ILLxAcHMyvv/7KfffdR35+Pj4+PiXyXs6mAM0MoY3gutFQIw7qddFoMxEREREREZHyxOPc9bkuyM0D8Li8thbLld37CrVq1YqZM2dSq1YtR6h2JRo3bsz+/fvZv3+/YxTali1byMzMJCYmBjDWKWvWrBmTJ0/G3d2dRo0aERoayh133MHcuXMvuP4ZQHBwMAkJCbz99ts88sgj56yDlpmZSVBQEKtXr8Zms/Haa6/h4mIEkF999dU59yssLGTVqlWO6Zrbt28nMzOTxo0bX/F71xROs8RPgAbdFJ6JiIiIiIiISJlITEwkIyODO++8k5UrV7Jr1y4WLFjAvffei9VqveTz4+PjiY2NZdCgQaxZs4YVK1Zw9913c8MNN9CmTRtHu06dOvHFF184wrLg4GAaN27Ml19+edEADeDtt9/GarVyzTXXMHPmTHbs2MHWrVt58803iYuLA6BevXoUFBTw1ltvsXv3bj777DPefffdc+7l7u7OiBEjWL58OatXr+aee+6hffv2V7z+GShAExERERERERGpFCIjI/ntt9+wWq1069aN2NhYRo4cSVBQkGMk18VYLBa+/fZbqlSpQseOHYmPj6dOnTp8+eWXxdrdcMMNWK3WYmudderU6Zxz51OnTh3WrFlD586deeyxx2jatCldu3YlOTmZKVOmANC8eXP+85//8PLLL9O0aVO++OILJk6ceM69fHx8ePLJJxk4cCAdOnTAz8/vnFovl8V+JSu0yQVlZ2cTGBhIVlYWAQEBZpcjImVMfYCIqB8QqdzUB4iIVGwagSYiIiIiIiIiInIRCtBEREREREREREQuQgGaiIiIiIiIiIjIRShAExERERERERERuQgFaCIiIiIiIiIiIhehAE1EREQqBJvNzi870hk5Yy1ZJwvMLkdEREREKhA3swsQERER+Tv2Z+Ty9eoDzFx9gIOZJwFoWzuYQe1qmlyZiIiIiFQUCtBERESk3DlVYGXB5hS+WrWf33YedZwP8HKjT8so2tYKNrE6EREREaloFKCJiIhIuWC329l4MIuvVu3n23WHOH6qEACLBTrUrcbtbaPpFhOGl7uryZWKiIiISEWjAE1EREScWkZOPrPXHuSrVfvZlnLccT4qyJvb2lSnf6vqRAf7mFihiIiIiFR0CtBERETE6VhtdpbsSOfrVftJ2pJKgdUOgIebCz2ahnN7m2ji6lTFxcVicqUi4myO5eRTYLMR6u9ldikiIlKBKEATERERp7H3SA5fr97PzNUHSck+5TgfGxXI7W2qc3PzKAJ93E2sUEScUV6hlZ+3pfHNmoP8vD2Nu9rXZELvJmaXJSIiFYgCNBERETFVbn4hP2xM4ctV+1mxJ8NxvoqPO31aRnFb62hiIgNMrFBEnJHdbmfVn8f4Zs1B5m04RPbpdREBdqadMLEyERGpiBSgiYiISJmz2+2s3Z/J16v2M2f9YU7kGX/4uligY4MQbm8TTZfGoXi6aUMAESlud/oJZq09yKy1Bzlw7KTjfESgF7e0iKJvyygahvubWKGIiFRECtBERESkzKQfz2PW2gN8tepAsREiNYJ9uL1Ndfq3rk5EoLeJFYqIMzp6Io+5Gw7zzdqDrN+f6Tjv6+FKj9gI+rWMol2dqrhqXUQRESklCtBERESkVBVabSzans5Xq/azcFsahTZjQwAvdxduio3g9jbRXFMrWBsCiEgxpwqs/LQ1lVlrDrL4j3RH3+HqYqFj/Wr0bVWdro3D8PbQSFURESl9CtBERESkVOxMO8HXq/fzzZqDpB/Pc5xvER3EHW2j6dksggAvbQggIkVsNjvL92Qwa+0BftiYwvG8onXNmlUPpE+LKHo3jyTE39PEKkVEpDJSgCYiIiIl5kReIfM2HOKrVQdY/ecxx/mqvh70axXFbW2iaRCmtYlEpLgdqceZtfYg3647xMHMonXNooK86dMykr4to6gXqr5DRETM42Lmiy9ZsoTevXsTGRmJxWJh9uzZxa7b7XbGjx9PREQE3t7exMfHs2PHjmJtMjIyGDRoEAEBAQQFBXHfffdx4kTxXXc2bNjA9ddfj5eXF9HR0bzyyivn1PL111/TqFEjvLy8iI2N5fvvvy/x9ysiIlIR2e12Vu7N4Imv13PNCz/x5MyNrP7zGC4W6NIolPcGt2bZ2C78q2eMwjMRcUg/nsdHv+6h11u/0PX1JbyzaBcHM0/i7+XGgLbRfPlge34Z05knEhopPBMREdOZOgItJyeH5s2bM3ToUPr163fO9VdeeYU333yTadOmUbt2bZ5++mkSEhLYsmULXl5eAAwaNIjDhw+TlJREQUEB9957Lw8++CDTp08HIDs7m27duhEfH8+7777Lxo0bGTp0KEFBQTz44IMALF26lDvvvJOJEyfSq1cvpk+fTp8+fVizZg1NmzYtu2+IiIhIOZKafYqZaw7w9aoD7DmS4zhfp5ovt7WJpl+rKMICvEysUESczcl8Kz9uSeGbNQf5decRrKfXNXNzsdCpYSh9W0bRpXEoXu5a10xERJyLxW63280uAsBisTBr1iz69OkDGJ9mR0ZG8thjj/H4448DkJWVRVhYGFOnTmXAgAFs3bqVmJgYVq5cSZs2bQCYP38+N910EwcOHCAyMpIpU6bwr3/9i5SUFDw8PAB46qmnmD17Ntu2bQPgjjvuICcnh7lz5zrqad++PS1atODdd9+9rPqzs7MJDAwkKyuLgICAkvq2iEg5oT5AKov8QhsLt6Xy1aoDLNqexum/ffHxcKVXM2NDgNY1q2CxVL4NAdQPiJyf1WZn2a6jzFp7kPmbDpOTb3VcaxEdRL9WUfRqFkmwr4eJVf596gNERCo2p10Dbc+ePaSkpBAfH+84FxgYSLt27Vi2bBkDBgxg2bJlBAUFOcIzgPj4eFxcXFi+fDl9+/Zl2bJldOzY0RGeASQkJPDyyy9z7NgxqlSpwrJlyxg9enSx109ISDhnSqmIOLdTBVZ+3XGEfRm5DL2uttnliFQof6Qe56uV+5m19iBHc/Id59vUrMLtbaPpGRuBr6fT/lohIibYlpLNrDXGumYp2acc52sE+9CnZRR9W0ZRu5qviRWKiIhcPqf9TTclJQWAsLCwYufDwsIc11JSUggNDS123c3NjeDg4GJtateufc49zlyrUqUKKSkpF32d88nLyyMvr2hHsezs7Ct5eyJSQo7l5JO8LY2kLSks+eMIJwuseLi5cEfb6FL9Y159gFQG2acKmLPe2BBg/f5Mx/kQf0/6t6rObW2qUzfEz7wCTaZ+QORcqdmn+HbdQb5Zc5BtKccd5wO93enVLIK+LaMqzChV9QEiIpWL0wZozm7ixIk8++yzZpchUintz8jlxy2p/Lg5hZV7MxxTyAAiA73o1iSckwXWUg3Q1AdIRWWz2fl9z1G+XnWAHzYd5lSBDTDWJ+rSOJTb20RzQ4MQ3FxN3YfIKagfEDHk5BUyf1MKs9cd5LedRxw/l91dLdzYKJS+LavTuVEInm4Va10z9QEiIpWL0wZo4eHhAKSmphIREeE4n5qaSosWLRxt0tLSij2vsLCQjIwMx/PDw8NJTU0t1ubM8aXanLl+PmPHji027TM7O5vo6OgreYsicpnsdjubDmaTtCWFH7ekFvtEG6BxRABdY8LoFhNGk8iAMvlUW32AVDSHMk8yc/UBvl59gH0ZuY7z9UL9uKNNNH1aRhHi72lihc5H/YBUZoVWG7/tOsqsNQdYsDmVkwVF65q1qVmFvq2i6BkbQZBP+V7X7GLUB4iIVC5OG6DVrl2b8PBwkpOTHYFZdnY2y5cvZ/jw4QDExcWRmZnJ6tWrad26NQALFy7EZrPRrl07R5t//etfFBQU4O7uDkBSUhINGzakSpUqjjbJycmMHDnS8fpJSUnExcVdsD5PT088PfWHhEhpKbDaWL47gx+3pPDTllQOZRWtneLqYuGaWsF0jQmja0wY0cE+ZV6f+gCpCPIKrSRtMTYE+GVHOme2FfLzdKN380hub1OdFtFBFWKqVWlQPyCVjd1uZ/OhbGatPch36w+Rfrxo+mKtqj70bVmdvi2jqFG17H8um0F9gIhI5WJqgHbixAl27tzpON6zZw/r1q0jODiYGjVqMHLkSP79739Tv359ateuzdNPP01kZKRjp87GjRvTvXt3HnjgAd59910KCgp4+OGHGTBgAJGRkQAMHDiQZ599lvvuu48nn3ySTZs2MWnSJF5//XXH6z766KPccMMNvPbaa/Ts2ZMZM2awatUq3n///TL9fohUdsdPFbD4j3SStqSycFsax08VOq55u7tyQ4MQujUJo3PDUKqU8526RMy05VA2X63az+x1B8nMLXCcb1c7mDvaRtO9aTg+Hk77GZuIlLFDmSeZve4gs9ce5I/UE47zVXzc6d08kr4toxS2i4hIhWfqb8erVq2ic+fOjuMzQ6CHDBnC1KlTGTNmDDk5OTz44INkZmZy3XXXMX/+fLy8vBzP+eKLL3j44Yfp0qULLi4u9O/fnzfffNNxPTAwkB9//JHExERat25NtWrVGD9+PA8++KCjzbXXXsv06dMZN24c//znP6lfvz6zZ8+madOmZfBdEKnc0rJPkbQ1lR83p7Js11HyrTbHtWp+HsQ3NkaZdahXDS/3irV2ikhZysot4Nv1B/lq1X42HSxa6Do8wItbW1fn1tbVqaXd8ETktOOnCvhhUwqz1hzk9z1HHSNUPdxc6No4jD4to7ihQQgebloPUUREKgeL3W63X7qZXEp2djaBgYFkZWUREBBgdjkiTstut7Mr/QQLNqeStCWVdWft7AdQu5ov3WLC6NYkjBbRVXB1KR+fZqsPEGdks9n5bdcRvlp1gAWbU8gvNAJqd1cL3WLCua1Nda6vH1Ju/p05O/UDUt4VWG38siOdb9YcJGlLKnmFRR9qtasdTN+WUfSIjSDQ293EKp2X+gARkYpN8zNEpNRZbXbW7jvGj1uM0GzPkZxi11tEB9GtibEJQN0QP00BEfmb9mfk8vXqA8xcfYCDmScd5xuF+3P76Q0BgjUNWkQwPtjacCCLWWsPMmf9IY7m5Duu1Q3xpV+r6tzSIpLqVSrHumYiIiIXogBNRErFqQIrv+44QtKWVH7amlrsF3IPVxeurVeVrjFhxDcOIyzA6yJ3EpHLcarAyoLNKXy1aj+/7TzqOO/v5UafFlHc3iaaplFls0utiDi//Rm5fLvuIN+sPcju9KIPtqr5eTjWNYuNClSfISIicpoCNBEpMcdy8lm4LY0ft6Sw5I8jxba09/dy48ZGoXSLCeeGhiH4ear7Efm77HY7Gw9m8dWq/Xy77lCxjTc61KvK7W2iSWgSrvUDRQSArJMFfL/xMLPWHGTF3gzHeU83F7o1Cadfyyiuq18Nd1etayYiIvJX+gtWRP6W/Rm5p6dmprBy7zGstqJlFSMCvegWE0bXmHDa1QnWL+QiJSQjJ5/Za40NAbalHHecjwrydmwIEB2s6VYiAvmFNhZtT2P2uoP8tDXNsRaixQJxdarSt2UU3ZuG4++ldc1EREQuRgGaiFwRu93O5kPZ/LgllR83pxT74x2MNZaMTQDCaRKp6WIiJaXAamPR9nRmrj5A8rZUCqxGWO3h5kL3JuHc3iaaa+tWxUUbAohUena7nbX7M5m15iBzNxziWG6B41rDMH/6torilhaRRAR6m1iliIhI+aIATUQuqcBqY8WeDH7cnELSllQOZZ1yXHOxQNtawXRrEk63mDCNehEpQWcC65lrDvDduuKLezeNCuCONtHc3DyKQB+NHBER+PNoDrPWHmT22oPsPZrrOB/i78ktzSPp2yqKmAh9uCUiInI1FKCJyHmdyCtk8fZ0kraksHBbGtlnra3k7e5KxwbV6BYTzo2NQqmi3fxESlRa9ilmrzvIzNUH2Z5aNMqzmp8Ht7SIon+r6sREBphYoYg4i8zcfOZsOMzstQdZ/ecxx3lvd1e6Nw2nb8soOtSrhqtGp4qIiPwtCtBExCEt+xRJW1NJ2pLK0p1HybfaHNeq+noQ3ziMrjFhXFe/mhYlFylhpwqsJG1JZeaaAyz5I50zywl6uLrQNSaM/q2j6Fg/BDetJShS6eUVWvl5WxrfrDnIz9vTHFO6XSzQoV41+raMIqFJOL7asEdERKTE6KeqSCVmt9vZlX7i9Hpmqazbn1nseq2qPo6pmS1rVNGn1yIlzG63s2bfMf632lin6OxdNFvWCKJ/q+r0bhapKZoiQqHVxrLdR5m7/jA/bDpcbGR444gA+rWM4uYWkYQFeJlYpYiISMWlAE2kkrHa7Kzbf4wfNxsjzXYfySl2vXl0kLEJQEwY9UL9tE6KSCk4cCyXb9Yc5Js1B4qtUxQZ6EXfVlH0a1WduiF+JlYoIs7AZrOz6s9jzFl/iO83Hi62DmJ4gBe3tIykb8soGoVrSreIiEhpU4AmUgmcKrDy284jJG1J5aetqRw5UfQLuLurhWvrVqNrjDE9U59ci5SOE3mF/LDxMDPXHOD33RmO8z4exjpFt7aqTvs62kVTpLKz2+1sOJDFnPWHmLvhMCnZRRv3VPFxp0dsBL2aRdCudlWNDBcRESlDCtBEKqjM3HwWbkvjx82pLNmRTm6+1XHN38uNzg1D6dYkjBsahODvpelhIqXBarOzbNdRvllzgB82pXCyoOjfYVydqvRvXZ0eTbVOkUhlZ7fb2Z56nDnrDzFn/WH2ZRSNTPX3dKNbk3B6N4+gQ71quGsdRBEREVPoN3aRCmR/Ri5JW4ypmSv2ZmA9swo5xlSPbk2MUWbtalfFw02/gIuUll3pJ5i5+gCz1h7kcFbR6JHa1Xzp3yqKPi2jqF7Fx8QKRcQZ7E4/wdwNh5mz/hA70k44znu7uxIfE0avZhHc0CBEG/eIiIg4AQVoIuWY3W5n86Fsfjwdmm09nF3seqNwf7rGhNEtJpymUQFaz0ykFGXm5jNnw2Fmrj5QbEOOAC83ejWPpH+r6rSqEaR/hyKV3IFjuY7QbPOhop/bHq4udGoYQu/mkXRpHIqPh35NFxERcSb6ySxSzhRYbazYk+EYaXYw86TjmosF2tQKPr0JQDg1qmqEi0hpKrDaWPJHOjPXHOCnLWnkW20AuLpYuKFBCP1aRRHfOEyjR0QqubTsU8zbaIRma/ZlOs67uli4rl41ejePpFuTMAK0pIKIiIjTUoAmUg5k5uaz+I90ftqaxuLtacW2rvdyd6Fj/RC6xoTRpXEYwb4eJlYqUjlsPpTFzNUH+W79wWKbcjQK9+fW1tW5uUUkof7akEOkMsvIyWf+phTmrD/E73uOYj+9qoLFAu1qB9O7eSQ9mkbo57aIiEg5oQBNxAnZ7XZ2peewcFsqP21NY/Wfx4qtZxbs60GXRqF0axLOdfWq4e2h0S0ipS39eB7frjvI/1YfYFvKccf5qr4e3NIiiv6to2gSGWhihSJituxTBfy4OZW5Gw7x644jFJ71s7tVjSB6N4/kptgI7XgtIiJSDilAE3ESBVYbK/dmkLw1jeStqew9mlvseoMwP7o0DqNLo1Ba1qiiretFysCpAivJW9OYueYAi/9IdwTZHq4uxMeE0q9ldW5oGKJd8UQqsdz8QpK3pjFn/SEWbU93TOUGaBIZQO/mkfSMjSA6WMsqiIiIlGcK0ERMdCznzNTMVBb/kc7xs6ZmurtaaF+nKl0ahdKlcZh+8RYpI3a7nTX7Mpm55gBz1x8qNmW6RXQQ/VtXp3ezCIJ8NO1KpLLKK7SyeHs6czYc5qctqZwssDqu1Q3x5ebmUfRqHkHdED8TqxQREZGSpABNpAydmZqZvDWV5K1prPozg7NmdxDs60HnhqHENw7l+gYh+Hnqn6hIWTmYeZJZaw7wzZqD7D6S4zgfEehF35ZR9GtVnXqh+mNYpLIqsNpYuusoc9YfYsHmlGIfetUI9qFXswh6N4+kUbi/dtsVERGpgPTXuUgpK7DaWLkng5+2ppG8LZU//zI1s2GYP10aG6PMWkQHaWqmSBnKyStk/qYUZq45wLLdRYt8e7u70qNpOP1bV6d9nar6dylSSVltdlbsyWDOhkPM35RCRk7RpiHhAV6O0KxZ9UCFZiIiIhWcAjSRUnAsJ59Ff6Tx09Y0lmxP53he0afUHq4utKsTTHzjMG5sFKqpmSJlzGaz8/vuo/xvzQHmb0ohN79o6lX7OsH0b1WdHrERGgEqUknZ7XbW7s9kzvpDzNtwmLTjeY5rVX09uCnWCM3a1KyCi8J1ERGRSkN/HYiUALvdzs60EyRvMzYAWP3nsWJTM6v6etC5kTE187r6mpopYobd6Sf4Zs1BZq09yMHMk47ztar60L9Vdfq0jFKgLVJJ2e12thzOZs76w8zdcIgDx4r6iAAvN7o3Dad380ji6lTFTZuGiIiIVEr6K17kKuUXGrtm/nR6PbN9GcWnZjYKP2tqZvUgfUotYoKs3ALmbDjEN2sOsGZfpuO8v5cbvZpFcmvrKFrVqKKpVyKV1M6048xZf5g5Gw6xO71o7UMfD1e6xYTRu3kk19cPwcNNoZmIiEhlpwBN5Apk5OSzaHsayVvTWPLHuVMz29etSnzjUG5sFEr1KhrJImKGQquNJTvSmbn6IElbU8kvtAHgYoGODULo36o6XWPC8HJ3NblSETHDvqO5zNlwiDnrD7Et5bjjvIebC10ahdK7eSSdG4bi7aE+QkRERIooQBO5CLvdzo60EyRvNaZmrtlXfGpmNT9j18wujcO4vn41fDU1U8Q0Ww9nM3P1AWavO8SRE0VrFjUM86d/6yj6tIgiNMDLxApFxCwpWaeYu+EQczYcZv3+TMd5NxcLHRuE0Lt5BPGNw/D3cjevSBEREXFq+mtf5C/yC22s2HN6aua2VPZnnCx2vXFEAF0ahdKlcSjNNTVTxFRHTuTx7bpDzFx9gC2Hsx3nq/p6cHOLSPq3qk6TyABN0RSphI6cyOOHTSnMWX+IlXszHLvsulggrm5VejeLpHvTcIJ8PMwtVERERMoFBWgiwNETeSzank7ytlSW/HGEE2dPzXRz4dq6VenSKJQbG4cRFeRtYqUikldoJXlrGjNXH2DRH+lYTw8LdXe10KVRGP1bV6dTwxDctdC3SKWTdbKABZuN0GzprqOO/gGgba0q9G4eSY+mEYT4e5pYpYiIiJRHCtCkUjozNfPMBgBr9h1zfDINUM3P83RgFsp19TQ1U8RsdruddfszmbnmAHPWHybrZIHjWvPoIG5tFUWvZpFU8dVIEpHKJievkJ+2pjJn/SEW/5FOgbXoB3qz6oH0bhZJz2YRROoDMBEREfkbnDoVeOaZZ3j22WeLnWvYsCHbtm0D4NSpUzz22GPMmDGDvLw8EhISeOeddwgLC3O037dvH8OHD+fnn3/Gz8+PIUOGMHHiRNzcit76okWLGD16NJs3byY6Oppx48Zxzz33lMl7lLKTV2hlxZ4MYz2z80zNjIkIcOya2SwqUFMzRZzAocyTzFp7kJlrDhTbIS88wIu+raLo3yqKeqH+JlYoImY4VWBl0fY05qw/TPK2VE4V2BzXGob507t5BL2aRVKrmq+JVYqIiEhF4tQBGkCTJk346aefHMdnB1+jRo1i3rx5fP311wQGBvLwww/Tr18/fvvtNwCsVis9e/YkPDycpUuXcvjwYe6++27c3d158cUXAdizZw89e/Zk2LBhfPHFFyQnJ3P//fcTERFBQkJC2b5ZKXFHT+Tx8/Z0kremsuSPdHLyrY5rHm4udKhblRsbh9GlUag+mRYxmdVmJzM3n2O5+Ww4kMXMNQdYuuuoY3Sol7sLPZpG0L9VdeLqVsVVIbdIpZJfaOO3nUeYs/4QP25JLbbcQq2qPvRuHkmvZpE0DFeoLiIiIiXP6QM0Nzc3wsPDzzmflZXFRx99xPTp07nxxhsB+OSTT2jcuDG///477du358cff2TLli389NNPhIWF0aJFC55//nmefPJJnnnmGTw8PHj33XepXbs2r732GgCNGzfm119/5fXXX1eAVg7Z7Xa2px537Jq5dn9msamZIf6np2Y2CuW6+tXw8XD6fwIi5VKh1UbmyQKO5eRzLLeAjBwjGDuWm+84dywnn4zcfDJPX88+VVDs3+sZ7WoH0791dW6KjcBP06mlAtiZdoJ1+zNxc7Hg6mLBzcWCm6tLsWNXFwturhZcXVwu3c7FBVdXS7HzFWXjDKvNzvLdR5mz4RA/bEohM7do+nZkoBe9mkfSu1kkTaO0WYiIiIiULqf/S2THjh1ERkbi5eVFXFwcEydOpEaNGqxevZqCggLi4+MdbRs1akSNGjVYtmwZ7du3Z9myZcTGxhab0pmQkMDw4cPZvHkzLVu2ZNmyZcXucabNyJEjy+otyt+UV2hl+e4MkremkrwtjQPHik/NbBIZQJfTo8xiNTVT5IoVWG1k5hacFX7lk5FTdHx2CJaZm386DCu89I0vIMDLjcggb3o0jaBfqyiig31K8N2ImG/ZriM8/e3mUn0N13NCtr+EcacDNzcXl7PCur+Eco7Qrvhx8fYuxe7318DP8d/TwZ+by/mDwb/e61SBlZ+2pDJvYwpHTuQ53lc1P096NYugd/MIWkZX0c90ERERKTNOHaC1a9eOqVOn0rBhQw4fPsyzzz7L9ddfz6ZNm0hJScHDw4OgoKBizwkLCyMlJQWAlJSUYuHZmetnrl2sTXZ2NidPnsTb+/zT+vLy8sjLK/qFLjs7+2+9V7kyR07k8fO2NJK3pvHLjuJTMz3dXOhQrxpdGhsjzSICNTVTSl557QMKrLbTwddZgddZAZgjIMstcIRhx/9GGBbk404VHw+qnPmv7+nHvh4E+3gQ5ONB8FnngrzdcdPumVJOXG0/EB7ozQ0NQrDa7BRYbVhtdgpt9rP+ays6thadL7TZsFrPbmvDdp5Rm2CM3LLa7OSXxBs1WZCPOz2ahtO7WSTt6mj6tjiP8vq7gIiIXB2nDtB69OjheNysWTPatWtHzZo1+eqrry4YbJWViRMnnrPBgZQeu93OtpTjLNyWxk9bU1n3l6mZof6epwOzMK6rVw1vD1fzipVKwRn6gLxCq2NkmBGGnR2CFRSbMpmRm09mTgHH864uDLNYIMj77BDMCL2Cfc+EYOdeC1QYJhXc1fYDXWPC6BoTdumGl8Fms2O1nxW+We0U2GzFjgttFwjprGeCuaLji4V5Bdazjq0XCf1sdgqtxY+L2p/b7tzXtGOz22ldowq9m0fSoV41PNzUl4jzcYbfBUREpOw4dYD2V0FBQTRo0ICdO3fStWtX8vPzyczMLDYKLTU11bFmWnh4OCtWrCh2j9TUVMe1M/89c+7sNgEBARcN6caOHcvo0aMdx9nZ2URHR/+t9yfF5RVa+f3M1MytaRzMLD41s2lUAF0ahdGlcShNIzU1U8pWSfcBpwqsxaZJZuQWrRNWdK5oVFhmbkGxBbSvhIsFgi4yKux85wK83TXqQ+QvnOF3ARcXCy5YcNfnRiJlzhn6ABERKTvlKkA7ceIEu3btYvDgwbRu3Rp3d3eSk5Pp378/ANu3b2ffvn3ExcUBEBcXxwsvvEBaWhqhoaEAJCUlERAQQExMjKPN999/X+x1kpKSHPe4EE9PTzw9PUv6LVZaNpudlOxT7DmSw670E/y28wi/7DhC7l+mZl5XrxpdGodxY6NQwgO9TKxYKru/0we8PH8bmw5mFY0Yy80v9v/1K+HqYjFGhjmmRJ5nVNhZgViwrwcBXu4KnEVKgH4XEKnc1AeIiFQuTh2gPf744/Tu3ZuaNWty6NAhJkyYgKurK3feeSeBgYHcd999jB49muDgYAICAhgxYgRxcXG0b98egG7duhETE8PgwYN55ZVXSElJYdy4cSQmJjp+2A0bNozJkyczZswYhg4dysKFC/nqq6+YN2+emW+9wso6WcCeIznsTj9x+r857D6Sw94jOZwsODdACAvw5MZGYcQ3DuXaupqaKRXD2n3H+H13xjnnXV0sReuFnRkNdp4Q7OyRYv5ebgrDRERERERESplTB2gHDhzgzjvv5OjRo4SEhHDdddfx+++/ExISAsDrr7+Oi4sL/fv3Jy8vj4SEBN555x3H811dXZk7dy7Dhw8nLi4OX19fhgwZwnPPPedoU7t2bebNm8eoUaOYNGkS1atX58MPPyQhIaHM329FkVdoZX9GriMc25Oew+4jRmB25MSFlzN2c7FQo6oPdar5OaZnalt6qYgeuL4Ot7WOPj1SzBgVVsXXA39PN/3/XURERERExAlZ7Hb7BfZvkiuRnZ1NYGAgWVlZBAQEmF1OqbPbT0+5TM9h119Csv0ZuRfcFQyMUWW1q/lSJ8SPOtV8qRPiS+1qfkRX8daC41JuVbY+QETOpX5ApHJTHyAiUrE59Qg0MV/2qYKicOz0iLLd6TnsucCUyzP8PN1Oh2S+xcKyWtV88fPU/+1EREREREREpPxQkiHkF9rYl5F73rXJjpzIu+Dz3Fws1Aj2OSso86NOiC91qvkS4u+pqWgiIiIiIiIiUiEoQKsk7HY7qdl57D5ywjGC7ExYtv/YSawXmXMZ6n++KZe+RAf74K4plyIiIiIiIiJSwSlAq2COnzJ2udxzJIddfwnKcvMvPOXS18OV2iG+1Knm5xhRVqeaH7Wq+eDv5V6G70BERERERERExLkoQCuHCqynp1yetXD/mbAs/fiFp1y6nj3lspqvIzCrE+JLqKZcioiIiIiIiIiclwI0J2W320k7nnfOdMvdR3LYl5F70SmXIaenXNY9PdXyzNpk0VV88HDTlEsRERERERERkSuhAM1kJ/IKHSPJHGHZ6R0vcy4y5dLHw/V0OFZ8bbJa1XwJ0JRLEREREREREZESowCtjKVmn+KNn3aw53RglnaJKZfRVbwdIdmZqZd1QvwIC9CUSxERERERERGRsqAArYy5ulj474p9xc5V8/Motnj/mcCsRrCmXIqIiIiIiIiImE0BWhmr6uvBqPgG1KjqTe3ToVmgt6ZcioiIiIiIiIg4KwVoZcxisfBofH2zyxARERERERERkcuk+YEiIiIiIiIiIiIXoQBNRERERERERETkIhSgiYiIiIiIiIiIXIQCNBH5//buPqbK+v/j+OsYHRQUdUrakRPkhIXl1HSlW5Y6RWqLWX/QzBbDzY2l8y7TNW/oL5u1vBsVm1Osralb6tps6Yi5bpS8SWi6MBEVaWKgKN5QHIPP7w+/np8ofjwY51xcnOdjO5tc53jx5jV4HfY+h3MAAAAAAIAFCzQAAAAAAADAggUaAAAAAAAAYMECDQAAAAAAALBggQYAAAAAAABYsEADAAAAAAAALFigAQAAAAAAABYs0AAAAAAAAAALFmgAAAAAAACABQs0AAAAAAAAwIIFGgAAAAAAAGDBAg0AAAAAAACwYIEGAAAAAAAAWLBAAwAAAAAAACxYoAEAAAAAAAAWLNDu8umnnyolJUU9e/bU888/r0OHDjk9EgAAAAAAABzEAu0O27dv16JFi5Sfn6+jR49q5MiRmjZtmurq6pweDQAAAAAAAA5hgXaHNWvWaPbs2crNzdXw4cNVWFiouLg4bd682enRAAAAAAAA4BAWaP8TCAT066+/asqUKcFjPXr00JQpU1RaWurgZAAAAAAAAHBSjNMDdBUXL15US0uLBg0a1Ob4oEGDdOLEiXtu39zcrObm5uDHV69eDfuMALoOOgAAPQBENzoAAKILz0B7SB9++KH69u0bvPj9fqdHAhBBdAAAegCIbnQAAEQXjzHGOD1EVxAIBBQXF6evv/5a06dPDx7PycnRlStX9M0337S5fXuPOPn9fjU2NiohISFSYwNwCB0AgB4AohsdAADRhT/h/B+v16sxY8aopKQkuEBrbW1VSUmJ5s6de8/tY2NjFRsbG+EpAXQVdAAAegCIbnQAAEQXFmh3WLRokXJycjR27Fg999xzWrdunW7cuKHc3FynRwMAAAAAAIBDWKDd4Y033lB9fb1WrlypCxcuaNSoUdqzZ889bywAAAAAAACA6MEC7S5z585t9082AQAAAAAAEJ14F04AAAAAAADAggUaAAAAAAAAYMECDQAAAAAAALBggQYAAAAAAABYsEADAAAAAAAALFigAQAAAAAAABYxTg/QXRhjJElXr151eBIAHdWnTx95PJ7/dA46AHCvzugAiR4A3IoOANBZPYDujQVaJ7l27Zokye/3OzwJgI5qbGxUQkLCfzoHHQC4V2d0gEQPAG5FBwDorB5A9+Yxtx8qwX/S2tqq8+fPh7S5vnr1qvx+v2pqavghbQf52JGP3cPk0xmPONEBnYd87MjHzqkOkOiBzkQ+duRj19F86ICuh3zsyMfOyd8F0L3xDLRO0qNHDyUlJXXo/yQkJFB4FuRjRz52kc6HDuh85GNHPnZO5EMPdD7ysSMfO34XcD/ysSMfO/JBZ+NNBAAAAAAAAAALFmgAAAAAAACABQs0B8TGxio/P1+xsbFOj9IlkY8d+di5IR83zOgk8rEjHzu35OOWOZ1CPnbkY+eGfNwwo5PIx4587MgH4cKbCAAAAAAAAAAWPAMNAAAAAAAAsGCBBgAAAAAAAFiwQAMAAAAAAAAsWKABAAAAAAAAFizQwqimpkazZs2Sz+eT1+tVcnKy5s+fr0uXLgVvs3PnTmVkZGjAgAHyeDwqLy93buAIe1A+N2/e1NKlSzVixAjFx8fL5/Pp7bff1vnz5x2ePDJC+f754IMP9NRTTyk+Pl79+/fXlClTdPDgQQenjpxQ8rlTXl6ePB6P1q1b16VmpAPogPuhA+zc0AGhzkkP0AP3Qw/YuaEH6AA7OsCODrBzQwege2GBFianT5/W2LFjVVlZqa1bt+rUqVMqLCxUSUmJxo8fr4aGBknSjRs39MILL2j16tUOTxxZoeTT1NSko0ePasWKFTp69Kh27typP/74Q1lZWU6PH3ahfv+kpaWpoKBAx44d088//6yUlBRlZGSovr7e4a8gvELN57Zdu3bpl19+kc/n63Iz0gF0QHvoADs3dEBH5qQH6IH20AN2bugBOsCODrCjA+zc0AHohgzCIjMz0yQlJZmmpqY2x2tra01cXJzJy8trc/zMmTNGkikrK4vglM7paD63HTp0yEgy1dXVkRjTMQ+bT2Njo5Fkvv/++0iM6ZiO5PPnn3+aIUOGmOPHj5vk5GSzdu3aLjejMXTAbXTALXSAnRs6oKNzGkMP3EYP3EIP2LmhB+gAOzrAjg6wc0MHoPthgRYGly5dMh6Px6xatard62fPnm369+9vWltbg8ei6Q7zYfK5rbi42Hg8HtPY2BjuMR3zsPk0Nzebjz/+2PTt29fU19dHYlRHdCSflpYWM2nSJLNu3TpjjInYHSYdYEcH2NEBdm7ogI7OeRs98P/oAXrAxg09QAfY0QF2dICdGzoA3RN/whkGlZWVMsYoPT293evT09N1+fLlbv+02vt52Hz++ecfLV26VDNmzFBCQkIkRnVER/PZvXu3evfurZ49e2rt2rUqLi7WwIEDIzlyRHUkn9WrVysmJkbz5s3rsjNGIzrAjg6wc0MHSPTAg9ADdvSAnRt6gA6wowPs6AA7N3QAuicWaGFkjLFe7/V6IzRJ19SRfG7evKns7GwZY/T555+He7QuIdR8Jk2apPLych04cECZmZnKzs5WXV1dJEZ01IPyqamp0fr167VlyxZ5PJ4ITdUWHWBHB9jRAXZu6ACJHngQesCOHrBzQw/QAXZ0gB0dYOeGDkD3wgItDIYNGyaPx6OKiop2r6+oqFBiYqL69esX2cG6iI7mc/vOsrq6WsXFxd360Sap4/nEx8dr2LBhGjdunDZt2qSYmBht2rQpghNHVqj5/PTTT6qrq9MTTzyhmJgYxcTEqLq6Wu+++65SUlK6xIx0AB3QHjrAzg0d0JE56QF6oD30gJ0beoAOsKMD7OgAOzd0ALqp8P6FaPTKyMgwQ4YMue+LGr733nttjkfTax4YE3o+gUDATJ8+3Tz99NOmrq7OiVEd0dHvnzsNHTrU5Ofnh3lCZ4WSz8WLF82xY8faXHw+n1m6dKk5ceJEl5jxTnTALXTALXSAnRs6INQ570QP3EIP3EIP2LmhB+gAOzrAjg6wc0MHoPthgRYmJ0+eNAMHDjQTJkwwP/zwgzl37pz57rvvzDPPPGNGjRplrl27Zoy59QKIZWVl5ttvvzWSzLZt20xZWZmpra11+CsIr1DyCQQCJisryyQlJZny8nJTW1sbvDQ3Nzv9JYRVKPlcv37dvP/++6a0tNScPXvWHDlyxOTm5prY2Fhz/Phxp7+EsAr15+tukXzRUDrAjg6wowPs3NABHZmTHqAH2kMP2LmhB+gAOzrAjg6wc0MHoPthgRZGZ86cMTk5OWbQoEHG4/EYSeb11183N27cCN6mqKjISLrn0t0fMTDmwfncfhSuvcu+ffucHT4CHpTP33//bV577TXj8/mM1+s1jz/+uMnKyjKHDh1yePLICOXn626RvsOkA+zoADs6wM4NHWAMPfAg9IAdPWDnhh6gA+zoADs6wM4NHYDuhQVaBK1cudL07t3blJaWOj1Kl0Q+duRj54Z83DCjk8jHjnzs3JKPW+Z0CvnYkY+dG/Jxw4xOIh878rEjH4Sbx5gHvHUFOlVRUZEaGxs1b9489ejBezjcjXzsyMfODfm4YUYnkY8d+di5JR+3zOkU8rEjHzs35OOGGZ1EPnbkY0c+CCcWaAAAAAAAAIAFK1kAAAAAAADAggUaAAAAAAAAYMECDQAAAAAAALBggQYAAAAAAABYsEADAAAAAAAALFigAQAAAAAAABYs0NAt1NTUaNasWfL5fPJ6vUpOTtb8+fN16dKliHz+iRMnasGCBRH5XADuRQcAoAeA6EYHAAg3FmhwvdOnT2vs2LGqrKzU1q1bderUKRUWFqqkpETjx49XQ0ND2D53IBDo0ucDogEdAIAeAKIbHQAgIgzgcpmZmSYpKck0NTW1OV5bW2vi4uJMXl6eMcYYSWbXrl1tbtO3b19TVFQU/HjJkiUmNTXV9OrVyzz55JNm+fLlJhAIBK/Pz883I0eONBs3bjQpKSnG4/GYnJwcI6nN5cyZM8YYY44dO2YyMzNNfHy8eeyxx8xbb71l6uvrg+d76aWXzJw5c8z8+fPNgAEDzMSJEzs3HCAK0AEA6AEgutEBACKBZ6DB1RoaGrR3716988476tWrV5vrBg8erJkzZ2r79u0yxoR0vj59+mjLli36/ffftX79em3cuFFr165tc5tTp05px44d2rlzp8rLy7V+/XqNHz9es2fPVm1trWpra+X3+3XlyhVNnjxZo0eP1pEjR7Rnzx799ddfys7ObnO+L774Ql6vV/v371dhYeF/CwSIMnQAAHoAiG50AIBIiXF6AOC/qKyslDFG6enp7V6fnp6uy5cvq76+PqTzLV++PPjvlJQULV68WNu2bdOSJUuCxwOBgL788kslJiYGj3m9XsXFxWnw4MHBYwUFBRo9erRWrVoVPLZ582b5/X6dPHlSaWlpkqTU1FR99NFHoX3BANqgAwDQA0B0owMARAoLNHQLD3pEyev1hnSe7du3a8OGDaqqqtL169f177//KiEhoc1tkpOT29xZ3s9vv/2mffv2qXfv3vdcV1VVFbzDHDNmTEizAbg/OgAAPQBENzoAQLjxJ5xwtWHDhsnj8aiioqLd6ysqKpSYmKh+/frJ4/Hcc8d68+bN4L9LS0s1c+ZMvfLKK9q9e7fKysq0bNmye17IMz4+PqTZrl+/rldffVXl5eVtLpWVlXrxxRc7fD4A96IDANADQHSjAwBECs9Ag6sNGDBAU6dO1WeffaaFCxe2ed2DCxcu6KuvvtKcOXMkSYmJiaqtrQ1eX1lZqaampuDHBw4cUHJyspYtWxY8Vl1dHdIcXq9XLS0tbY49++yz2rFjh1JSUhQTw48aEA50AAB6AIhudACASOEZaHC9goICNTc3a9q0afrxxx9VU1OjPXv2aOrUqUpLS9PKlSslSZMnT1ZBQYHKysp05MgR5eXl6dFHHw2eJzU1VefOndO2bdtUVVWlDRs2aNeuXSHNkJKSooMHD+rs2bO6ePGiWltbNWfOHDU0NGjGjBk6fPiwqqqqtHfvXuXm5t5z5wrg4dEBAOgBILrRAQAigQUaXC81NVWHDx/W0KFDlZ2dreTkZL388stKS0vT/v37g6858Mknn8jv92vChAl68803tXjxYsXFxQXPk5WVpYULF2ru3LkaNWqUDhw4oBUrVoQ0w+LFi/XII49o+PDhSkxM1Llz5+Tz+bR//361tLQoIyNDI0aM0IIFC9SvXz/16MGPHtBZ6AAA9AAQ3egAAJHgMaG+ny/gIvn5+VqzZo2Ki4s1btw4p8cBEGF0AAB6AIhudACAzsYCDd1WUVGRGhsbNW/ePB7hAaIQHQCAHgCiGx0AoDOxQAMAAAAAAAAsWMMDAAAAAAAAFizQAAAAAAAAAAsWaAAAAAAAAIAFCzQAAAAAAADAggUaAAAAAAAAYMECDQAAAAAAALBggQYAAAAAAABYsEADAAAAAAAALFigAQAAAAAAABYs0AAAAAAAAACL/wP41iEmLPKq9g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700504"/>
            <a:ext cx="11734800"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3406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xmlns="" id="{C39E92EF-EA57-D14F-879A-1E01FCAE5C7C}"/>
              </a:ext>
            </a:extLst>
          </p:cNvPr>
          <p:cNvSpPr>
            <a:spLocks noGrp="1"/>
          </p:cNvSpPr>
          <p:nvPr>
            <p:ph type="title"/>
          </p:nvPr>
        </p:nvSpPr>
        <p:spPr>
          <a:xfrm>
            <a:off x="420758" y="364180"/>
            <a:ext cx="10515600" cy="636104"/>
          </a:xfrm>
        </p:spPr>
        <p:txBody>
          <a:bodyPr>
            <a:noAutofit/>
          </a:bodyPr>
          <a:lstStyle/>
          <a:p>
            <a:pPr lvl="1">
              <a:lnSpc>
                <a:spcPct val="150000"/>
              </a:lnSpc>
            </a:pPr>
            <a:r>
              <a:rPr lang="en-US" sz="6000" b="1" dirty="0" smtClean="0">
                <a:solidFill>
                  <a:srgbClr val="FF6600"/>
                </a:solidFill>
                <a:latin typeface="Angsana New" pitchFamily="18" charset="-34"/>
                <a:cs typeface="Angsana New" pitchFamily="18" charset="-34"/>
              </a:rPr>
              <a:t> Hypothesis tests</a:t>
            </a:r>
            <a:endParaRPr lang="en-US" sz="6000" b="1" dirty="0">
              <a:solidFill>
                <a:srgbClr val="FF6600"/>
              </a:solidFill>
              <a:latin typeface="Angsana New" pitchFamily="18" charset="-34"/>
              <a:cs typeface="Angsana New" pitchFamily="18" charset="-34"/>
            </a:endParaRPr>
          </a:p>
        </p:txBody>
      </p:sp>
      <p:sp>
        <p:nvSpPr>
          <p:cNvPr id="2" name="AutoShape 2" descr="data:image/png;base64,iVBORw0KGgoAAAANSUhEUgAABPAAAAPxCAYAAAB0OFMoAAAAOXRFWHRTb2Z0d2FyZQBNYXRwbG90bGliIHZlcnNpb24zLjcuMSwgaHR0cHM6Ly9tYXRwbG90bGliLm9yZy/bCgiHAAAACXBIWXMAAA9hAAAPYQGoP6dpAAEAAElEQVR4nOzdeXgN9/v/8ddJyCKRxBaRjyBF7btWg1KVr1hqX2opSipdkhJK0Q+xtopaS/loayuplqItGlJrkVpC1FZFKS2xJ2ksCcn8/nBlfk4TJG2WQ5+P6zrX5cz7npl75hyX231m3mMxDMMQAAAAAAAAAJtkl9cJAAAAAAAAALg/GngAAAAAAACADaOBBwAAAAAAANgwGngAAAAAAACADaOBBwAAAAAAANgwGngAAAAAAACADaOBBwAAAAAAANgwGngAAAAAAACADaOBBwAAAAAAANgwGngA0tmyZYssFou2bNmS16k8kl5++WWVKVMmr9PI0OjRo2WxWHT58uW8TgUAANgoasF/hlrQtvH9xqOKBh5gIywWS6ZemfmH5r333tPq1asfmXwfRefOndPo0aMVExOT16nYtFWrVqlFixYqWrSoHBwc5O3trS5dumjTpk15nRoAADaFWvDRQi2YOd9++61at26t4sWLy8HBQYULF1ajRo00ZcoUJSQk5HV6wCMlX14nAOCuzz77zOr94sWLFRkZmW55pUqVHrqt9957T506dVK7du2yM0Ur2Znvo+jcuXMaM2aMypQpo5o1a1qNffzxx0pNTc2bxGyEYRjq27evFi5cqFq1amnQoEHy8vLS+fPntWrVKjVt2lQ7duxQ/fr18zpVAABsArXgo4Va8MFSU1MVGBiohQsXqlq1anrjjTfk4+OjP//8U1FRURoxYoTWrVunjRs35nWqwCODBh5gI1566SWr9z/++KMiIyPTLbcVfzffGzduqECBAjmZWp7Lnz9/XqeQ56ZMmaKFCxcqNDRUU6dOlcViMcf++9//6rPPPlO+fPwTBABAGmrBxwe1oDRp0iQtXLhQAwcO1JQpU6xqwQEDBuj8+fNavHhxHmaYfa5fvy4XF5e8TgP/AtxCCzxCrl+/rrfeeks+Pj5ydHRUhQoV9MEHH8gwDDPGYrHo+vXrWrRokXnrwssvvyxJ+u233/TGG2+oQoUKcnZ2VpEiRdS5c2edPn06R/J97rnnVLVqVUVHR6tRo0YqUKCA3nnnHUnS119/rVatWsnb21uOjo4qW7asxo0bp5SUlAy3ceTIETVp0kQFChTQf/7zH02aNCnd/j788ENVqVJFBQoUUKFChVS3bl2Fh4eb41k5/ri4OA0cOFBlypSRo6OjSpYsqV69euny5cvasmWLnnrqKUlSnz59zPO8cOFCSRnPe5KZz066+/mFhIRo9erVqlq1qhwdHVWlShVFRERYxf35558KDQ018/P09NT//d//ad++fZn6bC5fvqwuXbrIzc1NRYoU0YABA3Tr1i1zvHHjxqpRo0aG61aoUEEBAQH33fbNmzc1YcIEVaxYUR988IFVwZamZ8+eevrpp833v/76qzp37qzChQurQIECeuaZZ7R27VqrddLmK/nyyy81ZswY/ec//1HBggXVqVMnxcfHKykpSaGhofL09JSrq6v69OmjpKQkq22knd+lS5eqQoUKcnJyUp06dbRt2zaruMx+VxYuXCiLxaIdO3Zo0KBBKlasmFxcXNS+fXtdunTJjOvdu7eKFi2q27dvpzsXzZo1U4UKFe57PgEASEMtSC2YxpZrwRs3bmjixImqUqWKJk+enGEtWKJECQ0dOjTd8iVLlqhOnTpydnZW4cKF1bVrV509e9YqJivfid9//13t2rWTi4uLPD09NXDgwHT1YZpdu3apefPmcnd3V4ECBdS4cWPt2LHDKiZtDsEjR46oe/fuKlSokBo2bHjfcwFkJy5/AB4RhmGoTZs22rx5swIDA1WzZk2tX79eQ4YM0R9//KFp06ZJuns7wyuvvKKnn35aQUFBkqSyZctKkvbs2aOdO3eqa9euKlmypE6fPq05c+boueee05EjR3Lk19ArV66oRYsW6tq1q1566SUVL15c0t3Gh6urqwYNGiRXV1dt2rRJYWFhSkhI0OTJk622ce3aNTVv3lwdOnRQly5dtGLFCg0dOlTVqlVTixYtJN29VaF///7q1KmTWYD89NNP2rVrl7p3756l409MTNSzzz6ro0ePqm/fvqpdu7YuX76sb775Rr///rsqVaqksWPHKiwsTEFBQXr22Wcl6b63g2b2s0uzfft2rVy5Um+88YYKFiyomTNnqmPHjjpz5oyKFCkiSXrttde0YsUKhYSEqHLlyrpy5Yq2b9+uo0ePqnbt2g/9XLp06aIyZcpowoQJ+vHHHzVz5kxdu3bN/CW0Z8+e6tevnw4dOqSqVaua6+3Zs0e//PKLRowYcd9tb9++XVevXlVoaKjs7e0fmsuFCxdUv3593bhxQ/3791eRIkW0aNEitWnTRitWrFD79u2t4idMmCBnZ2cNGzZMJ06c0Icffqj8+fPLzs5O165d0+jRo/Xjjz9q4cKF8vX1VVhYmNX6W7du1RdffKH+/fvL0dFRH330kZo3b67du3ebx5rVvytvvvmmChUqpFGjRun06dOaPn26QkJC9MUXX5jnc/HixVq/fr1eeOEFc73Y2Fht2rRJo0aNeuh5AgD8u1ELUgs+SrVgXFycBg8enKlaMM27776rkSNHqkuXLnrllVd06dIlffjhh2rUqJH2798vDw8PMzYz34mbN2+qadOmOnPmjPr37y9vb2999tlnGc7FvGnTJrVo0UJ16tTRqFGjZGdnpwULFuj555/XDz/8YPXDsyR17txZ5cuX13vvvZeuCQvkGAOATQoODjbu/Su6evVqQ5Ixfvx4q7hOnToZFovFOHHihLnMxcXF6N27d7pt3rhxI92yqKgoQ5KxePFic9nmzZsNScbmzZv/dr6GYRiNGzc2JBlz587NVC6vvvqqUaBAAePWrVvptnFvfklJSYaXl5fRsWNHc1nbtm2NKlWqPDDHzB5/WFiYIclYuXJluvjU1FTDMAxjz549hiRjwYIF6WJ69+5tlC5d2nyflc9OkuHg4GC17MCBA4Yk48MPPzSXubu7G8HBwQ883oyMGjXKkGS0adPGavkbb7xhSDIOHDhgGIZhxMXFGU5OTsbQoUOt4vr372+4uLgYiYmJ993HjBkzDEnGqlWrMpVTaGioIcn44YcfzGV//vmn4evra5QpU8ZISUkxDOP/fy+rVq1qJCcnm7HdunUzLBaL0aJFC6vt+vn5WX0OhnH3/Eoy9u7day777bffDCcnJ6N9+/bmssx+VxYsWGBIMvz9/c3vhmEYxsCBAw17e3sjLi7OMAzDSElJMUqWLGm8+OKLVtucOnWqYbFYjF9//fWh5wkA8O9CLWi9DWrBR68WXL16tdXyO3fuGJcuXbJ6pZ3P06dPG/b29sa7775rtc7BgweNfPnyWS3P7Hdi+vTphiTjyy+/NJddv37dKFeunNX3OzU11ShfvrwREBBgVc/duHHD8PX1Nf7v//4v3fnr1q3bfY8fyCncQgs8ItatWyd7e3v179/favlbb70lwzD03XffPXQbzs7O5p9v376tK1euqFy5cvLw8Mj05fZZ5ejoqD59+jwwlz///FOXL1/Ws88+qxs3bujnn3+2inV1dbWaT8XBwUFPP/20fv31V3OZh4eHfv/9d+3Zs+e+uWT2+L/66ivVqFEj3ZVfkjK8BeBhsvrZ+fv7m7+US1L16tXl5uaW7nh37dqlc+fOZTkfSQoODrZ6/+abb5q5SpK7u7vatm2rzz//3PxVMSUlRV988YV5G8L9pD1RrGDBgpnKZd26dXr66aetbj9wdXVVUFCQTp8+rSNHjljF9+rVy2pumXr16pkPzbhXvXr1dPbsWd25c8dquZ+fn+rUqWO+L1WqlNq2bav169ebt+1k9e9KUFCQ1Xfj2WefVUpKin777TdJkp2dnXr06KFvvvlGf/75pxm3dOlS1a9fX76+vg8/UQCAfzVqQWrBR60WdHV1tVp+8OBBFStWzOp15coVSdLKlSuVmpqqLl266PLly+bLy8tL5cuX1+bNm622lZnvxLp161SiRAl16tTJXFagQAHzytQ0MTExOn78uLp3764rV66Y+75+/bqaNm2qbdu2pXsoyWuvvXbf4wdyCg084BHx22+/ydvbO11TJO3JXmmNgge5efOmwsLCzLk3ihYtqmLFiikuLk7x8fE5kvd//vMfOTg4pFt++PBhtW/fXu7u7nJzc1OxYsXMf4T/mkvJkiXTFUuFChXStWvXzPdDhw6Vq6urnn76aZUvX17BwcHp5qzI7PGfPHnS6laBfyqrn12pUqXSbeOvxztp0iQdOnRIPj4+evrppzV69GirguVhypcvb/W+bNmysrOzs5oDplevXjpz5ox++OEHSdL333+vCxcuqGfPng/ctpubmyRZNaoe5LfffstwDrjMnh93d3dJko+PT7rlqamp6b5Pfz12SXryySd148YNc966rP5d+WtOhQoVkiSrz6xXr166efOmVq1aJUk6duyYoqOjH3o+AQCQqAWpBR+dWjDtOBMTE62WlytXTpGRkYqMjEy3jePHj8swDJUvXz5dk+/o0aO6ePGiVXxmvhO//fabypUrly7ur3Xn8ePHJd2ds/iv+/7kk0+UlJSU7jvJj6/IC8yBB/yLvPnmm1qwYIFCQ0Pl5+cnd3d3WSwWde3aNccedX/vL51p4uLi1LhxY7m5uWns2LEqW7asnJyctG/fPg0dOjRdLvebO8O4Z76JSpUq6dixY1qzZo0iIiL01Vdf6aOPPlJYWJjGjBkjKW+O/+/IzPF26dJFzz77rFatWqUNGzZo8uTJmjhxolauXGnO+5EVGf2aHBAQoOLFi2vJkiVq1KiRlixZIi8vL/n7+z9wWxUrVpR091fWdu3aZTmXh7nf+cnMecusrH5XMrPvypUrq06dOlqyZIl69eqlJUuWyMHBQV26dMlyfgAA/B3UgtSC95MTteChQ4fUtm1bc7mrq6u57vbt263WSU1NlcVi0XfffZfh8f/1ar7srPvSPvvJkyerZs2aGcb8df8Zfa+BnEYDD3hElC5dWt9//73+/PNPq1/v0m4xKF26tLnsfpf2r1ixQr1799aUKVPMZbdu3VJcXFzOJH0fW7Zs0ZUrV7Ry5Uo1atTIXH7q1Kl/tF0XFxe9+OKLevHFF5WcnKwOHTro3Xff1fDhw+Xk5JTp4y9btqwOHTr0wH1l5faJrHx2WVGiRAm98cYbeuONN3Tx4kXVrl1b7777bqaKtuPHj1v9cnjixAmlpqZaPTHN3t5e3bt318KFCzVx4kStXr1a/fr1e+hkxA0bNlShQoX0+eef65133nlofOnSpXXs2LF0y//p+bmftF9Z7/XLL7+oQIECKlasmKSc+7vSq1cvDRo0SOfPn1d4eLhatWplXq0HAMCDUAs+HLWgbdSCzz77rNzd3bVs2TINHz5cdnYPv/GvbNmyMgxDvr6+evLJJx8anxmlS5fWoUOHZBiG1ef117oz7XZlNze3hzYngbzELbTAI6Jly5ZKSUnRrFmzrJZPmzZNFovF6h9qFxeXDAsxe3v7dL9Kffjhh+a8X7kl7R/9e3NJTk7WRx999Le3mTZ/RhoHBwdVrlxZhmHo9u3b5n4zc/wdO3bUgQMHzFsd75W2ftq8H5kpeLPy2WVGSkpKusv4PT095e3traSkpExtY/bs2VbvP/zwQ0lKl0vPnj117do1vfrqq0pMTLSaa+R+ChQooKFDh+ro0aMaOnRohr+ELlmyRLt375Z09/zs3r1bUVFR5vj169c1b948lSlTRpUrV87UMWVWVFSU1Tw3Z8+e1ddff61mzZqZ382c+rvSrVs3WSwWDRgwQL/++mumzicAABK14MNQC9pWLfj222/r0KFDGjZsWIa14F+XdejQQfb29hozZky6McMw0n2+mdGyZUudO3dOK1asMJfduHFD8+bNs4qrU6eOypYtqw8++CDdbb+SzClWgLzGFXjAI6J169Zq0qSJ/vvf/+r06dOqUaOGNmzYoK+//lqhoaFWE93WqVNH33//vaZOnSpvb2/5+vqqXr16euGFF/TZZ5/J3d1dlStXVlRUlL7//nvzcfS5pX79+ipUqJB69+6t/v37y2Kx6LPPPvtHj2Bv1qyZvLy81KBBAxUvXlxHjx7VrFmz1KpVK/OXzswe/5AhQ7RixQp17txZffv2VZ06dXT16lV98803mjt3rmrUqKGyZcvKw8NDc+fOVcGCBeXi4qJ69eplOB9GVj67zPjzzz9VsmRJderUSTVq1JCrq6u+//577dmzx+oX5Qc5deqU2rRpo+bNmysqKkpLlixR9+7dVaNGDau4WrVqqWrVqlq+fLkqVaqk2rVrZ2r7Q4YM0eHDhzVlyhRt3rxZnTp1kpeXl2JjY7V69Wrt3r1bO3fulCQNGzZMn3/+uVq0aKH+/furcOHCWrRokU6dOqWvvvoqU7/aZkXVqlUVEBCg/v37y9HR0fzPQtrtNVLmvytZVaxYMTVv3lzLly+Xh4eHWrVq9Y+2BwD496AWfDBqQduqBYcNG6ajR49q8uTJ2rBhgzp27KiSJUvq2rVr2rdvn5YvXy5PT085OTlJunsV3Pjx4zV8+HCdPn1a7dq1U8GCBXXq1CmtWrVKQUFBGjx4cJbOU79+/TRr1iz16tVL0dHRKlGihD777DMVKFDAKs7Ozk6ffPKJWrRooSpVqqhPnz76z3/+oz/++EObN2+Wm5ubvv322yztG8gROfyUWwB/U3BwsPHXv6J//vmnMXDgQMPb29vInz+/Ub58eWPy5MlWjzs3DMP4+eefjUaNGhnOzs6GJKN3796GYRjGtWvXjD59+hhFixY1XF1djYCAAOPnn382SpcubcYYhmFs3rzZ6tHqfzffxo0bG1WqVMkwfseOHcYzzzxjODs7G97e3sbbb79trF+/Pt1+77eN3r17G6VLlzbf/+9//zMaNWpkFClSxHB0dDTKli1rDBkyxIiPjzdjMnv8hmEYV65cMUJCQoz//Oc/hoODg1GyZEmjd+/exuXLl82Yr7/+2qhcubKRL18+Q5KxYMGCDHMzjMx/dpKM4ODgdMd7b45JSUnGkCFDjBo1ahgFCxY0XFxcjBo1ahgfffRRhuf6XqNGjTIkGUeOHDE6depkFCxY0ChUqJAREhJi3Lx5M8N1Jk2aZEgy3nvvvYdu/69WrFhhNGvWzChcuLCRL18+o0SJEsaLL75obNmyxSru5MmTRqdOnQwPDw/DycnJePrpp401a9ZYxaR9L5cvX261fMGCBYYkY8+ePRke66VLl8xlaed3yZIlRvny5Q1HR0ejVq1a6b7rmf2u3G/fD/o79OWXXxqSjKCgoIedPgDAvxi14IO3QS34aNSCq1atMlq2bGkUK1bMyJcvn+Hh4WE0bNjQmDx5shEXF5cu/quvvjIaNmxouLi4GC4uLkbFihWN4OBg49ixY2ZMZr8ThmEYv/32m9GmTRujQIECRtGiRY0BAwYYERERGX6/9+/fb3To0MH8DpUuXdro0qWLsXHjRjMmo/oSyC0Ww/gHP3MAAB57M2bM0MCBA3X69OkMn4r2KLFYLAoODk53C0tu+vrrr9WuXTtt27ZNzz77bJ7lAQAAkBmPUy0IPMqYAw8AcF+GYejTTz9V48aNKdiyyccff6wnnnhCDRs2zOtUAAAAHohaELAdzIEHAEjn+vXr+uabb7R582YdPHhQX3/9dV6n9MhbtmyZfvrpJ61du1YzZszI0tPrAAAAchO1IGB7aOABANK5dOmSunfvLg8PD73zzjtq06ZNXqf0yOvWrZtcXV0VGBioN954I6/TAQAAuC9qQcD2MAceAAAAAAAAYMOYAw8AAAAAAACwYTTwAAAAAAAAABvGHHi5KDU1VefOnVPBggWZvBwAAGSKYRj6888/5e3tLTs7fnu1VdR5AADg78hsrUcDLxedO3dOPj4+eZ0GAAB4BJ09e1YlS5bM6zRwH9R5AADgn3hYrUcDLxcVLFhQ0t0Pxc3NLY+zAQAAj4KEhAT5+PiYdQRsE3UeAAD4OzJb69HAy0Vpt1O4ublR2AEAgCzhtkzbRp0HAAD+iYfVekykAgAAAAAAANgwGngAAAAAAACADaOBBwAAAAAAANgw5sADAAAAcoFhGLpz545SUlLyOpV/tfz588ve3j6v0wAAIEto4AEAkEUTJkzQypUr9fPPP8vZ2Vn169fXxIkTVaFCBUnS6dOn5evrm+G6X375pTp37my17MqVK6pRo4b++OMPXbt2TR4eHuZYUlKSxo4dqyVLlig2NlYlSpRQWFiY+vbta8ZMnz5dc+bM0ZkzZ1S0aFF16tRJEyZMkJOTkyRp27Ztmjx5sqKjo3X+/HmtWrVK7dq1y96TAuCBkpOTdf78ed24cSOvU/nXs1gsKlmypFxdXfM6FQDIFQ+rBV9++WUtWrTIap2AgABFRESY73/55RcNGTJEO3bsUHJysqpXr65x48apSZMmVustXLhQU6dO1S+//CI3Nzd17txZs2fPNsfXr1+vUaNG6fDhw3JyclKjRo00ZcoUlSlTRpJ0/vx5vfXWW9q7d69OnDih/v37a/r06dl+Th5FNPAAAMiirVu3Kjg4WE899ZTu3Lmjd955R82aNdORI0fk4uIiHx8fnT9/3mqdefPmafLkyWrRokW67QUGBqp69er6448/0o116dJFFy5c0Keffqpy5crp/PnzSk1NNcfDw8M1bNgwzZ8/X/Xr19cvv/yil19+WRaLRVOnTpUkXb9+XTVq1FDfvn3VoUOHbD4bAB4mNTVVp06dkr29vby9veXg4MBThfOIYRi6dOmSfv/9d5UvX54r8QD8K2SmFmzevLkWLFhgvnd0dLQaf+GFF1S+fHlt2rRJzs7Omj59ul544QWdPHlSXl5ekqSpU6dqypQpmjx5surVq6fr16/r9OnT5jZOnTqltm3batCgQVq6dKni4+M1cOBAdejQQfv27ZN098frYsWKacSIEZo2bVo2n4lHGw08AACy6N5fI6W7vzR6enoqOjpajRo1kr29vVnIpFm1apW6dOmS7oqPOXPmKC4uTmFhYfruu+/S7Wfr1q369ddfVbhwYUkyf51Ms3PnTjVo0EDdu3c3x7t166Zdu3aZMS1atMiwcQggdyQnJys1NVU+Pj4qUKBAXqfzr1esWDGdPn1at2/fpoEH4F8hM7Wgo6Njuvo1zeXLl3X8+HF9+umnql69uiTp/fff10cffaRDhw7Jy8tL165d04gRI/Ttt9+qadOm5rpp8ZIUHR2tlJQUjR8/XnZ2dx/JMHjwYLVt21a3b99W/vz5VaZMGc2YMUOSNH/+/H903I8bHmIBAMA/FB8fL0lmk+2voqOjFRMTo8DAQKvlR44c0dixY7V48WKziLnXN998o7p162rSpEn6z3/+oyeffFKDBw/WzZs3zZj69esrOjpau3fvliT9+uuvWrdunVq2bJldhwcgm2T09xy5j6sfASC9LVu2yNPTUxUqVNDrr7+uK1eumGNFihRRhQoVtHjxYl2/fl137tzR//73P3l6eqpOnTqSpMjISKWmpuqPP/5QpUqVVLJkSXXp0kVnz541t1OnTh3Z2dlpwYIFSklJUXx8vD777DP5+/srf/78uX7MjxquwAMA4B9ITU1VaGioGjRooKpVq2YY8+mnn6pSpUqqX7++uSwpKUndunXT5MmTVapUKf3666/p1vv111+1fft2OTk5adWqVbp8+bLeeOMNXblyxbzFoXv37rp8+bIaNmxoTpD/2muv6Z133smZAwYAAMBjpXnz5urQoYN8fX118uRJvfPOO2rRooWioqJkb28vi8Wi77//Xu3atVPBggVlZ2cnT09PRUREqFChQpLu1q2pqal67733NGPGDLm7u2vEiBH6v//7P/30009ycHCQr6+vNmzYoC5duujVV19VSkqK/Pz8tG7dujw+A48GfgYEAOAfCA4O1qFDh7Rs2bIMx2/evKnw8PB0V98NHz5clSpV0ksvvXTfbaempspisWjp0qV6+umn1bJlS02dOlWLFi0yr8LbsmWL3nvvPX300Ufat2+fVq5cqbVr12rcuHHZd5AAAAB4bHXt2lVt2rRRtWrV1K5dO61Zs0Z79uzRli1bJN2dPzQ4OFienp764YcftHv3brVr106tW7c2531OTU3V7du3NXPmTAUEBOiZZ57R559/ruPHj2vz5s2SpNjYWPXr10+9e/fWnj17tHXrVjk4OKhTp04yDCOvDv+RQQMPAIC/KSQkRGvWrNHmzZtVsmTJDGNWrFihGzduqFevXlbLN23apOXLlytfvnzKly+fOVdI0aJFNWrUKElSiRIl9J///Efu7u7mepUqVZJhGPr9998lSSNHjlTPnj31yiuvqFq1amrfvr3ee+89TZgwwephF0Bu27Ztm1q3bi1vb29ZLBatXr06XczRo0fVpk0bubu7y8XFRU899ZTOnDljjt+6dUvBwcEqUqSIXF1d1bFjR124cMFqG2fOnFGrVq1UoEABeXp6asiQIbpz545VzJYtW1S7dm05OjqqXLlyWrhwYbpcZs+erTJlysjJyUn16tUzb0tH1jz33HMKDQ3N6zQAAP/AE088oaJFi+rEiROS7tata9as0bJly9SgQQPVrl1bH330kZydnc2n15YoUUKSVLlyZXM7xYoVU9GiRc1/22fPni13d3dNmjRJtWrVUqNGjbRkyRJt3LjRav5mZIwGHgAAWWQYhkJCQrRq1Spt2rRJvr6+94399NNP1aZNGxUrVsxq+VdffaUDBw4oJiZGMTEx+uSTTyRJP/zwg4KDgyVJDRo00Llz55SYmGiu98svv8jOzs5sGN64cSPdvFppk7LzSybyUtoT72bPnp3h+MmTJ9WwYUNVrFhRW7Zs0U8//aSRI0fKycnJjBk4cKC+/fZbLV++XFu3btW5c+esnp6XkpKiVq1aKTk5WTt37tSiRYu0cOFChYWFmTGnTp1Sq1at1KRJE8XExCg0NFSvvPKK1q9fb8Z88cUXGjRokEaNGqV9+/apRo0aCggI0MWLF3PgzOS82NhYDRgwQOXKlZOTk5OKFy+uBg0aaM6cObpx40ZepwcAsHG///67rly5Yjbl0v7t+GvNaWdnZ/5g3KBBA0nSsWPHzPGrV6/q8uXLKl26tLmd+9Wt/PCcCQZyTXx8vCHJiI+Pz+tUAAD/wOuvv264u7sbW7ZsMc6fP2++bty4YRV3/Phxw2KxGN99991Dt7l582ZDknHt2jVz2Z9//mmULFnS6NSpk3H48GFj69atRvny5Y1XXnnFjBk1apRRsGBB4/PPPzd+/fVXY8OGDUbZsmWNLl26WG1n//79xv79+w1JxtSpU439+/cbv/322z8/Gchxj0P9IMlYtWqV1bIXX3zReOmll+67TlxcnJE/f35j+fLl5rKjR48akoyoqCjDMAxj3bp1hp2dnREbG2vGzJkzx3BzczOSkpIMwzCMt99+26hSpUq6fQcEBJjvn376aSM4ONh8n5KSYnh7exsTJky4b363bt0y4uPjzdfZs2fv+zndvHnTOHLkiHHz5s37bi+7nDx50vDy8jIqVqxofPHFF8aRI0eMkydPGqtXrzZatmxpfP311zm6/8aNGxsDBgz42+vfuXPHSElJyb6EMpCbnwcA2IIH1YJ//vmnMXjwYCMqKso4deqU8f333xu1a9c2ypcvb9y6dcswDMO4dOmSUaRIEaNDhw5GTEyMcezYMWPw4MFG/vz5jZiYGHM/bdu2NapUqWLs2LHDOHjwoPHCCy8YlStXNpKTkw3DMIyNGzcaFovFGDNmjPHLL78Y0dHRRkBAgFG6dGmrOjot1zp16hjdu3c39u/fbxw+fDh3T1ouymytRwMvFz0OBTgA4G4zIqPXggULrOKGDx9u+Pj4ZOo/oxk18AzjbsPC39/fcHZ2NkqWLGkMGjTIqsC5ffu2MXr0aKNs2bKGk5OT4ePjY7zxxhtW20nb9l9fvXv3/gdnAbnlcagf/trAS0lJMVxdXY2xY8cazZo1M4oVK2Y8/fTTVjEbN27M8O9EqVKljKlTpxqGYRgjR440atSoYTX+66+/GpKMffv2GYZhGM8++2y6htL8+fMNNzc3wzAMIykpybC3t0/XYOzVq5fRpk2b+x7TqFGjMvx7ldcNvICAAKNkyZJGYmJihuOpqamGYRjGtWvXjMDAQKNo0aJGwYIFjSZNmlj9J2zUqFFGjRo1jMWLFxulS5c23NzcjBdffNFISEgwYxITE42ePXsaLi4uhpeXl/HBBx+ka+DdunXLeOuttwxvb2+jQIECxtNPP21s3rzZHF+wYIHh7u5ufP3110alSpUMe3t749SpU9l6Tv6KBh6Af5sH1YI3btww/y3Onz+/Ubp0aaNfv35WP44ZhmHs2bPHaNasmVG4cGGjYMGCxjPPPGOsW7fOKiY+Pt7o27ev4eHhYRQuXNho3769cebMGauYzz//3KhVq5bh4uJiFCtWzGjTpo1x9OhRq5iMci1dunSOnBtbkNlaj6fQAgCQRUYmb01977339N5772Uq9rnnnstwuxUrVlRkZOR918uXL59GjRplzpuXlW0DeeXixYtKTEzU+++/r/Hjx2vixImKiIhQhw4dtHnzZjVu3FixsbFycHCQh4eH1brFixdXbGyspLu3ihYvXjzdeNrYg2ISEhJ08+ZNXbt2TSkpKRnG/Pzzz/c9huHDh2vQoEHm+4SEBPn4+GTtRGSzK1euaMOGDXrvvffk4uKSYYzFYpEkde7cWc7Ozvruu+/k7u6u//3vf2ratKl++eUXFS5cWNLd25xXr16tNWvW6Nq1a+rSpYvef/99vfvuu5KkIUOGaOvWrfr666/l6empd955R/v27VPNmjXN/YWEhOjIkSNatmyZvL29tWrVKjVv3lwHDx5U+fLlJd29pWrixIn65JNPVKRIEXl6eubgWQKAf5+H1YL3TitxP3Xr1n1onJubmz799FN9+umn943p2rWrunbt+sDtULdmjAYeAAAAclXaPDdt27bVwIEDJUk1a9bUzp07NXfuXDVu3Dgv08sUR0dHOTo65nUaVk6cOCHDMFShQgWr5UWLFtWtW7ck3X1yduvWrbV7925dvHjRPIYPPvhAq1ev1ooVKxQUFCTp7ue0cOFCFSxYUJLUs2dPbdy4Ue+++64SExP16aefasmSJeZDeBYtWmT1QJ8zZ85owYIFOnPmjLy9vSVJgwcPVkREhBYsWGD+wHH79m199NFHqlGjRg6eHQAAHm008AAAAJCrihYtqnz58lk9qU66+5Tl7du3S5K8vLyUnJysuLg4q6vwLly4IC8vLzPmr0+LTXtK7b0xf31y7YULF+Tm5iZnZ2fZ29vL3t4+w5i0bTzqdu/erdTUVPXo0UNJSUk6cOCAEhMTVaRIEau4mzdv6uTJk+b7MmXKmM076e4TBtMe7HHy5EklJyerXr165njhwoWtmocHDx5USkqKnnzySav9JCUlWe3bwcFB1atXz56DBQDgMUUDDwD+hYZV7ZbXKQCPhfcPfZ7XKTySHBwc9NRTT1k9qU66+5TltCfV1alTR/nz59fGjRvVsWNHSXefbHfmzBn5+flJkvz8/PTuu+/q4sWL5m2XkZGRcnNzM5uDfn5+WrdundV+IiMjzW04ODioTp062rhxo9q1ayfp7pVnGzduVEhISM6cgBxSrlw5WSyWdOf1iSeekCQ5OztLkhITE1WiRAlt2bIl3TbubZbmz5/fasxisWTpKYGJiYmyt7dXdHS0+ZTBNK6uruafnZ2dzVt7AeDf4MSA7nmdAjKh3IzwvE7BCg08AAAAZLvExESdOHHCfH/q1CnFxMSocOHCKlWqlIYMGaIXX3xRjRo1UpMmTRQREaFvv/3WbCq5u7srMDBQgwYNUuHCheXm5qY333xTfn5+euaZZyRJzZo1U+XKldWzZ09NmjRJsbGxGjFihIKDg81bQ1977TXNmjVLb7/9tvr27atNmzbpyy+/1Nq1a83cBg0apN69e6tu3bp6+umnNX36dF2/fl19+vTJvROWDYoUKaL/+7//06xZs/Tmm2/edx682rVrKzY2Vvny5VOZMmX+1r7Kli2r/Pnza9euXSpVqpQk6dq1a/rll1/MW6Br1aqllJQUXbx4Uc8+++zf2g8AALiLBh4AAACy3d69e9WkSRPzfdoDH3r37q2FCxeqffv2mjt3riZMmKD+/furQoUK+uqrr9SwYUNznWnTpsnOzk4dO3ZUUlKSAgIC9NFHH5nj9vb2WrNmjV5//XX5+fnJxcVFvXv31tixY80YX19frV27VgMHDtSMGTNUsmRJffLJJwoICDBjXnzxRV26dElhYWGKjY1VzZo1FRERke7BFo+Cjz76SA0aNFDdunU1evRoVa9eXXZ2dtqzZ49+/vln1alTR/7+/vLz81O7du00adIkPfnkkzp37pzWrl2r9u3bq27dug/dj6urqwIDAzVkyBDzwRP//e9/ZWdnZ8Y8+eST6tGjh3r16qUpU6aoVq1aunTpkjZu3Kjq1aurVatWOXkqAAB4rNDAAwAAQLbLzNOP+/btq759+9533MnJSbNnz9bs2bPvG1O6dOl0t8hmlMv+/fsfGBMSEvLI3TKbkbJly2r//v167733NHz4cP3+++9ydHRU5cqVNXjwYL3xxhuyWCxat26d/vvf/6pPnz66dOmSvLy81KhRoyw1LSdPnqzExES1bt1aBQsW1FtvvaX4+HirmAULFmj8+PF666239Mcff6ho0aJ65pln9MILL2T3oQMA8FizGDyfN9ckJCTI3d1d8fHxcnNzy+t0APyLMQcekD1yYw486odHw4M+p1u3bunUqVPy9fWVk5NTHmWINHweAPIac+A9GnJrDrzM1np29x0BAAAAAAAAkOdo4AEAAAAAAAA2jAYeAAAAAAAAYMNo4AEAAAAAAAA2jAYeAAAAAAAAYMNo4AEAAAAAAAA2jAYeAAAAAAAAYMNo4AEAAAAAAAA2jAYeAAAAAAAAYMPy5XUCAAAAwL/VsKrdcm1f7x/6PNf2lZPKlCmj0NBQhYaG5nUqAADkGq7AAwAAAJChl19+WRaLJd3rxIkTeZ0aAAD/KlyBBwAAAOC+mjdvrgULFlgtK1asWB5lAwDAvxNX4AEAAAC4L0dHR3l5eVm97O3t9fXXX6t27dpycnLSE088oTFjxujOnTvmehaLRf/73//0wgsvqECBAqpUqZKioqJ04sQJPffcc3JxcVH9+vV18uRJc52TJ0+qbdu2Kl68uFxdXfXUU0/p+++/f2B+cXFxeuWVV1SsWDG5ubnp+eef14EDB3LsfAAAkBdo4AEAAADIkh9++EG9evXSgAEDdOTIEf3vf//TwoUL9e6771rFjRs3Tr169VJMTIwqVqyo7t2769VXX9Xw4cO1d+9eGYahkJAQMz4xMVEtW7bUxo0btX//fjVv3lytW7fWmTNn7ptL586ddfHiRX333XeKjo5W7dq11bRpU129ejXHjh8AgNzGLbQAAAAA7mvNmjVydXU137do0ULXrl3TsGHD1Lt3b0nSE088oXHjxuntt9/WqFGjzNg+ffqoS5cukqShQ4fKz89PI0eOVEBAgCRpwIAB6tOnjxlfo0YN1ahRw3w/btw4rVq1St98841Voy/N9u3btXv3bl28eFGOjo6SpA8++ECrV6/WihUrFBQUlI1nAgCAvEMDDwAAAMB9NWnSRHPmzDHfu7i4qHr16tqxY4fVFXcpKSm6deuWbty4oQIFCkiSqlevbo4XL15cklStWjWrZbdu3VJCQoLc3NyUmJio0aNHa+3atTp//rzu3Lmjmzdv3vcKvAMHDigxMVFFihSxWn7z5k2rW3MBAHjU0cADAAAAcF8uLi4qV66c1bLExESNGTNGHTp0SBfv5ORk/jl//vzmny0Wy32XpaamSpIGDx6syMhIffDBBypXrpycnZ3VqVMnJScnZ5hbYmKiSpQooS1btqQb8/DwyNwBAgDwCKCBBwAAACBLateurWPHjqVr7P1TO3bs0Msvv6z27dtLutugO3369APziI2NVb58+VSmTJlszQUAAFtCAw8AAABAloSFhemFF15QqVKl1KlTJ9nZ2enAgQM6dOiQxo8f/7e3W758ea1cuVKtW7eWxWLRyJEjzavzMuLv7y8/Pz+1a9dOkyZN0pNPPqlz585p7dq1at++verWrfu3cwEAwJbQwAMAAADyyPuHPs/rFP6WgIAArVmzRmPHjtXEiROVP39+VaxYUa+88so/2u7UqVPVt29f1a9fX0WLFtXQoUOVkJBw33iLxaJ169bpv//9r/r06aNLly7Jy8tLjRo1MufcAwDgcWAxDMPI6yT+LRISEuTu7q74+Hi5ubnldToA/sWGVe2W1ykAj4XcaL5QPzwaHvQ53bp1S6dOnZKvr6/V/HDIG3weAPLaiQHd8zoFZEK5GeG5sp/M1np2uZINAAAAAAAAgL+FBh4AAAAAAABgw2jgAQAAAAAAADaMBh4AAAAAAABgw2jgAQAAAAAAADaMBh4AAAAAAABgw/K0gTdhwgQ99dRTKliwoDw9PdWuXTsdO3bMKua5556TxWKxer322mtWMWfOnFGrVq1UoEABeXp6asiQIbpz545VzJYtW1S7dm05OjqqXLlyWrhwYbp8Zs+erTJlysjJyUn16tXT7t27rcZv3bql4OBgFSlSRK6ururYsaMuXLiQPScDAAAAAAAAyECeNvC2bt2q4OBg/fjjj4qMjNTt27fVrFkzXb9+3SquX79+On/+vPmaNGmSOZaSkqJWrVopOTlZO3fu1KJFi7Rw4UKFhYWZMadOnVKrVq3UpEkTxcTEKDQ0VK+88orWr19vxnzxxRcaNGiQRo0apX379qlGjRoKCAjQxYsXzZiBAwfq22+/1fLly7V161adO3dOHTp0yMEzBAAAAAAAgH+7fHm584iICKv3CxculKenp6Kjo9WoUSNzeYECBeTl5ZXhNjZs2KAjR47o+++/V/HixVWzZk2NGzdOQ4cO1ejRo+Xg4KC5c+fK19dXU6ZMkSRVqlRJ27dv17Rp0xQQECBJmjp1qvr166c+ffpIkubOnau1a9dq/vz5GjZsmOLj4/Xpp58qPDxczz//vCRpwYIFqlSpkn788Uc988wz2X5+AAAAAAAAgDxt4P1VfHy8JKlw4cJWy5cuXaolS5bIy8tLrVu31siRI1WgQAFJUlRUlKpVq6bixYub8QEBAXr99dd1+PBh1apVS1FRUfL397faZkBAgEJDQyVJycnJio6O1vDhw81xOzs7+fv7KyoqSpIUHR2t27dvW22nYsWKKlWqlKKiojJs4CUlJSkpKcl8n5CQ8HdOCwAAAB5TJwZ0z7V9lZsRnmv7ysjp06fl6+ur/fv3q2bNmnmaCwAAjxqbeYhFamqqQkND1aBBA1WtWtVc3r17dy1ZskSbN2/W8OHD9dlnn+mll14yx2NjY62ad5LM97GxsQ+MSUhI0M2bN3X58mWlpKRkGHPvNhwcHOTh4XHfmL+aMGGC3N3dzZePj08WzggAAACQt15++eUM56CWpODgYFksFr388su5nxgAAP8yNnMFXnBwsA4dOqTt27dbLQ8KCjL/XK1aNZUoUUJNmzbVyZMnVbZs2dxOM0uGDx+uQYMGme8TEhJo4gEAAOCR4uPjo2XLlmnatGlydnaWdPfhbuHh4SpVqlQeZwcAwL+DTVyBFxISojVr1mjz5s0qWbLkA2Pr1asnSTpx4oQkycvLK92TYNPep82bd78YNzc3OTs7q2jRorK3t88w5t5tJCcnKy4u7r4xf+Xo6Cg3NzerFwAAAPAoqV27tnx8fLRy5Upz2cqVK1WqVCnVqlXLXBYREaGGDRvKw8NDRYoU0QsvvKCTJ08+cNuHDh1SixYt5OrqquLFi6tnz566fPlyjh0LAACPqjxt4BmGoZCQEK1atUqbNm2Sr6/vQ9eJiYmRJJUoUUKS5Ofnp4MHD1o9LTYyMlJubm6qXLmyGbNx40ar7URGRsrPz0+S5ODgoDp16ljFpKamauPGjWZMnTp1lD9/fquYY8eO6cyZM2YMAAAA8Djq27evFixYYL6fP3+++fC3NNevX9egQYO0d+9ebdy4UXZ2dmrfvr1SU1Mz3GZcXJyef/551apVS3v37lVERIQuXLigLl265OixAADwKMrTW2iDg4MVHh6ur7/+WgULFjTnknN3d5ezs7NOnjyp8PBwtWzZUkWKFNFPP/2kgQMHqlGjRqpevbokqVmzZqpcubJ69uypSZMmKTY2ViNGjFBwcLAcHR0lSa+99ppmzZqlt99+W3379tWmTZv05Zdfau3atWYugwYNUu/evVW3bl09/fTTmj59uq5fv24WJu7u7goMDNSgQYNUuHBhubm56c0335Sfnx9PoAUAAMBj7aWXXtLw4cP122+/SZJ27NihZcuWacuWLWZMx44drdaZP3++ihUrpiNHjljNcZ1m1qxZqlWrlt577z2rdXx8fPTLL7/oySefzJmDAQDgEZSnDbw5c+ZIkp577jmr5QsWLNDLL78sBwcHff/992YzzcfHRx07dtSIESPMWHt7e61Zs0avv/66/Pz85OLiot69e2vs2LFmjK+vr9auXauBAwdqxowZKlmypD755BMFBASYMS+++KIuXbqksLAwxcbGqmbNmoqIiLB6sMW0adNkZ2enjh07KikpSQEBAfroo49y6OwAAAAAtqFYsWJq1aqVFi5cKMMw1KpVKxUtWtQq5vjx4woLC9OuXbt0+fJl88q7M2fOZNjAO3DggDZv3ixXV9d0YydPnqSBBwDAPfK0gWcYxgPHfXx8tHXr1odup3Tp0lq3bt0DY5577jnt37//gTEhISEKCQm577iTk5Nmz56t2bNnPzQnAAAA4HHSt29fs1bOqB5u3bq1SpcurY8//lje3t5KTU1V1apVlZycnOH2EhMT1bp1a02cODHdWNp0OQAA4C6beIgFAAAAHi/btm1T69at5e3tLYvFotWrV9839rXXXpPFYtH06dOtll+9elU9evSQm5ubPDw8FBgYqMTERKuYn376Sc8++6ycnJzk4+OjSZMmpdv+8uXLVbFiRTk5OalatWrpfvg1DENhYWEqUaKEnJ2d5e/vr+PHj//tY39cNW/eXMnJybp9+7bVnSySdOXKFR07dkwjRoxQ06ZNValSJV27du2B26tdu7YOHz6sMmXKqFy5clYvFxeXnDwUAAAeOTTwAAAAkO2uX7+uGjVqPPTOhVWrVunHH3+Ut7d3urEePXro8OHDioyM1Jo1a7Rt2zYFBQWZ4wkJCWrWrJlKly6t6OhoTZ48WaNHj9a8efPMmJ07d6pbt24KDAzU/v371a5dO7Vr106HDh0yYyZNmqSZM2dq7ty52rVrl1xcXBQQEKBbt25lw5l4fNjb2+vo0aM6cuSI7O3trcYKFSqkIkWKaN68eTpx4oQ2bdqkQYMGPXB7wcHBunr1qrp166Y9e/bo5MmTWr9+vfr06aOUlJScPBQAAB45eXoLLQAAAB5PLVq0UIsWLR4Y88cff+jNN9/U+vXr1apVK6uxo0ePKiIiQnv27FHdunUlSR9++KFatmypDz74QN7e3lq6dKmSk5M1f/58OTg4qEqVKoqJidHUqVPNRt+MGTPUvHlzDRkyRJI0btw4RUZGatasWZo7d64Mw9D06dM1YsQItW3bVpK0ePFiFS9eXKtXr1bXrl2z+9RYKTcjPEe3n93c3NwyXG5nZ6dly5apf//+qlq1qipUqKCZM2emm+v6Xt7e3tqxY4eGDh2qZs2aKSkpSaVLl1bz5s1lZ8d1BgAA3IsGHgAAAHJdamqqevbsqSFDhqhKlSrpxqOiouTh4WE27yTJ399fdnZ22rVrl9q3b6+oqCg1atRIDg4OZkxAQIAmTpyoa9euqVChQoqKikp3JVhAQIB5S++pU6cUGxsrf39/c9zd3V316tVTVFTUfRt4SUlJSkpKMt8nJCT8rfNg6xYuXPjA8Xtvjfb399eRI0esxu+d87pMmTLp5sAuX768Vq5c+Y/zBADgccdPWwAAAMh1EydOVL58+dS/f/8Mx2NjY+Xp6Wm1LF++fCpcuLBiY2PNmOLFi1vFpL1/WMy94/eul1FMRiZMmCB3d3fz5ePj88DjBQAA+Cdo4AEAACBXRUdHa8aMGVq4cKEsFktep/O3DB8+XPHx8ebr7NmzeZ0SAAB4jNHAAwAAQK764YcfdPHiRZUqVUr58uVTvnz59Ntvv+mtt95SmTJlJEleXl66ePGi1Xp37tzR1atX5eXlZcZcuHDBKibt/cNi7h2/d72MYjLi6OgoNzc3qxcAAEBOoYEHAACAXNWzZ0/99NNPiomJMV/e3t4aMmSI1q9fL0ny8/NTXFycoqOjzfU2bdqk1NRU1atXz4zZtm2bbt++bcZERkaqQoUKKlSokBmzceNGq/1HRkbKz89PkuTr6ysvLy+rmISEBO3atcuMAQAAyGs8xAIAAADZLjExUSdOnDDfnzp1SjExMSpcuLBKlSqlIkWKWMXnz59fXl5eqlChgiSpUqVKat68ufr166e5c+fq9u3bCgkJUdeuXeXt7S1J6t69u8aMGaPAwEANHTpUhw4d0owZMzRt2jRzuwMGDFDjxo01ZcoUtWrVSsuWLdPevXs1b948SZLFYlFoaKjGjx+v8uXLy9fXVyNHjpS3t7fatWuXrefkrw9wQN7gcwAAPIpo4AEAACDb7d27V02aNDHfpz0Jtnfv3g99smmapUuXKiQkRE2bNpWdnZ06duyomTNnmuPu7u7asGGDgoODVadOHRUtWlRhYWEKCgoyY+rXr6/w8HCNGDFC77zzjsqXL6/Vq1eratWqZszbb7+t69evKygoSHFxcWrYsKEiIiLk5OT0D8/CXfnz55ck3bhxQ87OztmyTfx9ycnJkiR7e/s8zgQAgMyzGPwElWsSEhLk7u6u+Ph45kkBkKeGVe2W1ykAj4X3D32e4/ugfng0POxzOn/+vOLi4uTp6akCBQo8sg/veNSlpqbq3Llzyp8/v0qVKsXnACBPnBjQPa9TQCaUmxGeK/vJbK3HFXgAAABADkt7IMZfH8yB3GdnZ0fzDgDwyKGBBwAAAOQwi8WiEiVKyNPT0+qhG8h9Dg4OsrPjWX4AgEcLDTwAAAAgl9jb2zP3GgAAyDJ+egI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EC227Ztm1q3bi1vb29ZLBatXr3aHLt9+7aGDh2qatWqycXFRd7e3urVq5fOnTtntY2rV6+qR48ecnNzk4eHhwIDA5WYmGgV89NPP+nZZ5+Vk5OTfHx8NGnSpHS5LF++XBUrVpSTk5OqVaumdevWWY0bhqGwsDCVKFFCzs7O8vf31/Hjx7PvZAAAAPxDNPAAAACQ7a5fv64aNWpo9uzZ6cZu3Lihffv2aeTIkdq3b59WrlypY8eOqU2bNlZxPXr00OHDhxUZGak1a9Zo27ZtCgoKMscTEhLUrFkzlS5dWtHR0Zo8ebJGjx6tefPmmTE7d+5Ut27dFBgYqP3796tdu3Zq166dDh06ZMZMmjRJM2fO1Ny5c7Vr1y65uLgoICBAt27dyoEzAwAAkHU08AAAAJDtWrRoofHjx6t9+/bpxtzd3RUZGakuXbqoQoUKeuaZZzRr1ixFR0frzJkzkqSjR48qIiJCn3zyierVq6eGDRvqww8/1LJly8wr9ZYuXark5GTNnz9fVapUUdeuXdW/f39NnTrV3NeMGTPUvHlzDRkyRJUqVdK4ceNUu3ZtzZo1S9Ldq++mT5+uESNGqG3btqpevboWL16sc+fOWV01CADI2IOuuJaklStXqlmzZipSpIgsFotiYmIy3E5UVJSef/55ubi4yM3NTY0aNdLNmzfN8dy6KhuwVTTwAAAAkOfi4+NlsVjk4eEh6e5/5Dw8PFS3bl0zxt/fX3Z2dtq1a5cZ06hRIzk4OJgxAQEBOnbsmK5du2bG+Pv7W+0rICBAUVFRkqRTp04pNjbWKsbd3V316tUzYzKSlJSkhIQEqxcA/Bs96IrrtPGGDRtq4sSJ991GVFSUmjdvrmbNmmn37t3as2ePQkJCZGf3/1sWuXVVNmCr8uV1AgAAAPh3u3XrloYOHapu3brJzc1NkhQbGytPT0+ruHz58qlw4cKKjY01Y3x9fa1iihcvbo4VKlRIsbGx5rJ7Y+7dxr3rZRSTkQkTJmjMmDFZPVQAeOy0aNFCLVq0uO94z549JUmnT5++b8zAgQPVv39/DRs2zFxWoUIF889pV2Xv2bPH/GHnww8/VMuWLfXBBx/I29vb6qpsBwcHValSRTExMZo6darZ6Lv3qmxJGjdunCIjIzVr1izNnTv3b58DIDdwBR4AAADyzO3bt9WlSxcZhqE5c+bkdTqZNnz4cMXHx5uvs2fP5nVKAPBIunjxonbt2iVPT0/Vr19fxYsXV+PGjbV9+3YzJreuygZsGQ08AAAA5Im05t1vv/2myMhI8+o7SfLy8tLFixet4u/cuaOrV6/Ky8vLjLlw4YJVTNr7h8XcO37vehnFZMTR0VFubm5WLwBA1v3666+SpNGjR6tfv36KiIhQ7dq11bRpU/OJ4Jm9Kjujq6nTxh4U86ArrgFbQQMPAAAAuS6teXf8+HF9//33KlKkiNW4n5+f4uLiFB0dbS7btGmTUlNTVa9ePTNm27Ztun37thkTGRmpChUqqFChQmbMxo0brbYdGRkpPz8/SZKvr6+8vLysYhISErRr1y4zBgCQc1JTUyVJr776qvr06aNatWpp2rRpqlChgubPn5/H2QG2gwYeAAAAsl1iYqJiYmLMpw2eOnVKMTExOnPmjG7fvq1OnTpp7969Wrp0qVJSUhQbG6vY2FglJydLkipVqqTmzZurX79+2r17t3bs2KGQkBB17dpV3t7ekqTu3bvLwcFBgYGBOnz4sL744gvNmDFDgwYNMvMYMGCAIiIiNGXKFP38888aPXq09u7dq5CQEEmSxWJRaGioxo8fr2+++UYHDx5Ur1695O3trXbt2uXqOQOAf6MSJUpIkipXrmy1vFKlSuaTyXPrqmzAltHAAwAAQLbbu3evatWqpVq1akmSBg0apFq1aiksLEx//PGHvvnmG/3++++qWbOmSpQoYb527txpbmPp0qWqWLGimjZtqpYtW6phw4ZWTxN0d3fXhg0bdOrUKdWpU0dvvfWWwsLCrJ5KWL9+fYWHh2vevHmqUaOGVqxYodWrV6tq1apmzNtvv60333xTQUFBeuqpp5SYmKiIiAg5OTnlwpkCgH+3MmXKyNvbW8eOHbNa/ssvv6h06dKScu+qbMCW8RRaAAAAZLvnnntOhmHcd/xBY2kKFy6s8PDwB8ZUr15dP/zwwwNjOnfurM6dO9933GKxaOzYsRo7duxDcwIAWEtMTNSJEyfM92lXXBcuXFilSpXS1atXdebMGZ07d06SzEadl5eXvLy8ZLFYNGTIEI0aNUo1atRQzZo1tWjRIv38889asWKFJOursufOnavbt29neFX2mDFjFBgYqKFDh+rQoUOaMWOGpk2bZuY2YMAANW7cWFOmTFGrVq20bNky7d271+rHIcBW0cADAAAAAAB/y969e9WkSRPzfdo0Br1799bChQv1zTffqE+fPuZ4165dJUmjRo3S6NGjJUmhoaG6deuWBg4cqKtXr6pGjRqKjIxU2bJlzfWWLl2qkJAQNW3aVHZ2durYsaNmzpxpjqddlR0cHKw6deqoaNGi970qe8SIEXrnnXdUvnz5dFdlA7YqT2+hnTBhgp566ikVLFhQnp6eateuXbrLZm/duqXg4GAVKVJErq6u6tixY7p71s+cOaNWrVqpQIEC8vT01JAhQ3Tnzh2rmC1btqh27dpydHRUuXLltHDhwnT5zJ49W2XKlJGTk5Pq1aun3bt3ZzkXAAAAAAD+LdKuuP7rK+3/3C+//HKG42nNuzTDhg3T2bNndf36de3cuVMNGza0Gk+7KvvPP/9UfHy85s+fL1dXV6uYtKuyb926pd9//11Dhw5Nl2/nzp117NgxJSUl6dChQ2rZsmW2ng8gp+RpA2/r1q0KDg7Wjz/+qMjISN2+fVvNmjXT9evXzZiBAwfq22+/1fLly7V161adO3dOHTp0MMdTUlLUqlUrJScna+fOnVq0aJEWLlyosLAwM+bUqVNq1aqVmjRpopiYGIWGhuqVV17R+vXrzZgvvvhCgwYN0qhRo7Rv3z7VqFFDAQEBVhNlPiwXAAAAAAAAILtZjMxMQJJLLl26JE9PT23dulWNGjVSfHy8ihUrpvDwcHXq1EmS9PPPP6tSpUqKiorSM888o++++04vvPCCzp07p+LFi0uS5s6dq6FDh+rSpUtycHDQ0KFDtXbtWh06dMjcV9euXRUXF6eIiAhJUr169fTUU09p1qxZku4+ytrHx0dvvvmmhg0blqlc/iopKUlJSUnm+4SEBPn4+Cg+Pl5ubm45cxIBIBOGVe2W1ykAj4X3D32e4/tISEiQu7s79YON43MCYCuo82zfK00teZ0CMqHcjAfPw5tdMltD2NRTaOPj4yXdvTRWkqKjo3X79m35+/ubMRUrVlSpUqUUFRUlSYqKilK1atXM5p0kBQQEKCEhQYcPHzZj7t1GWkzaNpKTkxUdHW0VY2dnJ39/fzMmM7n81YQJE+Tu7m6+fHx8/t6JAQAAAAAAwL+WzTTwUlNTFRoaqgYNGpgTSMbGxsrBwUEeHh5WscWLF1dsbKwZc2/zLm08bexBMQkJCbp586YuX76slJSUDGPu3cbDcvmr4cOHKz4+3nydPXs2k2cDAAAAAAAAuMtmnkIbHBysQ4cOafv27XmdSrZxdHSUo6NjXqcBAAAAAACAR5hNXIEXEhKiNWvWaPPmzSpZsqS53MvLS8nJyYqLi7OKv3Dhgry8vMyYvz4JNu39w2Lc3Nzk7OysokWLyt7ePsOYe7fxsFwAAAAAAACA7JanDTzDMBQSEqJVq1Zp06ZN8vX1tRqvU6eO8ufPr40bN5rLjh07pjNnzsjPz0+S5Ofnp4MHD1o9LTYyMlJubm6qXLmyGXPvNtJi0rbh4OCgOnXqWMWkpqZq48aNZkxmcgEAAAAAAACyW57eQhscHKzw8HB9/fXXKliwoDmXnLu7u5ydneXu7q7AwEANGjRIhQsXlpubm9588035+fmZT31t1qyZKleurJ49e2rSpEmKjY3ViBEjFBwcbN6++tprr2nWrFl6++231bdvX23atElffvml1q5da+YyaNAg9e7dW3Xr1tXTTz+t6dOn6/r16+rTp4+Z08NyAQAAAAAAALJbnjbw5syZI0l67rnnrJYvWLBAL7/8siRp2rRpsrOzU8eOHZWUlKSAgAB99NFHZqy9vb3WrFmj119/XX5+fnJxcVHv3r01duxYM8bX11dr167VwIEDNWPGDJUsWVKffPKJAgICzJgXX3xRly5dUlhYmGJjY1WzZk1FRERYPdjiYbkAAAAAAAAA2c1iGIaR10n8WyQkJMjd3V3x8fFyc3PL63QA/IsNq9otr1MAHgvvH/o8x/dB/fBo4HMCYCuo82zfK00teZ0CMqHcjPBc2U9mawibeIgFAAAAAAAAgIz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ly0pwamqqFi5cqJUrV+r06dOyWCzy9fVVp06d1LNnT1kslpzKEwAAADmIOg8AAMB2ZfoKPMMw1KZNG73yyiv6448/VK1aNVWpUkW//fabXn75ZbVv3z4n8wQAAEAOyYk6b9u2bWrdurW8vb1lsVi0evXqdPsMCwtTiRIl5OzsLH9/fx0/ftwq5urVq+rRo4fc3Nzk4eGhwMBAJSYmWsX89NNPevbZZ+Xk5CQfHx9NmjQpXS7Lly9XxYoV5eTkpGrVqmndunVZzgUAACAvZbqBt3DhQm3btk0bN27U/v379fnnn2vZsmU6cOCAvv/+e23atEmLFy/OyVwBAACQA3Kizrt+/bpq1Kih2bNnZzg+adIkzZw5U3PnztWuXbvk4uKigIAA3bp1y4zp0aOHDh8+rMjISK1Zs0bbtm1TUFCQOZ6QkKBmzZqpdOnSio6O1uTJkzV69GjNmzfPjNm5c6e6deumwMBA7d+/X+3atVO7du106NChLOUCAACQlyyGYRiZCWzWrJmef/55DRs2LMPx9957T1u3btX69euzNcHHSUJCgtzd3RUfHy83N7e8TgfAv9iwqt3yOgXgsfD+oc9zfB+5UT/kdJ1nsVi0atUqtWvXTtLdK968vb311ltvafDgwZKk+Ph4FS9eXAsXLlTXrl119OhRVa5cWXv27FHdunUlSREREWrZsqV+//13eXt7a86cOfrvf/+r2NhYOTg4SJKGDRum1atX6+eff5Ykvfjii7p+/brWrFlj5vPMM8+oZs2amjt3bqZyyQzqPAC2gjrP9r3SlGkpHgXlZoTnyn4yW0Nk+gq8n376Sc2bN7/veIsWLXTgwIGsZQkAAIA8l9t13qlTpxQbGyt/f39zmbu7u+rVq6eoqChJUlRUlDw8PMzmnST5+/vLzs5Ou3btMmMaNWpkNu8kKSAgQMeOHdO1a9fMmHv3kxaTtp/M5JKRpKQkJSQkWL0AAABySqYbeFevXlXx4sXvO168eHGzUAIAAMCjI7frvNjYWHO7f91P2lhsbKw8PT2txvPly6fChQtbxWS0jXv3cb+Ye8cflktGJkyYIHd3d/Pl4+PzkKMGAAD4+zLdwEtJSVG+fPd/aK29vb3u3LmTLUkBAAAg91DnZd3w4cMVHx9vvs6ePZvXKQEAgMfY/Su1vzAMQy+//LIcHR0zHE9KSsq2pAAAAJB7crvO8/LykiRduHBBJUqUMJdfuHBBNWvWNGMuXrxotd6dO3d09epVc30vLy9duHDBKibt/cNi7h1/WC4ZcXR0vO/5AgAAyG6ZvgKvd+/e8vT0tLpV4N6Xp6enevXqlZO5AgAAIAfkdp3n6+srLy8vbdy40VyWkJCgXbt2yc/PT5Lk5+enuLg4RUdHmzGbNm1Samqq6tWrZ8Zs27ZNt2/fNmMiIyNVoUIFFSpUyIy5dz9pMWn7yUwuAAAAeS3TV+AtWLAgJ/MAAABAHsmJOi8xMVEnTpww3586dUoxMTEqXLiwSpUqpdDQUI0fP17ly5eXr6+vRo4cKW9vb/NJtZUqVVLz5s3Vr18/zZ07V7dv31ZISIi6du0qb29vSVL37t01ZswYBQYGaujQoTp06JBmzJihadOmmfsdMGCAGjdurClTpqhVq1ZatmyZ9u7dq3nz5km6+4Tch+UCAACQ1zLdwAMAAAAya+/evWrSpIn5ftCgQZLuXu23cOFCvf3227p+/bqCgoIUFxenhg0bKiIiQk5OTuY6S5cuVUhIiJo2bSo7Ozt17NhRM2fONMfd3d21YcMGBQcHq06dOipatKjCwsIUFBRkxtSvX1/h4eEaMWKE3nnnHZUvX16rV69W1apVzZjM5AIAAJCXLIZhGJkJ7NChQ6Y2uHLlyn+U0OMsISFB7u7uio+Pl5ubW16nA+BfbFjVbnmdAvBYeP/Q5zm+j9yoH6jz/jnqPAC2gjrP9r3S1JLXKSATys0Iz5X9ZLaGyPQVeO7u7tmSGAAAAGwLdR4AAIBtYw48AACAfznqPAAAANuW6afQAgAAAAAAAMh9NPAAAAAAAAAAG0YDDwAAAAAAALBhNPAAAAAAAAAAG0YDDwAAAAAAALBhmX4K7b2OHz+uzZs36+LFi0pNTbUaCwsLy5bEAAAAkPuo8wAAAGxPlht4H3/8sV5//XUVLVpUXl5eslgs5pjFYqGwAwAAeERR5wEAANimLDfwxo8fr3fffVdDhw7NiXwAAACQR6jzAAAAbFOW58C7du2aOnfunBO5AAAAIA9R5wEAANimLDfwOnfurA0bNuRELgAAAMhD1HkAAAC2Kcu30JYrV04jR47Ujz/+qGrVqil//vxW4/3798+25AAAAJB7qPMAAABsU5YbePPmzZOrq6u2bt2qrVu3Wo1ZLBYKOwAAgEcUdR4AAIBtynID79SpUzmRBwAAAPIYdR4AAIBtyvIcePcyDEOGYWRXLgAAALAR1HkAAAC242818BYvXqxq1arJ2dlZzs7Oql69uj777LPszg0AAAC5jDoPAADA9mT5FtqpU6dq5MiRCgkJUYMGDSRJ27dv12uvvabLly9r4MCB2Z4kAAAAch51HgAAgG3KcgPvww8/1Jw5c9SrVy9zWZs2bVSlShWNHj2awg4AAOARRZ0HAABgm7J8C+358+dVv379dMvr16+v8+fPZ0tSAAAAyH3UeQAAALYpyw28cuXK6csvv0y3/IsvvlD58uWzJSkAAADkPuo8AAAA25TlW2jHjBmjF198Udu2bTPnRtmxY4c2btyYYcEHAACARwN1HgAAgG3K8hV4HTt21K5du1S0aFGtXr1aq1evVtGiRbV79261b98+S9vatm2bWrduLW9vb1ksFq1evdpq/OWXX5bFYrF6NW/e3Crm6tWr6tGjh9zc3OTh4aHAwEAlJiZaxfz000969tln5eTkJB8fH02aNCldLsuXL1fFihXl5OSkatWqad26dVbjhmEoLCxMJUqUkLOzs/z9/XX8+PEsHS8AAIAty846DwAAANkny1fgSVKdOnW0ZMmSf7zz69evq0aNGurbt686dOiQYUzz5s21YMEC872jo6PVeI8ePXT+/HlFRkbq9u3b6tOnj4KCghQeHi5JSkhIULNmzeTv76+5c+fq4MGD6tu3rzw8PBQUFCRJ2rlzp7p166YJEybohRdeUHh4uNq1a6d9+/apatWqkqRJkyZp5syZWrRokXx9fTVy5EgFBAToyJEjcnJy+sfnAgAAwBZkV50HAACA7JOpBl5CQoLc3NzMPz9IWlxmtGjRQi1atHhgjKOjo7y8vDIcO3r0qCIiIrRnzx7VrVtX0t2np7Vs2VIffPCBvL29tXTpUiUnJ2v+/PlycHBQlSpVFBMTo6lTp5oNvBkzZqh58+YaMmSIJGncuHGKjIzUrFmzNHfuXBmGoenTp2vEiBFq27atJGnx4sUqXry4Vq9era5du2b6mAEAAGxJTtV5AAAAyD6ZuoW2UKFCunjxoiTJw8NDhQoVSvdKW57dtmzZIk9PT1WoUEGvv/66rly5Yo5FRUXJw8PDbN5Jkr+/v+zs7LRr1y4zplGjRnJwcDBjAgICdOzYMV27ds2M8ff3t9pvQECAoqKiJEmnTp1SbGysVYy7u7vq1atnxmQkKSlJCQkJVi8AAABbkpd1HgAAADInU1fgbdq0SYULF5Ykbd68OUcTulfz5s3VoUMH+fr66uTJk3rnnXfUokULRUVFyd7eXrGxsfL09LRaJ1++fCpcuLBiY2MlSbGxsfL19bWKKV68uDlWqFAhxcbGmsvujbl3G/eul1FMRiZMmKAxY8b8jSMHAADIHXlV5wEAACDzMtXAa9y4sflnX19f+fj4yGKxWMUYhqGzZ89ma3L33pparVo1Va9eXWXLltWWLVvUtGnTbN1XThg+fLgGDRpkvk9ISJCPj08eZgQAAGAtr+o8AAAAZF6Wn0Lr6+urS5cupVt+9erVdFe6ZbcnnnhCRYsW1YkTJyRJXl5e5i0fae7cuaOrV6+a8+Z5eXnpwoULVjFp7x8Wc+/4vetlFJMRR0dHubm5Wb0AAABsVV7WeQAAALi/LDfwDMNI96usJCUmJub401h///13XblyRSVKlJAk+fn5KS4uTtHR0WbMpk2blJqaqnr16pkx27Zt0+3bt82YyMhIVahQwZzLxc/PTxs3brTaV2RkpPz8/CTdLWa9vLysYhISErRr1y4zBgAA4FGXl3UeAAAA7i9Tt9BKMm8FtVgsGjlypAoUKGCOpaSkaNeuXapZs2aWdp6YmGheTSfdfVhETEyMChcurMKFC2vMmDHq2LGjvLy8dPLkSb399tsqV66cAgICJEmVKlVS8+bN1a9fP82dO1e3b99WSEiIunbtKm9vb0lS9+7dNWbMGAUGBmro0KE6dOiQZsyYoWnTppn7HTBggBo3bqwpU6aoVatWWrZsmfbu3at58+aZxxwaGqrx48erfPny8vX11ciRI+Xt7a127dpl6ZgBAABsTU7UeQAAAMg+mW7g7d+/X9LdX2YPHjxo9VRXBwcH1ahRQ4MHD87Szvfu3asmTZqY79OKx969e2vOnDn66aeftGjRIsXFxcnb21vNmjXTuHHj5OjoaK6zdOlShYSEqGnTprKzs1PHjh01c+ZMc9zd3V0bNmxQcHCw6tSpo6JFiyosLExBQUFmTP369RUeHq4RI0bonXfeUfny5bV69WpVrVrVjHn77bd1/fp1BQUFKS4uTg0bNlRERAS/RgMAgEdeTtR5AAAAyD4WwzCMrKzQp08fzZgxg/nc/oaEhAS5u7srPj6e8wcgTw2r2i2vUwAeC+8f+jzH95Gb9QN13t9HnQfAVlDn2b5XmqafrgK2p9yM8FzZT2ZriCzPgTd9+nTduXMn3fKrV68qISEhq5sDAACAjaDOAwAAsE1ZbuB17dpVy5YtS7f8yy+/VNeuXbMlKQAAAOQ+6jwAAADblOUG3q5du6zmrUvz3HPPadeuXdmSFAAAAHIfdR4AAIBtynIDLykpKcNbK27fvq2bN29mS1IAAADIfdR5AAAAtinLDbynn35a8+bNS7d87ty5qlOnTrYkBQAAgNxHnQcAAGCb8mV1hfHjx8vf318HDhxQ06ZNJUkbN27Unj17tGHDhmxPEAAAALmDOg8AAMA2ZfkKvAYNGigqKko+Pj768ssv9e2336pcuXL66aef9Oyzz+ZEjgAAAMgFuV3npaSkaOTIkfL19ZWzs7PKli2rcePGyTAMM8YwDIWFhalEiRJydnaWv7+/jh8/brWdq1evqkePHnJzc5OHh4cCAwOVmJhoFZN2DE5OTvLx8dGkSZPS5bN8+XJVrFhRTk5OqlatmtatW5ftxwwAAPB3ZPkKPEmqWbOmli5dmt25AAAAII/lZp03ceJEzZkzR4sWLVKVKlW0d+9e9enTR+7u7urfv78kadKkSZo5c6YWLVokX19fjRw5UgEBATpy5IicnJwkST169ND58+cVGRmp27dvq0+fPgoKClJ4eLgkKSEhQc2aNZO/v7/mzp2rgwcPqm/fvvLw8FBQUJAkaefOnerWrZsmTJigF154QeHh4WrXrp327dunqlWr5sr5AAAAuJ+/1cBLc+vWLSUnJ1stc3Nz+0cJAQAAIO/lRp23c+dOtW3bVq1atZIklSlTRp9//rl2794t6e7Vd9OnT9eIESPUtm1bSdLixYtVvHhxrV69Wl27dtXRo0cVERGhPXv2qG7dupKkDz/8UC1bttQHH3wgb29vLV26VMnJyZo/f74cHBxUpUoVxcTEaOrUqWYDb8aMGWrevLmGDBkiSRo3bpwiIyM1a9YszZ07N1uPGwAAIKuyfAvtjRs3FBISIk9PT7m4uKhQoUJWLwAAADyacrvOq1+/vjZu3KhffvlFknTgwAFt375dLVq0kCSdOnVKsbGx8vf3N9dxd3dXvXr1FBUVJUmKioqSh4eH2byTJH9/f9nZ2WnXrl1mTKNGjeTg4GDGBAQE6NixY7p27ZoZc+9+0mLS9vNXSUlJSkhIsHoBAADklCw38IYMGaJNmzZpzpw5cnR01CeffKIxY8bI29tbixcvzokcAQAAkAtyu84bNmyYunbtqooVKyp//vyqVauWQkND1aNHD0lSbGysJKl48eJW6xUvXtwci42Nlaenp9V4vnz5VLhwYauYjLZx7z7uF5M2/lcTJkyQu7u7+fLx8cny8QMAAGRWlm+h/fbbb7V48WI999xz6tOnj5599lmVK1dOpUuX1tKlS82CCwAAAI+W3K7zvvzySy1dulTh4eHmba2hoaHy9vZW7969s3Vf2W348OEaNGiQ+T4hIYEmHgAAyDFZvgLv6tWreuKJJyTdnQfl6tWrkqSGDRtq27Zt2ZsdAAAAck1u13lDhgwxr8KrVq2aevbsqYEDB2rChAmSJC8vL0nShQsXrNa7cOGCOebl5aWLFy9ajd+5c0dXr161isloG/fu434xaeN/5ejoKDc3N6sXAABATslyA++JJ57QqVOnJEkVK1bUl19+KenuL7YeHh7ZmhwAAAByT27XeTdu3JCdnXU5am9vr9TUVEmSr6+vvLy8tHHjRnM8ISFBu3btkp+fnyTJz89PcXFxio6ONmM2bdqk1NRU1atXz4zZtm2bbt++bcZERkaqQoUK5tx+fn5+VvtJi0nbDwAAQF7KcgOvT58+OnDggKS785bMnj1bTk5OGjhwoPnULgAAADx6crvOa926td59912tXbtWp0+f1qpVqzR16lS1b99ekmSxWBQaGqrx48frm2++0cGDB9WrVy95e3urXbt2kqRKlSqpefPm6tevn3bv3q0dO3YoJCREXbt2lbe3tySpe/fucnBwUGBgoA4fPqwvvvhCM2bMsLoFdsCAAYqIiNCUKVP0888/a/To0dq7d69CQkKy/bgBAACyKstz4A0cOND8s7+/v37++WdFR0erXLlyql69erYmBwAAgNyT23Xehx9+qJEjR+qNN97QxYsX5e3trVdffVVhYWFmzNtvv63r168rKChIcXFxatiwoSIiIuTk5GTGLF26VCEhIWratKns7OzUsWNHzZw50xx3d3fXhg0bFBwcrDp16qho0aIKCwtTUFCQGVO/fn2Fh4drxIgReuedd1S+fHmtXr1aVatWzfbjBgAAyCqLYRjGP91IXFwct89mQkJCgtzd3RUfH888KQDy1LCq3fI6BeCx8P6hz3N8H3ldP1DnZU5ef04AkIY6z/a90tSS1ykgE8rNCM+V/WS2hsjyLbQTJ07UF198Yb7v0qWLihQpov/85z/mLRcAAAB49FDnAQAA2KYsN/Dmzp0rHx8fSXcn9o2MjNR3332nFi1aMAceAADAI4w6DwAAwDZleQ682NhYs7Bbs2aNunTpombNmqlMmTLmk74AAADw6KHOAwAAsE1ZvgKvUKFCOnv2rCQpIiJC/v7+kiTDMJSSkpK92QEAACDXUOcBAADYpixfgdehQwd1795d5cuX15UrV9SiRQtJ0v79+1WuXLlsTxAAAAC5gzoPAADANmW5gTdt2jSVKVNGZ8+e1aRJk+Tq6ipJOn/+vN54441sTxAAAAC5gzoPAADANmW5gZc/f34NHjw43fKBAwdmS0IAAADIG9R5AAAAtinLDTxJOn78uDZv3qyLFy8qNTXVaiwsLCxbEgMAAEDuo84DAACwPVlu4H388cd6/fXXVbRoUXl5eclisZhjFouFwg4AAOARRZ0HAABgm7LcwBs/frzeffddDR06NCfyAQAAQB6hzgMAALBNdlld4dq1a+rcuXNO5AIAAIA8RJ0HAABgm7LcwOvcubM2bNiQE7kAAAAgD1HnAQAA2KYs30Jbrlw5jRw5Uj/++KOqVaum/PnzW433798/25IDAABA7qHOAwAAsE1ZbuDNmzdPrq6u2rp1q7Zu3Wo1ZrFYKOwAAAAeUdR5AAAAtinLDbxTp07lRB4AAADIY9R5AAAAtinLc+ABAAAAAAAAyD1ZvgJPkn7//Xd98803OnPmjJKTk63Gpk6dmi2JAQAAIPdR5wEAANieLDfwNm7cqDZt2uiJJ57Qzz//rKpVq+r06dMyDEO1a9fOiRwBAACQC6jzAAAAbFOWb6EdPny4Bg8erIMHD8rJyUlfffWVzp49q8aNG6tz5845kSMAAAByAXUeAACAbcpyA+/o0aPq1auXJClfvny6efOmXF1dNXbsWE2cODHbEwQAAEDuoM4DAACwTVlu4Lm4uJjzoZQoUUInT540xy5fvpx9mQEAACBXUecBAADYpizPgffMM89o+/btqlSpklq2bKm33npLBw8e1MqVK/XMM8/kRI4AAADIBdR5AAAAtinLDbypU6cqMTFRkjRmzBglJibqiy++UPny5XkyGQAAwCOMOg8AAMA2ZamBl5KSot9//13Vq1eXdPc2i7lz5+ZIYgAAAMg91HkAAAC2K0tz4Nnb26tZs2a6du1aTuUDAACAPECdBwAAYLuy/BCLqlWr6tdff82JXAAAAJCHqPMAAABsU5YbeOPHj9fgwYO1Zs0anT9/XgkJCVYvAAAAPJqo8wAAAGxTpufAGzt2rN566y21bNlSktSmTRtZLBZz3DAMWSwWpaSkZH+WAAAAyDHUeQAAALYt0w28MWPG6LXXXtPmzZtzMh8AAADkMuo8AAAA25bpBp5hGJKkxo0b51gyAAAAyH3UeQAAALYtS3Pg3XsrBQAAAB4f1HkAAAC2K9NX4EnSk08++dDi7urVq/8oIQAAAOQ+6jwAAADblaUG3pgxY+Tu7p5TuQAAACCPUOcBAADYriw18Lp27SpPT8+cygUAAAB5hDoPAADAdmV6DjzmRQEAAHg8UecBAADYtkw38NKeTgYAAIDHC3UeAACAbcv0LbSpqak5mQcAAADyCHUeAACAbcv0FXgAAAAAAAAAch8NPAAAAAAAAMCG0cADAAAAAAAAbBgNPAAAAOSZP/74Qy+99JKKFCkiZ2dnVatWTXv37jXHDcNQWFiYSpQoIWdnZ/n7++v48eNW27h69ap69OghNzc3eXh4KDAwUImJiVYxP/30k5599lk5OTnJx8dHkyZNSpfL8uXLVbFiRTk5OalatWpat25dzhw0AABAFtHAAwAAQJ64du2aGjRooPz58+u7777TkSNHNGXKFBUqVMiMmTRpkmbOnKm5c+dq165dcnFxUUBAgG7dumXG9OjRQ4cPH1ZkZKTWrFmjbdu2KSgoyBxPSEhQs2bNVLp0aUVHR2vy5MkaPXq05s2bZ8bs3LlT3bp1U2BgoPbv36927dqpXbt2OnToUO6cDAAAgAewGIZh5HUS/xYJCQlyd3dXfHy83Nzc8jodAP9iw6p2y+sUgMfC+4c+z/F9PM71w7Bhw7Rjxw798MMPGY4bhiFvb2+99dZbGjx4sCQpPj5exYsX18KFC9W1a1cdPXpUlStX1p49e1S3bl1JUkREhFq2bKnff/9d3t7emjNnjv773/8qNjZWDg4O5r5Xr16tn3/+WZL04osv6vr161qzZo25/2eeeUY1a9bU3Llz0+WWlJSkpKQk831CQoJ8fHwey88JwKOFOs/2vdLUktcpIBPKzQjPlf1kttbjCjwAAADkiW+++UZ169ZV586d5enpqVq1aunjjz82x0+dOqXY2Fj5+/uby9zd3VWvXj1FRUVJkqKiouTh4WE27yTJ399fdnZ22rVrlxnTqFEjs3knSQEBATp27JiuXbtmxty7n7SYtP381YQJE+Tu7m6+fHx8/uHZAAAAuD8aeAAAAMgTv/76q+bMmaPy5ctr/fr1ev3119W/f38tWrRIkhQbGytJKl68uNV6xYsXN8diY2Pl6elpNZ4vXz4VLlzYKiajbdy7j/vFpI3/1fDhwxUfH2++zp49m+XjBwAAyKw8beBt27ZNrVu3lre3tywWi1avXm01bkuTFmcmFwAAAGReamqqateurffee0+1atVSUFCQ+vXrl+Etq7bG0dFRbm5uVi8AAICckqcNvOvXr6tGjRqaPXt2huO2NGlxZnIBAABA5pUoUUKVK1e2WlapUiWdOXNGkuTl5SVJunDhglXMhQsXzDEvLy9dvHjRavzOnTu6evWqVUxG27h3H/eLSRsHAADIS3nawGvRooXGjx+v9u3bpxszDEPTp0/XiBEj1LZtW1WvXl2LFy/WuXPnzCv1jh49qoiICH3yySeqV6+eGjZsqA8//FDLli3TuXPnJElLly5VcnKy5s+frypVqqhr167q37+/pk6dau5rxowZat68uYYMGaJKlSpp3Lhxql27tmbNmpXpXAAAAJA1DRo00LFjx6yW/fLLLypdurQkydfXV15eXtq4caM5npCQoF27dsnPz0+S5Ofnp7i4OEVHR5sxmzZtUmpqqurVq2fGbNu2Tbdv3zZjIiMjVaFCBfOJt35+flb7SYtJ2w8AAEBestk58Gxp0uLM5JKRpKQkJSQkWL0AAABw18CBA/Xjjz/qvffe04kTJxQeHq558+YpODhYkmSxWBQaGqrx48frm2++0cGDB9WrVy95e3urXbt2ku5esde8eXP169dPu3fv1o4dOxQSEqKuXbvK29tbktS9e3c5ODgoMDBQhw8f1hdffKEZM2Zo0KBBZi4DBgxQRESEpkyZop9//lmjR4/W3r17FRISkuvnBQAA4K9stoFnS5MWZyaXjPB0MgAAgPt76qmntGrVKn3++eeqWrWqxo0bp+nTp6tHjx5mzNtvv60333xTQUFBeuqpp5SYmKiIiAg5OTmZMUuXLlXFihXVtGlTtWzZUg0bNrSaLsXd3V0bNmzQqVOnVKdOHb311lsKCwuzmnalfv36ZgOxRo0aWrFihVavXq2qVavmzskAAAB4gHx5ncDjbPjw4Va/7CYkJNDEAwAAuMcLL7ygF1544b7jFotFY8eO1dixY+8bU7hwYYWHhz9wP9WrV9cPP/zwwJjOnTurc+fOD04YAAAgD9jsFXi2NGlxZnLJCE8nAwAAAAAAwD9lsw08W5q0ODO5AAAAAAAAADkhTxt4iYmJiomJUUxMjKS7D4uIiYnRmTNnbGrS4szkAgAAAAAAAOSEPJ0Db+/evWrSpIn5Pq2p1rt3by1cuFBvv/22rl+/rqCgIMXFxalhw4YZTlocEhKipk2bys7OTh07dtTMmTPN8bRJi4ODg1WnTh0VLVr0vpMWjxgxQu+8847Kly+fbtLizOQCAAAAAAAAZDeLYRhGXifxb5GQkCB3d3fFx8czHx6APDWsare8TgF4LLx/6PMc3wf1w6OBzwmAraDOs32vNLXkdQrIhHIzHvyArOyS2RrCZufAAwAAAAAAAEADDwAAAAAAALBpNPAAAAAAAAAAG0YDD8iklJQUjRw5Ur6+vnJ2dlbZsmU1btw43W8ayddee00Wi0XTp083l23ZskUWiyXD1549eyRJt27d0ssvv6xq1aopX758GT7p+Pz58+revbuefPJJ2dnZKTQ0NAeOGAAAAAAA2II8fQot8CiZOHGi5syZo0WLFqlKlSrau3ev+vTpI3d3d/Xv398qdtWqVfrxxx/l7e1ttbx+/fo6f/681bKRI0dq48aNqlu3rqS7jUJnZ2f1799fX331VYa5JCUlqVixYhoxYoSmTZuWjUcJAAAAAABsDQ08IJN27typtm3bqlWrVpKkMmXK6PPPP9fu3but4v744w+9+eabWr9+vRmbxsHBQV5eXub727dv6+uvv9abb74pi+Xuk4hcXFw0Z84cSdKOHTsUFxeXLpcyZcpoxowZkqT58+dn2zECAAAAAADbwy20QCbVr19fGzdu1C+//CJJOnDggLZv364WLVqYMampqerZs6eGDBmiKlWqPHSb33zzja5cuaI+ffrkWN4AAAAAAODRRgMPyKRhw4apa9euqlixovLnz69atWopNDRUPXr0MGMmTpyofPnypbul9n4+/fRTBQQEqGTJkjmVNgAAAKD3339fFovFnDv59OnT952befny5ZLu/mDdrVs3+fj4yNnZWZUqVTLvAkmzfft2NWjQQEWKFJGzs7MqVqyYboqXbdu2qXXr1vL29pbFYtHq1atz45AB4LHCLbRAJn355ZdaunSpwsPDVaVKFcXExCg0NFTe3t7q3bu3oqOjNWPGDO3bt8+8HfZBfv/9d61fv15ffvllLmQPAACAf6s9e/bof//7n6pXr24u8/HxSTc387x58zR58mTzDpPo6Gh5enpqyZIl8vHx0c6dOxUUFCR7e3uFhIRIujv9S0hIiKpXry4XFxdt375dr776qlxcXBQUFCRJun79umrUqKG+ffuqQ4cOuXTUAPB4oYEHZNKQIUPMq/AkqVq1avrtt980YcIE9e7dWz/88IMuXryoUqVKmeukpKTorbfe0vTp03X69Gmr7S1YsEBFihRRmzZtcvMwAAAA8C+SmJioHj166OOPP9b48ePN5fb29lZzM0t3H8TWpUsXubq6SpL69u1rNf7EE08oKipKK1euNBt4tWrVUq1atcyYMmXKaOXKlfrhhx/MBl6LFi2spp0BAGQdt9ACmXTjxg3Z2Vn/lbG3t1dqaqokqWfPnvrpp58UExNjvry9vTVkyBCtX7/eaj3DMLRgwQL16tVL+fPnz7VjAAAAwL9LcHCwWrVqJX9//wfGRUdHKyYmRoGBgQ+Mi4+PV+HChe87vn//fu3cuVONGzf+W/kCADLGFXhAJrVu3VrvvvuuSpUqpSpVqmj//v2aOnWq+ctkkSJFVKRIEat18ufPLy8vL1WoUMFq+aZNm3Tq1Cm98sorGe7ryJEjSk5O1tWrV/Xnn38qJiZGklSzZk0zJm1ZYmKiLl26pJiYGDk4OKhy5crZc8AAAAB4pC1btkz79u3Tnj17Hhr76aefqlKlSqpfv/59Y3bu3KkvvvhCa9euTTdWsmRJXbp0SXfu3NHo0aPvW+cCAP4eGnhAJn344YcaOXKk3njjDV28eFHe3t569dVXFRYWluVtffrpp6pfv74qVqyY4XjLli3122+/me/TbkswDCPdMunuL6bh4eEqXbp0ult1AQAA8O9z9uxZDRgwQJGRkXJycnpg7M2bNxUeHq6RI0feN+bQoUNq27atRo0apWbNmqUb/+GHH5SYmKgff/xRw4YNU7ly5dStW7d/fBwAgLto4AGZVLBgQU2fPl3Tp0/P9Dr3a6aFh4f/rfXudW8zDwAAALhXdHS0Ll68qNq1a5vLUlJStG3bNs2aNUtJSUmyt7eXJK1YsUI3btxQr169MtzWkSNH1LRpUwUFBWnEiBEZxvj6+kq6O0/0hQsXNHr0aBp4AJCNaOABAAAAwGOmadOmOnjwoNWyPn36qGLFiho6dKjZvJPu3h3Spk0bFStWLN12Dh8+rOeff169e/fWu+++m6l9p6amKikp6Z8dAADACg28x9SJAd3zOgXgsVFuxoOvmAQAALA1BQsWVNWqVa2Wubi4qEiRIlbLT5w4oW3btmndunXptnHo0CE9//zzCggI0KBBgxQbGyvp7oPc0pp9s2fPVqlSpcypYbZt26YPPvhA/fv3N7eTmJioEydOmO9PnTqlmJgYFS5cWKVKlcq+gwaAxxgNPAAAAAD4l5o/f75KliyZ4bx2K1as0KVLl7RkyRItWbLEXH7vvMupqakaPny4Tp06pXz58qls2bKaOHGiXn31VTN+7969atKkifl+0KBBkqTevXtr4cKFOXNgAPCYsRhMpJVrEhIS5O7urvj4eLm5ueXovrgCD8g+j+MVeMOqMicNkB3eP/R5ju8jN+sH/H18TgBsBXWe7XulqSWvU0Am5Nb/AzNbQ9jlSjYAAAAAAAAA/hYaeAAAAAAAAIANYw48AAAAAMhmTGnzaHgcp0oB8HjiCjwAAAAAAADAhtHAAwAAAAAAAGwYDTwAAAAAAADAhtHAAwAAAAAAAGwYDTwAAAAAAADAhtHAAwAAAAAAAGwYDTwAAAAAAADAhtHAAwAAAAAAAGwYDTwAAAAAAADAhtHAAwAAAAAAAGwYDTwAAAAAAADAhtHAAwAAAJAlc+bMUfXq1eXm5iY3Nzf5+fnpu+++kySdPn1aFoslw9fy5cvTbevKlSsqWbKkLBaL4uLirMaWLl2qGjVqqECBAipRooT69u2rK1euWMUsX75cFStWlJOTk6pVq6Z169bl2HEDAJBXaOABAAAAyJKSJUvq/fffV3R0tPbu3avnn39ebdu21eHDh+Xj46Pz589bvcaMGSNXV1e1aNEi3bYCAwNVvXr1dMt37NihXr16KTAwUIcPH9by5cu1e/du9evXz4zZuXOnunXrpsDAQO3fv1/t2rVTu3btdOjQoRw9fgAAchsNPAAAAOS5999/XxaLRaGhoeayW7duKTg4WEWKFJGrq6s6duyoCxcuWK135swZtWrVSgUKFJCnp6eGDBmiO3fuWMVs2bJFtWvXlqOjo8qVK6eFCxem2//s2bNVpkwZOTk5qV69etq9e3dOHOZjo3Xr1mrZsqXKly+vJ598Uu+++65cXV31448/yt7eXl5eXlavVatWqUuXLnJ1dbXazpw5cxQXF6fBgwen20dUVJTKlCmj/v37y9fXVw0bNtSrr75q9dnMmDFDzZs315AhQ1SpUiWNGzdOtWvX1qxZs3L8HAAAkJto4AEAACBP7dmzR//73//SXYU1cOBAffvtt1q+fLm2bt2qc+fOqUOHDuZ4SkqKWrVqpeTkZO3cuVOLFi3SwoULFRYWZsacOnVKrVq1UpMmTRQTE6PQ0FC98sorWr9+vRnzxRdfaNCgQRo1apT27dunGjVqKCAgQBcvXsz5g38MpKSkaNmyZbp+/br8/PzSjUdHRysmJkaBgYFWy48cOaKxY8dq8eLFsrNL/98SPz8/nT17VuvWrZNhGLpw4YJWrFihli1bmjFRUVHy9/e3Wi8gIEBRUVHZdHQAANgGGngAAADIM4mJierRo4c+/vhjFSpUyFweHx+vTz/9VFOnTtXzzz+vOnXqaMGCBdq5c6d+/PFHSdKGDRt05MgRLVmyRDVr1lSLFi00btw4zZ49W8nJyZKkuXPnytfXV1OmTFGlSpUUEhKiTp06adq0aea+pk6dqn79+qlPnz6qXLmy5s6dqwIFCmj+/Pm5ezIeMQcPHpSrq6scHR312muvadWqVapcuXK6uE8//VSVKlVS/fr1zWVJSUnq1q2bJk+erFKlSmW4/QYNGmjp0qV68cUX5eDgIC8vL7m7u2v27NlmTGxsrIoXL261XvHixRUbG5tNRwkAgG2ggQcAAIA8ExwcrFatWqW7iio6Olq3b9+2Wl6xYkWVKlXKvLoqKipK1apVs2rgBAQEKCEhQYcPHzZjHnSFVnJysqKjo61i7Ozs5O/v/8CruJKSkpSQkGD1+repUKGCYmJitGvXLr3++uvq3bu3jhw5YhVz8+ZNhYeHp7v6bvjw4apUqZJeeuml+27/yJEjGjBggMLCwhQdHa2IiAidPn1ar732Wo4cDwAAtowGHgAAAPLEsmXLtG/fPk2YMCHdWGxsrBwcHOTh4WG1/N6rq+539VXa2INiEhISdPPmTV2+fFkpKSlZvoprwoQJcnd3N18+Pj6ZO+jHiIODg8qVK6c6depowoQJqlGjhmbMmGEVs2LFCt24cUO9evWyWr5p0yYtX75c+fLlU758+dS0aVNJUtGiRTVq1ChJd89xgwYNNGTIEFWvXl0BAQH66KOPNH/+fJ0/f16S5OXllW5exAsXLsjLyyunDhsAgDxBAw8AAAC57uzZsxowYICWLl0qJyenvE4ny4YPH674+Hjzdfbs2bxOKc+lpqYqKSnJatmnn36qNm3aqFixYlbLv/rqKx04cEAxMTGKiYnRJ598Ikn64YcfFBwcLEm6ceNGurnx7O3tJUmGYUi6O0/exo0brWIiIyMznIsPAIBHWb68TgAAAAD/PtHR0bp48aJq165tLktJSdG2bds0a9YsrV+/XsnJyYqLi7O6Cu/eq6u8vLzSPS027Wqse2MyukLLzc1Nzs7Osre3l729fZav4nJ0dJSjo2PWD/wxMXz4cLVo0UKlSpXSn3/+qfDwcG3ZssXq4SAnTpzQtm3btG7dunTrly1b1ur95cuXJUmVKlUyP+/WrVurX79+mjNnjgICAnT+/HmFhobq6af/H3v3HZ/T/f9//HlFJJFEEjtCELVXqBlao1KxKYrysUsRu7U60FZr1ZbSgaD2bItGbW2pEaL2jC02aYIkkvP7wzfn52qCqJEr9bjfbtft5rzP67zP65wT8fa6znmfCvLy8pIk9e7dW9WqVdPYsWNVr149LViwQLt27dK33377nI4cAIDUwR14AAAAeOFq1qypffv2mXdghYWFqVy5cmrdurX55/Tp01vdXXXkyBGdOXPGvLvKz89P+/bts3pb7Nq1a+Xm5ma+TOFxd2g5ODiobNmyVjEJCQlav349d3E9wuXLl9W2bVsVLlxYNWvW1M6dO7VmzRq9+eabZsyMGTOUO3du1apV61/to3379ho3bpymTJmiEiVK6O2331bhwoW1bNkyM6Zy5cqaN2+evv32W/n6+mrJkiVasWKFSpQo8dTHCACALeEOPAAAALxwGTNmTFJkcXFxUZYsWcz2Tp06qV+/fsqcObPc3NzUs2dP+fn5qVKlSpKkWrVqqVixYmrTpo1Gjx6tiIgIffzxxwoMDDTvjuvataumTJmiAQMGqGPHjtqwYYMWLVqkVatWmfvt16+f2rVrp3LlyqlChQqaMGGCoqOj1aFDhxd0NtKe6dOnPzbmyy+/1Jdffpmi/qpXr24+Fvugnj17qmfPno/c9u2339bbb7+dov0AAJBWUcADAACATRo/frzs7OzUtGlTxcTEmC8xSJQuXTqtXLlS3bp1k5+fn1xcXNSuXTt99tlnZoyPj49WrVqlvn37auLEicqdO7e+//57BQQEmDEtWrTQlStXNGTIEEVERKh06dIKCQlJ8mILAACA1EIBDwAAADZh06ZNVstOTk4KCgpSUFDQQ7fJmzdvsnOsPah69eras2fPI2N69OihHj16pDjX1DaoxDupnQIe492altROAQDwH8IceAAAAAAAAIANo4AHAAAAAAAA2DAKeAAAAAAAAIANo4AHAAAAAAAA2DAKeAAAAAAAAIANo4AHAAAAAAAA2DAKeAAAAAAAAIANo4AHAAAAAAAA2DAKeAAAAAAAAIANo4AHAAAAAAAA2DAKeAAAAAAAAIANo4AHAAAAAAAA2DAKeAAAAAAAAIANo4AHAAAAAAAA2DAKeAAAAAAAAIANo4AHAAAAAAAA2DAKeAAAAAAAAIANs/kC3rBhw2SxWKw+RYoUMdffvXtXgYGBypIli1xdXdW0aVNdunTJqo8zZ86oXr16cnZ2Vvbs2dW/f3/du3fPKmbTpk169dVX5ejoqAIFCig4ODhJLkFBQcqXL5+cnJxUsWJF7dix47kcMwAAAAAAAJDI5gt4klS8eHFdvHjR/Pz+++/mur59++rnn3/W4sWLtXnzZl24cEFNmjQx18fHx6tevXqKjY3V1q1bNWvWLAUHB2vIkCFmTHh4uOrVq6caNWooLCxMffr00bvvvqs1a9aYMQsXLlS/fv00dOhQ7d69W76+vgoICNDly5dfzEkAAAAAAADASylNFPDs7e3l6elpfrJmzSpJunXrlqZPn65x48bpjTfeUNmyZTVz5kxt3bpVf/75pyTp119/1cGDB/XDDz+odOnSqlOnjj7//HMFBQUpNjZWkjRt2jT5+Pho7NixKlq0qHr06KFmzZpp/PjxZg7jxo1T586d1aFDBxUrVkzTpk2Ts7OzZsyY8eJPCAAAAAAAAF4aaaKAd+zYMXl5eSl//vxq3bq1zpw5I0kKDQ1VXFyc/P39zdgiRYooT5482rZtmyRp27ZtKlmypHLkyGHGBAQEKDIyUgcOHDBjHuwjMSaxj9jYWIWGhlrF2NnZyd/f34xJTkxMjCIjI60+AAAAAAAAwJOw+QJexYoVFRwcrJCQEE2dOlXh4eF6/fXX9ffffysiIkIODg7y8PCw2iZHjhyKiIiQJEVERFgV7xLXJ657VExkZKTu3Lmjq1evKj4+PtmYxD6SM2LECLm7u5sfb2/vf3UOAAAAAAAA8PKyT+0EHqdOnTrmn0uVKqWKFSsqb968WrRokTJkyJCKmT3e4MGD1a9fP3M5MjKSIh4AAAAAAACeiM3fgfdPHh4eKlSokI4fPy5PT0/Fxsbq5s2bVjGXLl2Sp6enJMnT0zPJW2kTlx8X4+bmpgwZMihr1qxKly5dsjGJfSTH0dFRbm5uVh8AAAAAAADgSaS5Al5UVJROnDihnDlzqmzZskqfPr3Wr19vrj9y5IjOnDkjPz8/SZKfn5/27dtn9bbYtWvXys3NTcWKFTNjHuwjMSaxDwcHB5UtW9YqJiEhQevXrzdjAAAAAAAAgOfB5gt4H3zwgTZv3qxTp05p69ateuutt5QuXTq98847cnd3V6dOndSvXz9t3LhRoaGh6tChg/z8/FSpUiVJUq1atVSsWDG1adNGe/fu1Zo1a/Txxx8rMDBQjo6OkqSuXbvq5MmTGjBggA4fPqyvv/5aixYtUt++fc08+vXrp++++06zZs3SoUOH1K1bN0VHR6tDhw6pcl4AAAAAAADwcrD5OfDOnTund955R9euXVO2bNn02muv6c8//1S2bNkkSePHj5ednZ2aNm2qmJgYBQQE6Ouvvza3T5cunVauXKlu3brJz89PLi4uateunT777DMzxsfHR6tWrVLfvn01ceJE5c6dW99//70CAgLMmBYtWujKlSsaMmSIIiIiVLp0aYWEhCR5sQUAAAAAAADwLNl8AW/BggWPXO/k5KSgoCAFBQU9NCZv3rxavXr1I/upXr269uzZ88iYHj16qEePHo+MAQAAAAAAAJ4lm3+EFgAAAAAAAHiZUcADAAAAAAAAbBgFPAAAAAAAAMCGUcADAAAAAAAAbBgFPAAAAAAAAMCGUcADAAAAAAAAbBgFPAAAAAAAAMCGUcADAAAAAAAAbBgFPAAAAAAAAMCGUcADAAAAAAAAbBgFPAAAAAAAAMCGUcADAABAqhgxYoTKly+vjBkzKnv27GrcuLGOHDliFXP37l0FBgYqS5YscnV1VdOmTXXp0iWrmDNnzqhevXpydnZW9uzZ1b9/f927d88qZtOmTXr11Vfl6OioAgUKKDg4OEk+QUFBypcvn5ycnFSxYkXt2LHjmR8zAADAv0EBDwAAAKli8+bNCgwM1J9//qm1a9cqLi5OtWrVUnR0tBnTt29f/fzzz1q8eLE2b96sCxcuqEmTJub6+Ph41atXT7Gxsdq6datmzZql4OBgDRkyxIwJDw9XvXr1VKNGDYWFhalPnz569913tWbNGjNm4cKF6tevn4YOHardu3fL19dXAQEBunz58os5GQAAAI9gn9oJAAAA4OUUEhJitRwcHKzs2bMrNDRUVatW1a1btzR9+nTNmzdPb7zxhiRp5syZKlq0qP78809VqlRJv/76qw4ePKh169YpR44cKl26tD7//HMNHDhQw4YNk4ODg6ZNmyYfHx+NHTtWklS0aFH9/vvvGj9+vAICAiRJ48aNU+fOndWhQwdJ0rRp07Rq1SrNmDFDgwYNeoFnBQAAICnuwAMAAIBNuHXrliQpc+bMkqTQ0FDFxcXJ39/fjClSpIjy5Mmjbdu2SZK2bdumkiVLKkeOHGZMQECAIiMjdeDAATPmwT4SYxL7iI2NVWhoqFWMnZ2d/P39zZh/iomJUWRkpNUHAADgeaGABwAAgFSXkJCgPn36qEqVKipRooQkKSIiQg4ODvLw8LCKzZEjhyIiIsyYB4t3iesT1z0qJjIyUnfu3NHVq1cVHx+fbExiH/80YsQIubu7mx9vb+9/d+AAAAApQAEPAAAAqS4wMFD79+/XggULUjuVFBk8eLBu3bplfs6ePZvaKQEAgP8w5sADAABAqurRo4dWrlypLVu2KHfu3Ga7p6enYmNjdfPmTau78C5duiRPT08z5p9vi018S+2DMf98c+2lS5fk5uamDBkyKF26dEqXLl2yMYl9/JOjo6McHR3/3QEDAAA8Ie7AAwAAQKowDEM9evTQ8uXLtWHDBvn4+FitL1u2rNKnT6/169ebbUeOHNGZM2fk5+cnSfLz89O+ffus3ha7du1aubm5qVixYmbMg30kxiT24eDgoLJly1rFJCQkaP369WYMAABAauIOPAAAAKSKwMBAzZs3Tz/++KMyZsxozjfn7u6uDBkyyN3dXZ06dVK/fv2UOXNmubm5qWfPnvLz81OlSpUkSbVq1VKxYsXUpk0bjR49WhEREfr4448VGBho3iHXtWtXTZkyRQMGDFDHjh21YcMGLVq0SKtWrTJz6devn9q1a6dy5cqpQoUKmjBhgqKjo8230gIAAKQmCngAAABIFVOnTpUkVa9e3ap95syZat++vSRp/PjxsrOzU9OmTRUTE6OAgAB9/fXXZmy6dOm0cuVKdevWTX5+fnJxcVG7du302WefmTE+Pj5atWqV+vbtq4kTJyp37tz6/vvvFRAQYMa0aNFCV65c0ZAhQxQREaHSpUsrJCQkyYstAAAAUgMFPAAAAKQKwzAeG+Pk5KSgoCAFBQU9NCZv3rxavXr1I/upXr269uzZ88iYHj16qEePHo/NCQAA4EVjDj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bwnFBQUpHz58snJyUkVK1bUjh07UjslAAAAPCOM9QAAgC2igPcEFi5cqH79+mno0KHavXu3fH19FRAQoMuXL6d2agAAAHhKjPUAAICtooD3BMaNG6fOnTurQ4cOKlasmKZNmyZnZ2fNmDEjtVMDAADAU2KsBwAAbJV9aieQVsTGxio0NFSDBw822+zs7OTv769t27Ylu01MTIxiYmLM5Vu3bkmSIiMjn2+ykv6OiXvu+wBeFi/i7+yLFhPP7wjgWXgRvx8S92EYxnPf18vsScd6qTnOk/g9nhb8HWNJ7RSQAozzkBr4/ZA2vKjfDykd61HAS6GrV68qPj5eOXLksGrPkSOHDh8+nOw2I0aM0Keffpqk3dvb+7nkCOA5+WZJamcAwEZNcF/6wvb1999/y93d/YXt72XzpGM9xnl4nAnJ/xcBtoZxHlIBvx/SiBf8++FxYz0KeM/R4MGD1a9fP3M5ISFB169fV5YsWWSxUHF/2UVGRsrb21tnz56Vm5tbaqcDwIbw+wEPMgxDf//9t7y8vFI7FTyAcR4ehd/jAB6G3w/4p5SO9SjgpVDWrFmVLl06Xbp0yar90qVL8vT0THYbR0dHOTo6WrV5eHg8rxSRRrm5ufGLG0Cy+P2ARNx59/w96ViPcR5Sgt/jAB6G3w94UErGerzEIoUcHBxUtmxZrV+/3mxLSEjQ+vXr5efnl4qZAQAA4Gkx1gMAALaMO/CeQL9+/dSuXTuVK1dOFSpU0IQJExQdHa0OHTqkdmoAAAB4Soz1AACAraKA9wRatGihK1euaMiQIYqIiFDp0qUVEhKSZLJjICUcHR01dOjQJI/fAAC/H4DUwVgPzwq/xwE8DL8f8G9ZjMe9pxYAAAAAAABAqmEOPAAAAAAAAMCGUcADAAAAAAAAbBgFPAAAAAAAAMCGUcADUqh9+/Zq3LjxE21jsVi0YsWK55LPo5w6dUoWi0VhYWEvfN/Ay6h69erq06ePuZwvXz5NmDAh1fL5t4KDg+Xh4ZHaaQDAC8c4D8DDMM6DraCAB/yf9u3by2KxyGKxyMHBQQUKFNBnn32me/fuSZImTpyo4ODg555HbGysRo8eLV9fXzk7Oytr1qyqUqWKZs6cqbi4uOe+f+BlZBiG/P39FRAQkGTd119/LQ8PD507dy4VMku5iIgI9ezZU/nz55ejo6O8vb3VoEEDrV+/PrVTA4BUxzgPeHkxzsN/hX1qJwDYktq1a2vmzJmKiYnR6tWrFRgYqPTp02vw4MFyd3d/7vuPjY1VQECA9u7dq88//1xVqlSRm5ub/vzzT3311VcqU6aMSpcu/dzzAF42FotFM2fOVMmSJfXNN9/ovffekySFh4drwIABmjp1qnLnzp3KWT7cqVOnVKVKFXl4eGjMmDEqWbKk4uLitGbNGgUGBurw4cOpnSIApDrGecDLiXEe/iu4Aw94gKOjozw9PZU3b15169ZN/v7++umnnyQlfbSievXq6tWrlwYMGKDMmTPL09NTw4YNe2T/Q4cOVc6cOfXXX38lu37ChAnasmWL1q9fr8DAQJUuXVr58+dXq1attH37dhUsWFCSFBISotdee00eHh7KkiWL6tevrxMnTiTp7/Dhw6pcubKcnJxUokQJbd68+d+dGOAl4O3trYkTJ+qDDz5QeHi4DMNQp06dVKtWLZUpU0Z16tSRq6urcuTIoTZt2ujq1asp7vvMmTNq1KiRXF1d5ebmpubNm+vSpUuSpFu3bildunTatWuXJCkhIUGZM2dWpUqVzO1/+OEHeXt7P7T/7t27y2KxaMeOHWratKkKFSqk4sWLq1+/fvrzzz/NuHHjxqlkyZJycXGRt7e3unfvrqioqCT9rVixQgULFpSTk5MCAgJ09uzZFB8rANgqxnnAy4tx3v/HOC/tooAHPEKGDBkUGxv70PWzZs2Si4uLtm/frtGjR+uzzz7T2rVrk8QZhqGePXtq9uzZ+u2331SqVKlk+5s7d678/f1VpkyZJOvSp08vFxcXSVJ0dLT69eunXbt2af369bKzs9Nbb72lhIQEq2369++v999/X3v27JGfn58aNGiga9euPckpAF4q7dq1U82aNdWxY0dNmTJF+/fv1zfffKM33nhDZcqU0a5duxQSEqJLly6pefPmKeozISFBjRo10vXr17V582atXbtWJ0+eVIsWLSRJ7u7uKl26tDZt2iRJ2rdvnywWi/bs2WMOujZv3qxq1aol2//169cVEhKiwMBA83fEgx6c68TOzk6TJk3SgQMHNGvWLG3YsEEDBgywir99+7a++OILzZ49W3/88Ydu3rypli1bpuhYASAtYZwHvFwY5zHOS/MMAIZhGEa7du2MRo0aGYZhGAkJCcbatWsNR0dH44MPPkiy3jAMo1q1asZrr71m1Uf58uWNgQMHmsuSjMWLFxutWrUyihYtapw7d+6ROWTIkMHo1avXE+d+5coVQ5Kxb98+wzAMIzw83JBkjBw50oyJi4szcufObYwaNeqJ+wdeJpcuXTKyZs1q2NnZGcuXLzc+//xzo1atWlYxZ8+eNSQZR44cMQzj/u+D3r17m+vz5s1rjB8/3jAMw/j111+NdOnSGWfOnDHXHzhwwJBk7NixwzAMw+jXr59Rr149wzAMY8KECUaLFi0MX19f45dffjEMwzAKFChgfPvtt8nmu337dkOSsWzZsic+1sWLFxtZsmQxl2fOnGlIMv7880+z7dChQ4YkY/v27U/cPwDYCsZ5AAyDcR7jvLSNO/CAB6xcuVKurq5ycnJSnTp11KJFi0c+LvHPb1hz5sypy5cvW7X17dtX27dv15YtW5QrV65H7t8wjBTleezYMb3zzjvKnz+/3NzclC9fPkn3b99+kJ+fn/lne3t7lStXTocOHUrRPoCXVfbs2fXee++paNGiaty4sfbu3auNGzfK1dXV/BQpUkSSkn2k6Z8OHTokb29vq0cjihUrJg8PD/PvY7Vq1fT7778rPj5emzdvVvXq1VW9enVt2rRJFy5c0PHjx1W9evVk+0/p7w1JWrdunWrWrKlcuXIpY8aMatOmja5du6bbt2+bMfb29ipfvry5XKRIEatcASCtYpwHgHEe47y0jAIe8IAaNWooLCxMx44d0507d8xHJx4mffr0VssWiyXJ4w1vvvmmzp8/rzVr1jx2/4UKFUrRJKQNGjTQ9evX9d1332n79u3avn27JD3yMRAAKWdvby97+/vveYqKilKDBg0UFhZm9Tl27JiqVq36TPZXtWpV/f3339q9e7e2bNliNbDbvHmzvLy8zLmR/qlgwYKyWCyP/d1x6tQp1a9fX6VKldLSpUsVGhqqoKAgSfzuAPByYJwHQGKch7SLAh7wABcXFxUoUEB58uQxf6k/rYYNG2revHl69913tWDBgkfGtmrVSuvWrdOePXuSrIuLi1N0dLSuXbumI0eO6OOPP1bNmjVVtGhR3bhxI9n+HpzU9N69ewoNDVXRokWf7oCAl8yrr76qAwcOKF++fCpQoIDV51H/8UtUtGhRnT171mqC4IMHD+rmzZsqVqyYpPvzl5QqVUpTpkxR+vTpVaRIEVWtWlV79uzRypUrHzoviiRlzpxZAQEBCgoKUnR0dJL1N2/elCSFhoYqISFBY8eOVaVKlVSoUCFduHAhSfy9e/fMiZYl6ciRI7p58ya/OwCkeYzzAPwT4zzGeWkJBTzgBXjrrbc0Z84cdejQQUuWLHloXJ8+fVSlShXVrFlTQUFB2rt3r06ePKlFixapUqVKOnbsmDJlyqQsWbLo22+/1fHjx7Vhwwb169cv2f6CgoK0fPlyHT58WIGBgbpx44Y6duz4vA4T+E8KDAzU9evX9c4772jnzp06ceKE1qxZow4dOig+Pv6x2/v7+6tkyZJq3bq1du/erR07dqht27aqVq2aypUrZ8ZVr15dc+fONQdxmTNnVtGiRbVw4cJHDuyk+3/X4+PjVaFCBS1dulTHjh3ToUOHNGnSJPMRqwIFCiguLk6TJ0/WyZMnNWfOHE2bNi1JX+nTp1fPnj21fft2hYaGqn379qpUqZIqVKjwJKcNAF4ajPOAtItxHuO8tIQCHvCCNGvWTLNmzVKbNm20bNmyZGMcHR21du1aDRgwQN98840qVaqk8uXLa9KkSerVq5dKlCghOzs7LViwQKGhoSpRooT69u2rMWPGJNvfyJEjNXLkSPn6+ur333/XTz/9pKxZsz7PwwT+c7y8vPTHH38oPj5etWrVUsmSJdWnTx95eHjIzu7x/4xaLBb9+OOPypQpk6pWrSp/f3/lz59fCxcutIqrVq2a4uPjreZAqV69epK25OTPn1+7d+9WjRo19P7776tEiRJ68803tX79ek2dOlWS5Ovrq3HjxmnUqFEqUaKE5s6dqxEjRiTpy9nZWQMHDlSrVq1UpUoVubq6JskVAGCNcR6QNjHOY5yXlliMJ5kVEQAAAAAAAMALxR14AAAAAAAAgA2jgAcAAAAAAADYMAp4AAAAAAAAgA2jgAcAAAAAAADYMAp4AAAAAAAAgA2jgAcAAAAAAADYMAp4AAAAAAAAgA2jgAcAAAAAAADYMAp4AAAAAAAAgA2jgAcA/xAREaGePXsqf/78cnR0lLe3txo0aKD169endmoAAAB4CozzAKRV9qmdAADYklOnTqlKlSry8PDQmDFjVLJkScXFxWnNmjUKDAzU4cOHUztFAAAA/AuM8wCkZdyBBwAP6N69uywWi3bs2KGmTZuqUKFCKl68uPr166c///xTknTmzBk1atRIrq6ucnNzU/PmzXXp0iWzj2HDhql06dKaMWOG8uTJI1dXV3Xv3l3x8fEaPXq0PD09lT17dn3xxRdW+7ZYLJo6darq1KmjDBkyKH/+/FqyZIlVzMCBA1WoUCE5Ozsrf/78+uSTTxQXF5dk33PmzFG+fPnk7u6uli1b6u+//5YkzZ49W1myZFFMTIxVv40bN1abNm2e6bkEAACwJYzzAKRlFPAA4P9cv35dISEhCgwMlIuLS5L1Hh4eSkhIUKNGjXT9+nVt3rxZa9eu1cmTJ9WiRQur2BMnTuiXX35RSEiI5s+fr+nTp6tevXo6d+6cNm/erFGjRunjjz/W9u3brbb75JNP1LRpU+3du1etW7dWy5YtdejQIXN9xowZFRwcrIMHD2rixIn67rvvNH78+CT7XrFihVauXKmVK1dq8+bNGjlypCTp7bffVnx8vH766Scz/vLly1q1apU6duz41OcQAADAFjHOY5wHpHkGAMAwDMPYvn27IclYtmzZQ2N+/fVXI126dMaZM2fMtgMHDhiSjB07dhiGYRhDhw41nJ2djcjISDMmICDAyJcvnxEfH2+2FS5c2BgxYoS5LMno2rWr1f4qVqxodOvW7aH5jBkzxihbtqy5nNy++/fvb1SsWNFc7tatm1GnTh1zeezYsUb+/PmNhISEh+4HAAAgLWOcxzgPSOuYAw8A/o9hGI+NOXTokLy9veXt7W22FStWTB4eHjp06JDKly8vScqXL58yZsxoxuTIkUPp0qWTnZ2dVdvly5et+vfz80uyHBYWZi4vXLhQkyZN0okTJxQVFaV79+7Jzc3Napt/7jtnzpxW++ncubPKly+v8+fPK1euXAoODlb79u1lsVgee/wAAABpEeM8xnlAWscjtADwfwoWLCiLxfJMJjBOnz691bLFYkm2LSEhIcV9btu2Ta1bt1bdunW1cuVK7dmzRx999JFiY2Mfu+8H91OmTBn5+vpq9uzZCg0N1YEDB9S+ffsU5wEAAJDWMM4DkNZRwAOA/5M5c2YFBAQoKChI0dHRSdbfvHlTRYsW1dmzZ3X27Fmz/eDBg7p586aKFSv21DkkTqD84HLRokUlSVu3blXevHn10UcfqVy5cipYsKBOnz79r/bz7rvvKjg4WDNnzpS/v7/VN80AAAD/NYzzAKR1FPAA4AFBQUGKj49XhQoVtHTpUh07dkyHDh3SpEmT5OfnJ39/f5UsWVKtW7fW7t27tWPHDrVt21bVqlVTuXLlnnr/ixcv1owZM3T06FENHTpUO3bsUI8ePSTd/+b4zJkzWrBggU6cOKFJkyZp+fLl/2o/rVq10rlz5/Tdd98xqTEAAHgpMM4DkJZRwAOAB+TPn1+7d+9WjRo19P7776tEiRJ68803tX79ek2dOlUWi0U//vijMmXKpKpVq8rf31/58+fXwoULn8n+P/30Uy1YsEClSpXS7NmzNX/+fPMb34YNG6pv377q0aOHSpcura1bt+qTTz75V/txd3dX06ZN5erqqsaNGz+T3AEAAGwZ4zwAaZnFSMlsngCA585isWj58uUvbKBVs2ZNFS9eXJMmTXoh+wMAAHhZMc4D8LR4Cy0AvGRu3LihTZs2adOmTfr6669TOx0AAAA8I4zzgP8uCngA8JIpU6aMbty4oVGjRqlw4cKpnQ4AAACeEcZ5wH8Xj9ACAAAAAAAANoyXWAAAAAAAAAA2jAIeAAAAAAAAYMMo4AEAAAAAAAA2jAIeAAAAAAAAYMMo4AEAAAAAAAA2jAIeAAAAAAAAYMMo4AEAAAAAAAA2jAIeAAAAAAAAYMMo4AEAAAAAAAA2jAIeAAAAAAAAYMMo4AEAAAAAAAA2jAIeAAAAAAAAYMMo4AEAAAAAAAA2jAIeAAAAAAAAYMMo4AEAAAAAAAA2jAIeAAAAAAAAYMMo4AEAAAAAAAA2jAIekIZt2rRJFotFmzZtSu1U0qT27dsrX758qZ1GsoYNGyaLxaKrV6+mdiqwIfydBwCkZbb479i9e/c0YMAAeXt7y87OTo0bN5YkWSwWDRs27F/3W716dZUoUeLZJAkAooAHPDGLxZKiT0oGJl9++aVWrFiRZvJNiy5cuKBhw4YpLCwstVOxSdWrV7f6OcicObPKly+vGTNmKCEhIbXTe2G2bt2qYcOG6ebNmymKb9++vSwWi9zc3HTnzp0k648dO2ae06+++uoZZwsAQMqltbGrJAUHB1vl5uTkpEKFCqlHjx66dOnSM93XjBkzNGbMGDVr1kyzZs1S3759k4170rHCi3T37l2NHz9eFStWlLu7u9X5Onr0aGqnB+AZsU/tBIC0Zs6cOVbLs2fP1tq1a5O0Fy1a9LF9ffnll2rWrJn5Td/z8CzzTYsuXLigTz/9VPny5VPp0qWt1n333XcvVZHqYXLnzq0RI0ZIkq5cuaLZs2erU6dOOnr0qEaOHJnK2b0YW7du1aeffqr27dvLw8MjRdvY29vr9u3b+vnnn9W8eXOrdXPnzpWTk5Pu3r37HLIFACDl0trY9UGfffaZfHx8dPfuXf3++++aOnWqVq9erf3798vZ2fmZ7GPDhg3KlSuXxo8fb9V+584d2dv///8u/5uxwotw9epV1a5dW6Ghoapfv75atWolV1dXHTlyRAsWLNC3336r2NjY1E4TwDNAAQ94Qv/73/+slv/880+tXbs2Sbut+Lf53r59+5kNjGxV+vTpUzsFm+Du7m718/Dee++pcOHCmjJlij7//HPO00M4OjqqSpUqmj9/fpIC3rx581SvXj0tXbo0lbIDAOC+tDZ2fVCdOnVUrlw5SdK7776rLFmyaNy4cfrxxx/1zjvvJLtNdHS0XFxcUryPy5cvJ1uQc3Jy+lc5v2jt27fXnj17tGTJEjVt2tRq3eeff66PPvoolTID8KzxCC3wHERHR+v999+Xt7e3HB0dVbhwYX311VcyDMOMsVgsio6O1qxZs8zHA9q3by9JOn36tLp3767ChQsrQ4YMypIli95++22dOnXqueSbOEdHaGioqlatKmdnZ3344YeSpB9//FH16tWTl5eXHB0d9corr+jzzz9XfHx8sn0cPHhQNWrUkLOzs3LlyqXRo0cn2d/kyZNVvHhxOTs7K1OmTCpXrpzmzZtnrn+S479586b69u2rfPnyydHRUblz51bbtm119epVbdq0SeXLl5ckdejQwTzPwcHBkpKfAy8l1066f/169OihFStWqESJEnJ0dFTx4sUVEhJiFff333+rT58+Zn7Zs2fXm2++qd27d6fo2ly9elXNmzeXm5ubsmTJot69e1vd1VWtWjX5+vomu23hwoUVEBCQov08yNnZWZUqVVJ0dLSuXLmSoutx8uRJWSyWJN9eS/e/sbZYLJo/f76k/z+/39GjR/W///1P7u7uypYtmz755BMZhqGzZ8+qUaNGcnNzk6enp8aOHZukz5iYGA0dOlQFChSQo6OjvL29NWDAAMXExFjFpeQ6DRs2TP3795ck+fj4mD8nKfn71qpVK/3yyy9Wj9Ps3LlTx44dU6tWrZLd5uTJk3r77beVOXNm81yvWrUqSdy5c+fUuHFjubi4KHv27Orbt2+S40u0fft21a5dW+7u7nJ2dla1atX0xx9/PDZ/AACktDN2feONNyRJ4eHhku6P5VxdXXXixAnVrVtXGTNmVOvWrVN0TKdOnZLFYtHGjRt14MCBJI8SPzgH3tOMFUJDQ1W5cmVlyJBBPj4+mjZtmrkuKipKLi4u6t27d5Ltzp07p3Tp0plPSSRn+/btWrVqlTp16pSkeCfd/7Lxn1N5bNiwQa+//rpcXFzk4eGhRo0a6dChQ1YxTztWS5zrcOHChfrwww/l6ekpFxcXNWzYUGfPnrWK/e233/T2228rT5485piub9++SaYoSbzW58+fV+PGjeXq6qps2bLpgw8+MP9fYhiG8uXLp0aNGiU5F3fv3pW7u7vee++9h55PwNZxBx7wjBmGoYYNG2rjxo3q1KmTSpcurTVr1qh///46f/68WeCYM2eO3n33XVWoUEFdunSRJL3yyiuS7hcAtm7dqpYtWyp37tw6deqUpk6dqurVq+vgwYPP5c64a9euqU6dOmrZsqX+97//KUeOHJLuz0Hi6uqqfv36ydXVVRs2bNCQIUMUGRmpMWPGWPVx48YN1a5dW02aNFHz5s21ZMkSDRw4UCVLllSdOnUk3X9stVevXmrWrJlZjPrrr7+0fft2s+CR0uOPiorS66+/rkOHDqljx4569dVXdfXqVf300086d+6cihYtqs8++0xDhgxRly5d9Prrr0uSKleunOw5SOm1S/T7779r2bJl6t69uzJmzKhJkyapadOmOnPmjLJkySJJ6tq1q5YsWaIePXqoWLFiunbtmn7//XcdOnRIr7766mOvS/PmzZUvXz6NGDFCf/75pyZNmqQbN25o9uzZkqQ2bdqoc+fO2r9/v9VEyTt37tTRo0f18ccfP3YfyTl58qTSpUsnDw8PrV69+rHXI3/+/KpSpYrmzp2bZO6YuXPnKmPGjEkGUy1atFDRokU1cuRIrVq1SsOHD1fmzJn1zTff6I033tCoUaM0d+5cffDBBypfvryqVq0qSUpISFDDhg31+++/q0uXLipatKj27dun8ePH6+jRo0nm5nncdWrSpImOHj2q+fPna/z48cqaNaskKVu2bI89T02aNFHXrl21bNkydezYUdL9u++KFCmS7PW9dOmSKleurNu3b6tXr17KkiWLZs2apYYNG2rJkiV66623JN1/bKdmzZo6c+aMevXqJS8vL82ZM0cbNmxI0ueGDRtUp04dlS1bVkOHDpWdnZ1mzpypN954Q7/99psqVKjw2OMAALy80tLY9cSJE5JkjrOk+y+hCAgI0GuvvaavvvpKzs7OKTqmbNmyac6cOfriiy8UFRVlFsqSe5T4344Vbty4obp166p58+Z65513tGjRInXr1k0ODg7q2LGjXF1d9dZbb2nhwoUaN26c0qVLZ247f/58GYZhFiST89NPP0m6Px5MiXXr1qlOnTrKnz+/hg0bpjt37mjy5MmqUqWKdu/eneSL7X87Vkv0xRdfyGKxaODAgbp8+bImTJggf39/hYWFKUOGDJKkxYsX6/bt2+rWrZuyZMmiHTt2aPLkyTp37pwWL15s1V98fLwCAgJUsWJFffXVV1q3bp3Gjh2rV155Rd26dZPFYtH//vc/jR49WtevX1fmzJnNbX/++WdFRkamiTtPgYcyADyVwMBA48G/SitWrDAkGcOHD7eKa9asmWGxWIzjx4+bbS4uLka7du2S9Hn79u0kbdu2bTMkGbNnzzbbNm7caEgyNm7c+K/zNQzDqFatmiHJmDZtWopyee+99wxnZ2fj7t27Sfp4ML+YmBjD09PTaNq0qdnWqFEjo3jx4o/MMaXHP2TIEEOSsWzZsiTxCQkJhmEYxs6dOw1JxsyZM5PEtGvXzsibN6+5/CTXTpLh4OBg1bZ3715DkjF58mSzzd3d3QgMDHzk8SZn6NChhiSjYcOGVu3du3c3JBl79+41DMMwbt68aTg5ORkDBw60iuvVq5fh4uJiREVFPXI/1apVM4oUKWJcuXLFuHLlinHo0CGjV69ehiSjQYMGhmGk/Hp88803hiTj0KFDZltsbKyRNWtWq5/zxGPr0qWL2Xbv3j0jd+7chsViMUaOHGm237hxw8iQIYPV9nPmzDHs7OyM3377zSqnadOmGZKMP/74w2xL6XUaM2aMIckIDw9/5PlK1K5dO8PFxcUwjPs/HzVr1jQMwzDi4+MNT09P49NPPzXCw8MNScaYMWPM7fr06WNIssr977//Nnx8fIx8+fIZ8fHxhmEYxoQJEwxJxqJFi8y46Ohoo0CBAlZ/5xMSEoyCBQsaAQEB5s+8Ydy/Zj4+Psabb76ZouMBALw80sLYdebMmYYkY926dcaVK1eMs2fPGgsWLDCyZMliZMiQwTh37pxhGPf/PZZkDBo0yGr7JzmmatWqJTs2lWQMHTrUXH7SsULi2Hjs2LFmW0xMjFG6dGkje/bsRmxsrGEYhrFmzRpDkvHLL79YbV+qVCmjWrVqj9zHW2+9ZUgybty4kaKcEvd97do1s23v3r2GnZ2d0bZtW7Ptacdqidc5V65cRmRkpNm+aNEiQ5IxceJEsy25n50RI0YYFovFOH36tNmWeK0/++wzq9gyZcoYZcuWNZePHDliSDKmTp1qFdewYUMjX758VuMlIK3hEVrgGVu9erXSpUunXr16WbW///77MgxDv/zyy2P7SPxGSpLi4uJ07do1FShQQB4eHil+9PJJOTo6qkOHDo/M5e+//9bVq1f1+uuv6/bt2zp8+LBVrKurq9W3Wg4ODqpQoYJOnjxptnl4eOjcuXPauXPnQ3NJ6fEvXbpUvr6+5l1LD7JYLI854qSe9Nr5+/ub3zxLUqlSpeTm5pbkeLdv364LFy48cT6SFBgYaLXcs2dPM1fp/vx1jRo1Mr+lle5/O7lw4ULz8cvHOXz4sLJly6Zs2bKpaNGimjx5surVq6cZM2ZISvn1aN68uZycnDR37lyzbc2aNbp69Wqy33a+++675p/TpUuncuXKyTAMderUyWz38PBQ4cKFrc7p4sWLVbRoURUpUkRXr141P4mP1WzcuNFqPym5Tk+jVatW2rRpkyIiIrRhwwZFREQ89PHZ1atXq0KFCnrttdfMNldXV3Xp0kWnTp3SwYMHzbicOXOqWbNmZpyzs7N5x0OisLAw83Hda9eumeciOjpaNWvW1JYtW3hRCwDgkWx57Orv769s2bLJ29tbLVu2lKurq5YvX65cuXJZxXXr1u2ZH9OzYG9vb/XIpoODg9577z1dvnxZoaGhku4fo5eXl9X4af/+/frrr78ee7dYZGSkJCljxoyPzeXixYsKCwtT+/btre5MK1WqlN58801zbPmgfztWS9S2bVur3Jo1a6acOXNa7evBn53o6GhdvXpVlStXlmEY2rNnT5I+u3btarX8+uuvW+27UKFCqlixotX5vH79un755Re1bt36X/0fAbAVFPCAZ+z06dPy8vJK8g9p4u34p0+ffmwfd+7c0ZAhQ8w5O7Jmzaps2bLp5s2bunXr1nPJO1euXHJwcEjSfuDAAb311ltyd3eXm5ubsmXLZg4m/plL7ty5k/yjmClTJt24ccNcHjhwoFxdXVWhQgUVLFhQgYGBSebqSunxnzhxwuqx0af1pNcuT548Sfr45/GOHj1a+/fvl7e3typUqKBhw4Y9UeGoYMGCVsuvvPKK7OzsrOZcadu2rc6cOaPffvtN0v3HIy5dupTixyny5cuntWvXat26dfr9998VERGhlStXmo+HpPR6eHh4qEGDBlbzGc6dO1e5cuUyi2sP+uf5c3d3l5OTk7nfB9sfPKfHjh3TgQMHzKJj4qdQoUKS7k9G/aj9SEmv09NInHNn4cKFmjt3rsqXL68CBQokG3v69GkVLlw4Sfs/f8ZOnz6tAgUKJPn79M9tjx07Jklq165dkvPx/fffKyYm5rn9zgDwcFu2bFGDBg3k5eUli8WS5NH+x0mcf+qfnyeZmB9IKVseuwYFBWnt2rXauHGjDh48qJMnTyaZ39fe3l65c+d+5sf0LHh5eSX5e5s4Xkkcy9nZ2al169ZasWKFbt++Len/v83+7bfffmT/bm5uku5/yf44icf8sHFI4heAD/q3Y7VE/xzHWiwWFShQwGoce+bMGbOomDivXbVq1SQl/b+Gk5NTkseWkxvTtW3bVn/88Yd5zIsXL1ZcXFyKx8aArWIOPMAG9ezZUzNnzlSfPn3k5+cnd3d3WSwWtWzZ8rndTfPgt1+Jbt68qWrVqsnNzU2fffaZXnnlFTk5OWn37t0aOHBgklwenLfjQYl3hkn3BwhHjhzRypUrFRISoqVLl+rrr7/WkCFD9Omnn0pKneP/N1JyvM2bN9frr7+u5cuX69dff9WYMWM0atQoLVu2zJwX8Ekk961hQECAcuTIoR9++EFVq1bVDz/8IE9PT/n7+6eoTxcXl0fGPsn1aNu2rRYvXqytW7eqZMmS+umnn9S9e3fZ2SX9vii585eSc5qQkKCSJUtq3LhxycZ6e3s/cZ9Pw9HRUU2aNNGsWbN08uRJc8LrFyHx/I8ZM0alS5dONsbV1fWF5QPgvujoaPn6+qpjx45q0qTJE2//wQcfJLnLpGbNmuaLmQBb87zGbhUqVDDfQvswjo6OyY4z0pK2bdtqzJgxWrFihd555x3NmzdP9evXl7u7+yO3K1KkiCRp37595lzPz9K/HaulVHx8vN58801dv35dAwcOVJEiReTi4qLz58+rffv2Kf6/xj+1bNlSffv21dy5c/Xhhx/qhx9+ULly5ZItXgJpCQU84BnLmzev1q1bp7///tvqW7/Ex03z5s1rtj3sFu4lS5aoXbt2Vm90unv3rtWbLl+ETZs26dq1a1q2bJnVpLSJb/76t1xcXNSiRQu1aNFCsbGxatKkib744gsNHjxYTk5OKT7+V155Rfv373/kvp7kNvknuXZPImfOnOrevbu6d++uy5cv69VXX9UXX3yRogLesWPH5OPjYy4fP35cCQkJVpMMp0uXTq1atVJwcLBGjRqlFStWqHPnzike5DzOk/w81q5dW9myZdPcuXNVsWJF3b59+5l/2/nKK69o7969qlmz5jN7DOJp+2nVqpVmzJghOzs7tWzZ8qFxefPm1ZEjR5K0//NnLG/evNq/f78Mw7DK7Z/bJj4a7ObmluKCLYDnr06dOo/8HR8TE6OPPvpI8+fP182bN1WiRAmNGjVK1atXl3S/8P5g8X3v3r06ePCg1dsrgWflvzR2TfQ8xnT/Zqxw4cIFRUdHW92Fd/ToUUmyGsuVKFFCZcqU0dy5c5U7d26dOXNGkydPfmz/DRo00IgRI/TDDz88toCXeMwPG4dkzZr1md/lm/ikQCLDMHT8+HGVKlVK0v3C49GjRzVr1iy1bdvWjFu7du1T7Tdz5syqV6+e5s6dq9atW+uPP/7QhAkTnqpPwBak7a8qABtUt25dxcfHa8qUKVbt48ePl8VisRrQu7i4JDuwSZcuXZJvsSZPnmy+Iv1FSSwAPZhLbGysvv7663/d57Vr16yWHRwcVKxYMRmGobi4OHO/KTn+pk2bau/evVq+fHmS/SRunzgQSckA8kmuXUrEx8cnufU/e/bs8vLyUkxMTIr6CAoKslpOHMz9M5c2bdroxo0beu+99xQVFfVM37D1JD+P9vb25lvWgoODVbJkSXOQ9qw0b95c58+f13fffZdk3Z07d5I8/pEST/JzkpwaNWro888/15QpU+Tp6fnQuLp162rHjh3atm2b2RYdHa1vv/1W+fLlU7Fixcy4CxcuaMmSJWbc7du39e2331r1V7ZsWb3yyiv66quvFBUVlWR/V65c+VfHA+D56tGjh7Zt26YFCxbor7/+0ttvv63atWsn+c9uou+//16FChV6LnfYAP+lsWuiZz2mk/7dWOHevXv65ptvzOXY2Fh98803ypYtm8qWLWsV26ZNG/3666+aMGGCsmTJkqIc/fz8VLt2bX3//ffJPqofGxurDz74QNL9L5RLly6tWbNmWR3D/v379euvv6pu3bopPq6Umj17ttXjvUuWLNHFixfNY0vu/xqGYWjixIlPve82bdro4MGD6t+/v9KlS/fIL1iBtII78IBnrEGDBqpRo4Y++ugjnTp1Sr6+vvr111/1448/qk+fPlaT6ZctW1br1q3TuHHj5OXlJR8fH1WsWFH169fXnDlz5O7urmLFimnbtm1at26dsmTJ8kKPpXLlysqUKZPatWunXr16yWKxaM6cOU/16GGtWrXk6empKlWqKEeOHDp06JCmTJmievXqmd+QpvT4+/fvryVLlujtt99Wx44dVbZsWV2/fl0//fSTpk2bJl9fX73yyivy8PDQtGnTlDFjRrm4uKhixYpWd7UlepJrlxJ///23cufOrWbNmsnX11eurq5at26ddu7cafUN9aOEh4erYcOGql27trZt26YffvhBrVq1kq+vr1VcmTJlVKJECfMFD6+++uoT5fooT/rz2LZtW02aNEkbN27UqFGjnlkeidq0aaNFixapa9eu2rhxo6pUqaL4+HgdPnxYixYt0po1ax77uM0/JQ6iP/roI7Vs2VLp06dXgwYNUvxNtJ2dnT7++OPHxg0aNEjz589XnTp11KtXL2XOnFmzZs1SeHi4li5daj4C1LlzZ02ZMkVt27ZVaGiocubMqTlz5sjZ2TnJfr///nvVqVNHxYsXV4cOHZQrVy6dP39eGzdulJubm37++ecnOhcAnq8zZ85o5syZOnPmjLy8vCTdf2Q2JCREM2fO1JdffmkVf/fuXc2dO1eDBg1KjXTxEvgvjV3/zTGl1L8ZK3h5eWnUqFE6deqUChUqpIULFyosLEzffvut0qdPbxXbqlUrDRgwQMuXL1e3bt2SrH+Y2bNnq1atWmrSpIkaNGigmjVrysXFRceOHdOCBQt08eJFffXVV5LuT7lRp04d+fn5qVOnTrpz544mT54sd3f35zIFSObMmfXaa6+pQ4cOunTpkiZMmKACBQqoc+fOku4/AvzKK6/ogw8+0Pnz5+Xm5qalS5c+k3mK69WrpyxZsmjx4sWqU6eOsmfP/tR9Aqnuhb3vFviPCgwMNP75V+nvv/82+vbta3h5eRnp06c3ChYsaIwZMybJa8sPHz5sVK1a1ciQIYMhyXz9+o0bN4wOHToYWbNmNVxdXY2AgADj8OHDRt68eZN9RfvGjRufKt9q1aoZxYsXTzb+jz/+MCpVqmRkyJDB8PLyMgYMGGC+7v7B/T6sj3bt2hl58+Y1l7/55hujatWqRpYsWQxHR0fjlVdeMfr372/cunXLjEnp8RuGYVy7ds3o0aOHkStXLsPBwcHInTu30a5dO+Pq1atmzI8//mgUK1bMsLe3NyQZM2fOTDY3w0j5tZNkBAYGJjneB3OMiYkx+vfvb/j6+hoZM2Y0XFxcDF9fX+Prr79O9lw/aOjQoYYk4+DBg0azZs2MjBkzGpkyZTJ69Ohh3LlzJ9ltRo8ebUgyvvzyy8f2n+hR1z7Rk1yPRMWLFzfs7OyMc+fOPfTYrly5YtXerl07w8XFJUU5xsbGGqNGjTKKFy9uODo6GpkyZTLKli1rfPrpp1Y/Sym5Tok+//xzI1euXIadnZ0hyQgPD3/IGXl4rg8KDw83JBljxoyxaj9x4oTRrFkzw8PDw3BycjIqVKhgrFy5Msn2p0+fNho2bGg4OzsbWbNmNXr37m2EhIQk+3d+z549RpMmTcy/V3nz5jWaN29urF+//pE5Anj+JBnLly83l1euXGlIMlxcXKw+9vb2RvPmzZNsP2/ePMPe3t6IiIh4gVnjvywtjF1nzpxpSDJ27tz5yLhH/Xuc0mN62FhIkjF06FCrticZKyT2u2vXLsPPz89wcnIy8ubNa0yZMuWh29StW9eQZGzduvXhB52M27dvG1999ZVRvnx5w9XV1XBwcDAKFixo9OzZ0zh+/LhV7Lp164wqVaoYGTJkMNzc3IwGDRoYBw8etIp52rFa4nWeP3++MXjwYCN79uxGhgwZjHr16hmnT5+22vbgwYOGv7+/4erqamTNmtXo3LmzsXfvXqsx+6P2nZhrcrp3725IMubNm5f8iQPSGIthPKNZvAEAqWrixInq27evTp06leybV1+kMmXKKHPmzFq/fn2q5gEAqc1isWj58uVq3LixJGnhwoVq3bq1Dhw4kGSuUldX1ySP4desWVNubm7JThcB4L/lrbfe0r59+3T8+PHUTuWpbNq0STVq1NDixYvVrFmzVMujb9++mj59uiIiIpI8xQCkRTxCCwD/AYZhaPr06apWrVqqF+927dqlsLAwBQcHp2oeAGCLypQpo/j4eF2+fPmxc9qFh4dr48aN+umnn15QdgBSy8WLF7Vq1Sp99NFHqZ3Kf8Ldu3f1ww8/qGnTphTv8J9BAQ8A0rDo6Gj99NNP2rhxo/bt26cff/wx1XLZv3+/QkNDNXbsWOXMmVMtWrRItVwAIDVFRUVZ3UETHh6usLAwZc6cWYUKFVLr1q3Vtm1bjR07VmXKlNGVK1e0fv16lSpVSvXq1TO3mzFjhnLmzPmvJtwHkDaEh4frjz/+0Pfff6/06dPrvffeS+2U0rTLly9r3bp1WrJkia5du6bevXundkrAM0MBDwDSsCtXrqhVq1by8PDQhx9+qIYNG6ZaLkuWLNFnn32mwoULa/78+XJyckq1XAAgNe3atUs1atQwl/v16ydJateunYKDgzVz5kwNHz5c77//vs6fP6+sWbOqUqVKql+/vrlNQkKCgoOD1b59+ySP2gL479i8ebM6dOigPHnyaNasWY98mz0e7+DBg2rdurWyZ8+uSZMmqXTp0qmdEvDMMAceAAAAAAAAYMPsUjsBAAAAAAAAAA9HAQ8AAAAAAACwYcyB9wIlJCTowoULypgxoywWS2qnAwAA0gDDMPT333/Ly8tLdnZ892qrGOcBAIB/I6VjPQp4L9CFCxfk7e2d2mkAAIA06OzZs8qdO3dqp4GHYJwHAACexuPGehTwXqCMGTNKun9R3NzcUjkbAACQFkRGRsrb29scR8A2Mc4DAAD/RkrHehTwXqDExync3NwY2AEAgCfCY5m2jXEeAAB4Go8b6zGRCgAAAAAAAGDDKOABAAAAAAAANowCHgAAAAAAAGDDmAMPAIA0LD4+XnFxcamdBp5S+vTplS5dutROAwAAADaKAh4A4LnbsmWLxowZo9DQUF28eFHLly9X48aNrWIOHTqkgQMHavPmzbp3756KFSumpUuXKk+ePFZxhmGobt26CgkJseonODhYHTp0SHb/ly5dUvbs2SVJc+fO1ejRo3Xs2DG5u7urTp06GjNmjLJkyfLQfhwdHXX37t1ncCaeraioKJ07d06GYaR2KnhKFotFuXPnlqura2qnAgBAmjVy5EgNHjxYvXv31oQJEx4bv2DBAr3zzjtq1KiRVqxYYbYbhqGhQ4fqu+++082bN1WlShVNnTpVBQsWlCSdOnVKn3/+uTZs2KCIiAh5eXnpf//7nz766CM5ODiY/fz1118KDAzUzp07lS1bNvXs2VMDBgx4olyeh6CgII0ZM0YRERHy9fXV5MmTVaFCBfPYfHx8kt1u0aJFevvtt59rbng4CngAgOcuOjpavr6+6tixo5o0aZJk/YkTJ/Taa6+pU6dO+vTTT+Xm5qYDBw7IyckpSeyECROSfUNTixYtVLt2bau29u3b6+7du2bx7o8//lDbtm01fvx4NWjQQOfPn1fXrl3VuXNnLVu2zNzOzc1NR44cMZdt8e2f8fHxOnfunJydnZUtWzabzBEpYxiGrly5onPnzqlgwYLciQcAwL+wc+dOffPNNypVqlSK4k+dOqUPPvhAr7/+epJ1o0eP1qRJkzRr1iz5+Pjok08+UUBAgA4ePCgnJycdPnxYCQkJ+uabb1SgQAHt379fnTt3VnR0tL766itJUmRkpGrVqiV/f39NmzZN+/btU8eOHeXh4aEuXbqkOJcnFRwcrODgYG3atCnZ9QsXLlS/fv00bdo0VaxYURMmTFBAQICOHDmi7Nmzy9vbWxcvXrTa5ttvv9WYMWNUp06dp84P/x4FPADAc1enTp1H/oP/0UcfqW7duho9erTZ9sorrySJCwsL09ixY7Vr1y7lzJnTal2GDBmUIUMGc/nKlSvasGGDpk+fbrZt27ZN+fLlU69evSRJPj4+eu+99zRq1CirviwWizw9PZ/sIF+wuLg4GYahbNmyWR030qZs2bLp1KlTiouLo4AHAMATioqKUuvWrfXdd99p+PDhj42Pj49X69at9emnn+q3337TzZs3zXWGYWjChAn6+OOP1ahRI0nS7NmzlSNHDq1YsUItW7ZU7dq1rb44zp8/v44cOaKpU6eaBby5c+cqNjZWM2bMkIODg4oXL66wsDCNGzfOqoD3qFwkKSYmRh999JHmz5+vmzdvqkSJEho1apSqV6/+r87VuHHj1LlzZ/OJk2nTpmnVqlWaMWOGBg0apHTp0iUZBy9fvlzNmzfnSYFUxkssAACpKiEhQatWrVKhQoUUEBCg7Nmzq2LFikkeHbh9+7ZatWqloKCgFBXXZs+eLWdnZzVr1sxs8/Pz09mzZ7V69WoZhqFLly5pyZIlqlu3rtW2UVFRyps3r7y9vdWoUSMdOHDgmRzr88Cdd/8NXEcAAP69wMBA1atXT/7+/imK/+yzz5Q9e3Z16tQpybrw8HBFRERY9eXu7q6KFStq27ZtD+3z1q1bypw5s7m8bds2Va1a1eqR2sQ73W7cuJGiXCSpR48e2rZtmxYsWKC//vpLb7/9tmrXrq1jx46l6FgfFBsbq9DQUKtjs7Ozk7+//0OPLTQ0VGFhYQ/NDy8OBTwAQKq6fPmyoqKiNHLkSNWuXVu//vqr3nrrLTVp0kSbN2824/r27avKlSub34Q+zvTp09WqVSuru9OqVKmiuXPnqkWLFnJwcJCnp6fc3d0VFBRkxhQuXFgzZszQjz/+qB9++EEJCQmqXLmyzp079+wOGgAAAM/EggULtHv3bo0YMSJF8b///rumT5+u7777Ltn1ERERkqQcOXJYtefIkcNc90/Hjx/X5MmT9d5771n1k1wfD+7jcbmcOXNGM2fO1OLFi/X666/rlVde0QcffKDXXntNM2fOTMHRWrt69ari4+Of6NimT5+uokWLqnLlyk+8PzxbPEILAEhVCQkJkqRGjRqpb9++kqTSpUtr69atmjZtmqpVq6affvpJGzZs0J49e1LU57Zt23To0CHNmTPHqv3gwYPq3bu3hgwZooCAAF28eFH9+/dX165dzUdt/fz85OfnZ25TuXJlFS1aVN98840+//zzZ3HIAAAAeAbOnj2r3r17a+3atcnOnfxPf//9t9q0aaPvvvtOWbNmfSY5nD9/XrVr19bbb7+tzp07p3i7lOSyb98+xcfHq1ChQlbtMTEx5gvYzpw5o2LFipnr7t27p7i4OKvHXT/88EN9+OGHT3JYkqQ7d+5o3rx5+uSTT554Wzx7FPAAAKkqa9assre3txp4SFLRokX1+++/S5I2bNigEydOyMPDwyqmadOmev3115NM0vv999+rdOnSKlu2rFX7iBEjVKVKFfXv31+SVKpUKbm4uOj111/X8OHDk8yrJ0np06dXmTJldPz48ac8UvyXBQcHq0+fPknmrQEAAM9PaGioLl++rFdffdVsi4+P15YtWzRlyhTFxMRYzS174sQJnTp1Sg0aNDDbEr9Mtre315EjR8ypWi5dumQ1Nrx06ZJKly5ttf8LFy6oRo0aqly5sr799lurdZ6enrp06ZJVW+Kyp6dninKJiopSunTpFBoammSO3MQCnZeXl8LCwsz2ZcuWaenSpZo7d67Zlvhob9asWZUuXbpk80puipolS5bo9u3batu2bZJ1ePF4hBYAkKocHBxUvnx5q7e+StLRo0eVN29eSdKgQYP0119/KSwszPxI0vjx45M8PhAVFaVFixYlO0/H7du3ZWdn/U9f4mDIMIxk84uPj9e+ffuSLe7Zsvbt28tischiscjBwUEFChTQZ599pnv37qV2ak8lODg4SSH3capXry6LxaKRI0cmWVevXj1ZLBYNGzbs2SQIAABemJo1a2rfvn1WY8Ry5cqpdevWCgsLS1L0KlKkSJL4hg0bqkaNGgoLC5O3t7d8fHzk6emp9evXm9tFRkZq+/btVk9pnD9/XtWrV1fZsmU1c+bMJGNMPz8/bdmyRXFxcWbb2rVrVbhwYWXKlClFuZQpU0bx8fG6fPmyChQoYPVJLLjZ29tbtWfPnl0ZMmSwakss4Dk4OKhs2bJWx5aQkKD169dbHVui6dOnq2HDhsqWLdtTXCU8K9yBBwB47qKioqzuYAsPD1dYWJgyZ86sPHnyqH///mrRooWqVq2qGjVqKCQkRD///LN5Z52np2ey3wrmyZNHPj4+Vm0LFy7UvXv39L///S9JfIMGDdS5c2dNnTrVfIS2T58+qlChgry8vCTdn0i4UqVKKlCggG7evKkxY8bo9OnTevfdd5/hGXkxateurZkzZyomJkarV69WYGCg0qdPr8GDB6d2ai+ct7e3goODNWjQILPt/PnzWr9+fZorzgIAgPsyZsyoEiVKWLW5uLgoS5YsZnvbtm2VK1cujRgxQk5OTkniE78YfLC9T58+Gj58uAoWLCgfHx998skn8vLyUuPGjSX9/+Jd3rx59dVXX+nKlSvmtolj1latWunTTz9Vp06dNHDgQO3fv18TJ07U+PHjJSlFuRQqVEitW7dW27ZtNXbsWJUpU0ZXrlzR+vXrVapUKdWrV++Jz1m/fv3Url07lStXThUqVNCECRMUHR1tvpU20fHjx7VlyxatXr36ifeB54M78AAAz92uXbtUpkwZlSlTRtL9gUOZMmU0ZMgQSdJbb72ladOmafTo0SpZsqS+//57LV26VK+99toT72v69Olq0qRJsndptW/fXuPGjdOUKVNUokQJvf322ypcuLCWLVtmxty4cUOdO3dW0aJFVbduXUVGRmrr1q1JHvFNCxwdHeXp6am8efOqW7du8vf3108//aRx48apZMmScnFxkbe3t7p3766oqChJUnR0tNzc3LRkyRKrvlasWCEXFxf9/fffOnXqlCwWixYtWqTXX39dGTJkUPny5XX06FHt3LlT5cqVk6urq+rUqWM1oJXuP95ctGhROTk5qUiRIvr666/NdYn9Llu2TDVq1JCzs7N8fX3Nt6Jt2rRJHTp00K1bt8y7C1N651z9+vV19epV/fHHH2bbrFmzVKtWLWXPnt0q9saNG2rbtq0yZcokZ2dn1alTJ8mb3oKDg5UnTx45Ozvrrbfe0rVr15Ls88cff9Srr74qJycn5c+fX59++mmavwMSAIC05syZM7p48eITbTNgwAD17NlTXbp0Ufny5RUVFaWQkBBznr21a9fq+PHjWr9+vXLnzq2cOXOan0Tu7u769ddfFR4errJly+r999/XkCFD1KVLlyfKZebMmWrbtq3ef/99FS5cWI0bN9bOnTuVJ0+eJ+onUYsWLfTVV19pyJAhKl26tMLCwhQSEpLkxRYzZsxQ7ty5VatWrX+1Hzx7FuNhzwzhmYuMjJS7u7tu3bolNze31E4HAJCG3b17V+Hh4fLx8Ul20ub27dvr5s2bWrFihdnWqFEjnTt3Tm3atJGvr698fHx08uRJde/eXW+88YZZTOvSpYvOnz+vVatWWW3r4eGhWbNm6dSpU/Lx8VGRIkU0YcIE5cmTRx07dlRcXJwyZsyo4cOHy9nZWc2bN5e/v7+mTp0qSZo7d6769++vKVOmqEyZMtqzZ486d+6scePGqV27dlb9fvXVVypYsKA++ugj7dy5U8ePH1dCQoKmTp2qIUOGmI9cu7q6Wk3SnJzq1aurdOnSMgxD0dHR+v777yXd/1Z79OjRGjZsmBo3bmwWAxs1aqRjx47pm2++kZubmwYOHKgTJ07o4MGDSp8+vbZv367KlStrxIgRaty4sUJCQjR06FAZhmHOgffbb7+pfv36mjRpkl5//XWdOHFCXbp0Ufv27TV06NAnup6MH9IGrhMAAPg3UjyGMPDC3Lp1y5Bk3Lp1K7VTAQCkcXfu3DEOHjxo3LlzJ9n17dq1Mxo1amQYhmEkJCQYa9euNRwdHY0PPvggSezixYuNLFmymMvbt2830qVLZ1y4cMEwDMO4dOmSYW9vb2zatMkwDMMIDw83JBnff/+9uc38+fMNScb69evNthEjRhiFCxc2l1955RVj3rx5Vvv+/PPPDT8/v4f2e+DAAUOScejQIcMwDGPmzJmGu7v7Y8/Pg6pVq2b07t3bCAsLMzJmzGhERUUZmzdvNrJnz27ExcUZvr6+xtChQw3DMIyjR48akow//vjD3P7q1atGhgwZjEWLFhmGYRjvvPOOUbduXat9tGjRwiqvmjVrGl9++aVVzJw5c4ycOXMmm+Ojrifjh7SB6wQAAP6NlI4hmAMPAID/qJUrV8rV1VVxcXFKSEhQq1atNGzYMK1bt04jRozQ4cOHFRkZqXv37unu3bu6ffu2nJ2dVaFCBRUvXlyzZs3SoEGD9MMPPyhv3ryqWrWqVf+lSpUy/5z42EXJkiWt2i5fvizp/qO5J06cUKdOndS5c2cz5t69e3J3d39ov4mPoly+fFlFihR5qvPh6+urggULasmSJdq4caPatGkje3vrodChQ4dkb2+vihUrmm1ZsmRR4cKFdejQITPmrbfestrOz89PISEh5vLevXv1xx9/6IsvvjDb4uPjrc4zAAAAkFIU8ADgJTSoxDupnQIeY+T++U/dR40aNTR16lQ5ODjIy8tL9vb2OnXqlOrXr69u3brpiy++UObMmfX777+rU6dOio2NNQtL7777roKCgjRo0CDNnDlTHTp0kMViseo/ffr05p8T1/2zLSEhQZLMOfa+++47q+KYpCRviEuu38R+nlbHjh0VFBSkgwcPaseOHc+kz+RERUXp008/VZMmTZKsS+6RZwAAnpXjvVuldgrAf0KBifNSOwUrFPAAAPiPcnFxUYECBazaQkNDlZCQoLFjx8rO7v67rBYtWpRk2//9738aMGCAJk2apIMHD6pdu3ZPlUuOHDnk5eWlkydPqnXr1v+6HwcHB8XHx//r7Vu1aqUPPvhAvr6+yb6YpGjRorp37545z50kXbt2TUeOHDHjixYtqu3bt1tt9+eff1otv/rqqzpy5EiS8w8AAAD8GxTwAAB4iRQoUEBxcXGaPHmyGjRooD/++EPTpk1LEpcpUyY1adJE/fv3V61atZQ7d+6n3venn36qXr16yd3dXbVr11ZMTIx27dqlGzduqF+/finqI1++fIqKitL69evl6+srZ2fnJ3ocNVOmTLp48aLVXX4PKliwoBo1aqTOnTvrm2++UcaMGTVo0CDlypVLjRo1kiT16tVLVapU0VdffaVGjRppzZo1Vo/PStKQIUNUv3595cmTR82aNZOdnZ327t2r/fv3a/jw4SnOFwAAAJAku9ROAAAAvDi+vr4aN26cRo0apRIlSmju3LkaMWJEsrGJj9V27Njxmez73Xff1ffff6+ZM2eqZMmSqlatmoKDg+Xj45PiPipXrqyuXbuqRYsWypYtm0aPHv3EeXh4eMjFxeWh62fOnKmyZcuqfv368vPzk2EYWr16tVn0q1Spkr777jtNnDhRvr6++vXXX/Xxxx9b9REQEKCVK1fq119/Vfny5VWpUiWNHz9eefPmfeJ8AQAAAIthGEZqJ/GySPGrgQHgOWMOPNv3uDnw7t69q/DwcPn4+Dy3OdXmzJmjvn376sKFC3JwcHgu+8B9j7qejB/SBq4TAFvBHHjAs/Gi5sBL6RiCR2gBAICV27dv6+LFixo5cqTee+89incAAABAKuMRWgAAYGX06NEqUqSIPD09NXjw4NRO55F+++03ubq6PvQDAAAA/BekagFvy5YtatCggby8vGSxWLRixYokMYcOHVLDhg3l7u4uFxcXlS9fXmfOnDHX3717V4GBgcqSJYtcXV3VtGlTXbp0yaqPM2fOqF69enJ2dlb27NnVv39/3bt3zypm06ZNevXVV+Xo6KgCBQooODg4SS5BQUHKly+fnJycVLFiRe3YseOZnAcAAGzJsGHDFBcXp/Xr19t8EaxcuXIKCwt76AcAAAD4L0jVAl50dLR8fX0VFBSU7PoTJ07otddeU5EiRbRp0yb99ddf+uSTT6zmhunbt69+/vlnLV68WJs3b9aFCxfUpEkTc318fLzq1aun2NhYbd26VbNmzVJwcLCGDBlixoSHh6tevXqqUaOGwsLC1KdPH7377rtas2aNGbNw4UL169dPQ4cO1e7du+Xr66uAgABdvnz5OZwZAACQEhkyZFCBAgUe+gEAAAD+C2zmJRYWi0XLly9X48aNzbaWLVsqffr0mjNnTrLb3Lp1S9myZdO8efPUrFkzSdLhw4dVtGhRbdu2TZUqVdIvv/yi+vXr68KFC8qRI4ckadq0aRo4cKCuXLkiBwcHDRw4UKtWrdL+/fut9n3z5k2FhIRIkipWrKjy5ctrypQpkqSEhAR5e3urZ8+eGjRoUIqOkcmNAdgKXmJh+2zhJRZ4cXiJRdrHdQJgK3iJBfBs2NpLLGx2DryEhAStWrVKhQoVUkBAgLJnz66KFStaPWYbGhqquLg4+fv7m21FihRRnjx5tG3bNknStm3bVLJkSbN4J0kBAQGKjIzUgQMHzJgH+0iMSewjNjZWoaGhVjF2dnby9/c3Y5ITExOjyMhIqw8AAAAAAADwJGy2gHf58mVFRUVp5MiRql27tn799Ve99dZbatKkiTZv3ixJioiIkIODgzw8PKy2zZEjhyIiIsyYB4t3iesT1z0qJjIyUnfu3NHVq1cVHx+fbExiH8kZMWKE3N3dzY+3t/eTnwgAAAAAAAC81Gy2gJeQkCBJatSokfr27avSpUtr0KBBql+/vqZNm5bK2aXM4MGDdevWLfNz9uzZ1E4JAAAAAAAAaYzNFvCyZs0qe3t7FStWzKq9aNGi5ltoPT09FRsbq5s3b1rFXLp0SZ6enmbMP99Km7j8uBg3NzdlyJBBWbNmVbp06ZKNSewjOY6OjnJzc7P6AAAAAAAAAE/CZgt4Dg4OKl++vI4cOWLVfvToUeXNm1eSVLZsWaVPn17r16831x85ckRnzpyRn5+fJMnPz0/79u2zelvs2rVr5ebmZhYH/fz8rPpIjEnsw8HBQWXLlrWKSUhI0Pr1680YAADw35QvXz5NmDAhtdMAAADAS8w+NXceFRWl48ePm8vh4eEKCwtT5syZlSdPHvXv318tWrRQ1apVVaNGDYWEhOjnn3/Wpk2bJEnu7u7q1KmT+vXrp8yZM8vNzU09e/aUn5+fKlWqJEmqVauWihUrpjZt2mj06NGKiIjQxx9/rMDAQDk6OkqSunbtqilTpmjAgAHq2LGjNmzYoEWLFmnVqlVmbv369VO7du1Urlw5VahQQRMmTFB0dLQ6dOjw4k4YAADP2Yt+Q/Hj3rb7MBEREfriiy+0atUqnT9/XtmzZ1fp0qXVp08f1axZ8xlnCQAAAKSuVC3g7dq1SzVq1DCX+/XrJ0lq166dgoOD9dZbb2natGkaMWKEevXqpcKFC2vp0qV67bXXzG3Gjx8vOzs7NW3aVDExMQoICNDXX39trk+XLp1Wrlypbt26yc/PTy4uLmrXrp0+++wzM8bHx0erVq1S3759NXHiROXOnVvff/+9AgICzJgWLVroypUrGjJkiCIiIlS6dGmFhIQkebEFAAB4vk6dOqUqVarIw8NDY8aMUcmSJRUXF6c1a9YoMDBQhw8ffuI+4+PjZbFYZGdnsw8nAAAA4CWWqgW86tWryzCMR8Z07NhRHTt2fOh6JycnBQUFKSgo6KExefPm1erVqx+by549ex4Z06NHD/Xo0eORMQAA4Pnq3r27LBaLduzYIRcXF7O9ePHi5phh3Lhxmjlzpk6ePKnMmTOrQYMGGj16tFxdXSVJwcHB6tOnj2bPnq1Bgwbp6NGjOn78uJydndWpUyetW7dOnp6eGj58eKocIwAAAPCgVC3gAQAAPInr168rJCREX3zxhVXxLpGHh4ckyc7OTpMmTZKPj49Onjyp7t27a8CAAVZ36d++fVujRo3S999/ryxZsih79uxq1qyZLly4oI0bNyp9+vTq1auX1Ty6AAAAQGqggAcAANKM48ePyzAMFSlS5JFxffr0Mf+cL18+DR8+XF27drUq4MXFxenrr7+Wr6+vpPsvyvrll1+0Y8cOlS9fXpI0ffp0FS1a9NkfCAAAAPAEKOABAIA043FTbyRat26dRowYocOHDysyMlL37t3T3bt3dfv2bTk7O0u6/5b5UqVKmdscOnRI9vb2Klu2rNlWpEgR864+AAAAILUwUzMAAEgzChYsKIvF8sgXVZw6dUr169dXqVKltHTpUoWGhppz5cbGxppxGTJkkMViee45AwAAAE+LAh4AAEgzMmfOrICAAAUFBSk6OjrJ+ps3byo0NFQJCQkaO3asKlWqpEKFCunChQuP7btIkSK6d++eQkNDzbYjR47o5s2bz/IQAAAAgCdGAQ8AAKQpQUFBio+PV4UKFbR06VIdO3ZMhw4d0qRJk+Tn56cCBQooLi5OkydP1smTJzVnzhxNmzbtsf0WLlxYtWvX1nvvvaft27crNDRU7777rjJkyPACjgoAAAB4OObAAwAAppH756d2Co+VP39+7d69W1988YXef/99Xbx4UdmyZVPZsmU1depU+fr6aty4cRo1apQGDx6sqlWrasSIEWrbtu1j+545c6beffddVatWTTly5NDw4cP1ySefvICjAgAAAB7OYqR0Nmg8tcjISLm7u+vWrVtyc3NL7XQAvMQGlXgntVPAYzyukHb37l2Fh4fLx8dHTk5OLygrPC+Pup6MH9IGrhMAW3G8d6vUTgH4Tygwcd4L2U9KxxA8QgsAAAAAAADYMAp4AAAAAAAAgA2jgAcAAAAAAADYMAp4AAAAAAAAgA2jgAcAAAAAAADYMAp4AAAAAAAAgA2jgAcAAAA8YOTIkbJYLOrTp09qpwIAACCJAh4AAABg2rlzp7755huVKlUqtVMBAAAwUcADAAAAJEVFRal169b67rvvlClTptROBwAAwEQBDwAA4AGbNm2SxWLRzZs3UzsVvGCBgYGqV6+e/P39HxsbExOjyMhIqw8AAMDzYp/aCQAAANtxvHerF7q/AhPn/avtIiIi9MUXX2jVqlU6f/68smfPrtKlS6tPnz6qWbPmM84SL4MFCxZo9+7d2rlzZ4riR4wYoU8//fQ5ZwUAAHAfBTwAAJCmnDp1SlWqVJGHh4fGjBmjkiVLKi4uTmvWrFFgYKAOHz6c2ikijTl79qx69+6ttWvXysnJKUXbDB48WP369TOXIyMj5e3t/bxSBAAALzkeoQUAAGlK9+7dZbFYtGPHDjVt2lSFChVS8eLF1a9fP/3555+SpHHjxqlkyZJycXGRt7e3unfvrqioKLOP06dPq0GDBsqUKZNcXFxUvHhxrV692mo/oaGhKleunJydnVW5cmUdOXLkhR4nXpzQ0FBdvnxZr776quzt7WVvb6/Nmzdr0qRJsre3V3x8fJJtHB0d5ebmZvUBAAB4XijgAQCANOP69esKCQlRYGCgXFxckqz38PCQJNnZ2WnSpEk6cOCAZs2apQ0bNmjAgAFmXGBgoGJiYrRlyxbt27dPo0aNkqurq1VfH330kcaOHatdu3bJ3t5eHTt2fK7HhtRTs2ZN7du3T2FhYeanXLlyat26tcLCwpQuXbrUThEAALzkeIQWAACkGcePH5dhGCpSpMgj4/r06WP+OV++fBo+fLi6du2qr7/+WpJ05swZNW3aVCVLlpQk5c+fP0kfX3zxhapVqyZJGjRokOrVq6e7d++m+BFLpB0ZM2ZUiRIlrNpcXFyUJUuWJO0AAACpgTvwAABAmmEYRori1q1bp5o1aypXrlzKmDGj2rRpo2vXrun27duSpF69emn48OGqUqWKhg4dqr/++itJH6VKlTL/nDNnTknS5cuXn8FRAAAAAE+GAh4AAEgzChYsKIvF8sgXVZw6dUr169dXqVKltHTpUoWGhiooKEiSFBsbK0l69913dfLkSbVp00b79u1TuXLlNHnyZKt+0qdPb/7ZYrFIkhISEp71IcFGbdq0SRMmTEjtNAAAACRRwAMAAGlI5syZFRAQoKCgIEVHRydZf/PmTYWGhiohIUFjx45VpUqVVKhQIV24cCFJrLe3t7p27aply5bp/fff13ffffciDgEAAAB4YhTwAABAmhIUFKT4+HhVqFBBS5cu1bFjx3To0CFNmjRJfn5+KlCggOLi4jR58mSdPHlSc+bM0bRp06z66NOnj9asWaPw8HDt3r1bGzduVNGiRVPpiAAAAIBH4yUWAADAVGDivNRO4bHy58+v3bt364svvtD777+vixcvKlu2bCpbtqymTp0qX19fjRs3TqNGjdLgwYNVtWpVjRgxQm3btjX7iI+PV2BgoM6dOyc3NzfVrl1b48ePT8WjAgAAAB7OYqR0Nmg8tcjISLm7u+vWrVtyc3NL7XQAvMQGlXgntVPAY4zcP/+R6+/evavw8HD5+PjwVtT/gEddT8YPaQPXCYCtON67VWqnAPwnvKgvtlM6huARWgAAAAAAAMCGUcADAAAAAAAAbBgFPAAAAAAAAMCGUcADAAAAAAAAbBgFPAAA0jDeRfXfwHUEAADAo1DAAwAgDUqXLp0kKTY2NpUzwbOQeB0TrysAAADwIPvUTgAAADw5e3t7OTs768qVK0qfPr3s7PhOLq1KSEjQlStX5OzsLHt7hmYAAABIilEiAABpkMViUc6cORUeHq7Tp0+ndjp4SnZ2dsqTJ48sFktqpwIAAAAbRAEPAIA0ysHBQQULFuQx2v8ABwcH7qIEAADAQ6XqSHHLli1q0KCBvLy8ZLFYtGLFiofGdu3aVRaLRRMmTLBqv379ulq3bi03Nzd5eHioU6dOioqKsor566+/9Prrr8vJyUne3t4aPXp0kv4XL16sIkWKyMnJSSVLltTq1aut1huGoSFDhihnzpzKkCGD/P39dezYsX997AAAPAt2dnZycnLik8Y/FO8AAADwKKk6WoyOjpavr6+CgoIeGbd8+XL9+eef8vLySrKudevWOnDggNauXauVK1dqy5Yt6tKli7k+MjJStWrVUt68eRUaGqoxY8Zo2LBh+vbbb82YrVu36p133lGnTp20Z88eNW7cWI0bN9b+/fvNmNGjR2vSpEmaNm2atm/fLhcXFwUEBOju3bvP4EwAAAAAAAAAyUvVR2jr1KmjOnXqPDLm/Pnz6tmzp9asWaN69epZrTt06JBCQkK0c+dOlStXTpI0efJk1a1bV1999ZW8vLw0d+5cxcbGasaMGXJwcFDx4sUVFhamcePGmYW+iRMnqnbt2urfv78k6fPPP9fatWs1ZcoUTZs2TYZhaMKECfr444/VqFEjSdLs2bOVI0cOrVixQi1btnzWpwYAAAAAAACQlMp34D1OQkKC2rRpo/79+6t48eJJ1m/btk0eHh5m8U6S/P39ZWdnp+3bt5sxVatWlYODgxkTEBCgI0eO6MaNG2aMv7+/Vd8BAQHatm2bJCk8PFwRERFWMe7u7qpYsaIZk5yYmBhFRkZafQAAAAAAAIAnYdMFvFGjRsne3l69evVKdn1ERISyZ89u1WZvb6/MmTMrIiLCjMmRI4dVTOLy42IeXP/gdsnFJGfEiBFyd3c3P97e3o88XgAAAAAAAOCfbLaAFxoaqokTJyo4OFgWiyW10/lXBg8erFu3bpmfs2fPpnZKAAAAAAAASGNstoD322+/6fLly8qTJ4/s7e1lb2+v06dP6/3331e+fPkkSZ6enrp8+bLVdvfu3dP169fl6elpxly6dMkqJnH5cTEPrn9wu+RikuPo6Cg3NzerDwAAAAAAAPAkbLaA16ZNG/31118KCwszP15eXurfv7/WrFkjSfLz89PNmzcVGhpqbrdhwwYlJCSoYsWKZsyWLVsUFxdnxqxdu1aFCxdWpkyZzJj169db7X/t2rXy8/OTJPn4+MjT09MqJjIyUtu3bzdjAAAAAAAAgOchVd9CGxUVpePHj5vL4eHhCgsLU+bMmZUnTx5lyZLFKj59+vTy9PRU4cKFJUlFixZV7dq11blzZ02bNk1xcXHq0aOHWrZsKS8vL0lSq1at9Omnn6pTp04aOHCg9u/fr4kTJ2r8+PFmv71791a1atU0duxY1atXTwsWLNCuXbv07bffSpIsFov69Omj4cOHq2DBgvLx8dEnn3wiLy8vNW7c+DmfJQAAAAAAALzMUrWAt2vXLtWoUcNc7tevnySpXbt2Cg4OTlEfc+fOVY8ePVSzZk3Z2dmpadOmmjRpkrne3d1dv/76qwIDA1W2bFllzZpVQ4YMUZcuXcyYypUra968efr444/14YcfqmDBglqxYoVKlChhxgwYMEDR0dHq0qWLbt68qddee00hISFycnJ6yrMAAAAAAAAAPJzFMAwjtZN4WURGRsrd3V23bt1iPjwAqWpQiXdSOwU8xsj981M7BdgIxg9pA9cJgK043rtVaqcA/CcUmDjvhewnpWMIm50DDwAAAAAAAAAFPAAAAAAAAMCm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pWoBb8uWLWrQoIG8vLxksVi0YsUKc11cXJwGDhyokiVLysXFRV5eXmrbtq0uXLhg1cf169fVunVrubm5ycPDQ506dVJUVJRVzF9//aXXX39dTk5O8vb21ujRo5PksnjxYhUpUkROTk4qWbKkVq9ebbXeMAwNGTJEOXPmVIYMGeTv769jx449u5MBAAAAAAAAJCNVC3jR0dHy9fVVUFBQknW3b9/W7t279cknn2j37t1atmyZjhw5ooYNG1rFtW7dWgcOHNDatWu1cuVKbdmyRV26dDHXR0ZGqlatWsqbN69CQ0M1ZswYDRs2TN9++60Zs3XrVr3zzjvq1KmT9uzZo8aNG6tx48bav3+/GTN69GhNmjRJ06ZN0/bt2+Xi4qKAgADdvXv3OZwZAAAAAAAA4D6LYRhGaichSRaLRcuXL1fjxo0fGrNz505VqFBBp0+fVp48eXTo0CEVK1ZMO3fuVLly5SRJISEhqlu3rs6dOycvLy9NnTpVH330kSIiIuTg4CBJGjRokFasWKHDhw9Lklq0aKHo6GitXLnS3FelSpVUunRpTZs2TYZhyMvLS++//74++OADSdKtW7eUI0cOBQcHq2XLlsnmGxMTo5iYGHM5MjJS3t7eunXrltzc3J7qfAHA0xhU4p3UTgGPMXL//NROATYiMjJS7u7ujB9sHNcJgK043rtVaqcA/CcUmDjvhewnpWOINDUH3q1bt2SxWOTh4SFJ2rZtmzw8PMzinST5+/vLzs5O27dvN2OqVq1qFu8kKSAgQEeOHNGNGzfMGH9/f6t9BQQEaNu2bZKk8PBwRUREWMW4u7urYsWKZkxyRowYIXd3d/Pj7e39dCcAAAAAAAAAL500U8C7e/euBg4cqHfeecesSEZERCh79uxWcfb29sqcObMiIiLMmBw5cljFJC4/LubB9Q9ul1xMcgYPHqxbt26Zn7Nnzz7RMQMAAAAAAAD2qZ1ASsTFxal58+YyDENTp05N7XRSzNHRUY6OjqmdBgAAAAAAANIwm78DL7F4d/r0aa1du9bqeWBPT09dvnzZKv7evXu6fv26PD09zZhLly5ZxSQuPy7mwfUPbpdcDAAAAAAAAPA82HQBL7F4d+zYMa1bt05ZsmSxWu/n56ebN28qNDTUbNuwYYMSEhJUsWJFM2bLli2Ki4szY9auXavChQsrU6ZMZsz69eut+l67dq38/PwkST4+PvL09LSKiYyM1Pbt280YAAAAAAAA4HlI1QJeVFSUwsLCFBYWJun+yyLCwsJ05swZxcXFqVmzZtq1a5fmzp2r+Ph4RUREKCIiQrGxsZKkokWLqnbt2urcubN27NihP/74Qz169FDLli3l5eUlSWrVqpUcHBzUqVMnHThwQAsXLtTEiRPVr18/M4/evXsrJCREY8eO1eHDhzVs2DDt2rVLPXr0kHT/Dbl9+vTR8OHD9dNPP2nfvn1q27atvLy8HvnWXAAAAAAAAOBppeoceLt27VKNGjXM5cSiWrt27TRs2DD99NNPkqTSpUtbbbdx40ZVr15dkjR37lz16NFDNWvWlJ2dnZo2bapJkyaZse7u7vr1118VGBiosmXLKmvWrBoyZIi6dOlixlSuXFnz5s3Txx9/rA8//FAFCxbUihUrVKJECTNmwIABio6OVpcuXXTz5k299tprCgkJkZOT07M+LQAAAAAAAIDJYhiGkdpJvCwiIyPl7u6uW7duWc3lBwAv2qAS76R2CniMkfvnp3YKsBGMH9IGrhMAW3G8d6vUTgH4Tygwcd4L2U9KxxA2PQceAAAAAAAA8LKjgAcAAAAAAADYMAp4AAAAAAAAgA2jgAcAAAAAAADYMAp4AAAAAAAAgA2jgAcAALRlyxY1aNBAXl5eslgsWrFihdV6wzA0ZMgQ5cyZUxkyZJC/v7+OHTtmFbN79269+eab8vDwUJYsWdSlSxdFRUVZxezcuVM1a9aUh4eHMmXKpICAAO3du9cqZtGiRSpdurScnZ2VN29ejRkzJkm+MTEx+uijj5Q3b145OjoqX758mjFjxrM5GQAAAICNoYAHAAAUHR0tX19fBQUFJbt+9OjRmjRpkqZNm6bt27fLxcVFAQEBunv3riTpwoUL8vf3V4ECBbR9+3aFhITowIEDat++vdlHVFSUateurTx58mj79u36/ffflTFjRgUEBCguLk6S9Msvv6h169bq2rWr9u/fr6+//lrjx4/XlClTrPJp3ry51q9fr+nTp+vIkSOaP3++Chcu/HxODgAAAJDK7FM7AQAAkPrq1KmjOnXqJLvOMAxNmDBBH3/8sRo1aiRJmj17tnLkyKEVK1aoZcuWWrlypdKnT6+goCDZ2d3/fnDatGkqVaqUjh8/rgIFCujw4cO6fv26PvvsM3l7e0uShg4dqlKlSun06dMqUKCA5syZo8aNG6tr166SpPz582vw4MEaNWqUAgMDZbFYFBISos2bN+vkyZPKnDmzJClfvnzP+Qzhv27q1KmaOnWqTp06JUkqXry4hgwZ8tC/FwAAAC8Sd+ABAIBHCg8PV0REhPz9/c02d3d3VaxYUdu2bZN0/5FWBwcHs3gnSRkyZJAk/f7775KkwoULK0uWLJo+fbpiY2N1584dTZ8+XUWLFjULcDExMXJycrLaf4YMGXTu3DmdPn1akvTTTz+pXLlyGj16tHLlyqVChQrpgw8+0J07d57bOcB/X+7cuTVy5EiFhoZq165deuONN9SoUSMdOHAgtVMDAACggAcAAB4tIiJCkpQjRw6r9hw5cpjr3njjDUVERGjMmDGKjY3VjRs3NGjQIEnSxYsXJUkZM2bUpk2b9MMPPyhDhgxydXVVSEiIfvnlF9nb338oICAgQMuWLdP69euVkJCgo0ePauzYsVb9nDx5Ur///rv279+v5cuXa8KECVqyZIm6d+/+/E8G/rMaNGigunXrqmDBgipUqJC++OILubq66s8//0zt1AAAACjgAQCAp1e8eHHNmjVLY8eOlbOzszw9PeXj46McOXKYd+XduXNHnTp1UpUqVfTnn3/qjz/+UIkSJVSvXj3z7rnOnTurR48eql+/vhwcHFSpUiW1bNlSksx+EhISZLFYNHfuXFWoUEF169bVuHHjNGvWLO7CwzMRHx+vBQsWKDo6Wn5+fsnGxMTEKDIy0uoDAADwvFDAAwAAj+Tp6SlJunTpklX7pUuXzHWS1KpVK0VEROj8+fO6du2ahg0bpitXrih//vySpHnz5unUqVOaOXOmypcvr0qVKmnevHkKDw/Xjz/+KEmyWCwaNWqUoqKidPr0aUVERKhChQqSZPaTM2dO5cqVS+7u7ua+ixYtKsMwdO7cued3IvCft2/fPrm6usrR0VFdu3bV8uXLVaxYsWRjR4wYIXd3d/OTOK8jAADA80ABDwAAPJKPj488PT21fv16sy0yMlLbt29P9u6kHDlyyNXVVQsXLpSTk5PefPNNSdLt27dlZ2cni8VixiYuJyQkWPWRLl065cqVSw4ODpo/f778/PyULVs2SVKVKlV04cIFRUVFmfFHjx6VnZ2dcufO/UyPHS+XwoULKywsTNu3b1e3bt3Url07HTx4MNnYwYMH69atW+bn7NmzLzhbAADwMqGABwAAFBUVpbCwMIWFhUm6/+KKsLAwnTlzRhaLRX369NHw4cP1008/ad++fWrbtq28vLzUuHFjs48pU6Zo9+7dOnr0qIKCgtSjRw+NGDFCHh4ekqQ333xTN27cUGBgoA4dOqQDBw6oQ4cOsre3V40aNSRJV69e1bRp03T48GGFhYWpd+/eWrx4sSZMmGDup1WrVsqSJYs6dOiggwcPasuWLerfv786duxovjgD+DccHBxUoEABlS1bViNGjJCvr68mTpyYbKyjo6Pc3NysPgAAAM+LfWonAAAAUt+uXbvMIpok9evXT5LUrl07BQcHa8CAAYqOjlaXLl108+ZNvfbaawoJCbF6Y+yOHTs0dOhQRUVFqUiRIvrmm2/Upk0bc32RIkX0888/69NPP5Wfn5/s7OxUpkwZhYSEKGfOnGbcrFmz9MEHH8gwDPn5+WnTpk3mY7SS5OrqqrVr16pnz54qV66csmTJoubNm2v48OHP8xThJZSQkKCYmJjUTgMAAEAWwzCM1E7iZREZGSl3d3fdunWLb2kBpKpBJd5J7RTwGCP3z0/tFGAjGD+8GIMHD1adOnWUJ08e/f3335o3b55GjRqlNWvWmI+BPwrXCYCtON67VWqnAPwnFJg474XsJ6VjCO7AAwAAwEvv8uXLatu2rS5evCh3d3eVKlUqxcU7AACA540CHgAANohvz9OGF/XNLJ6/6dOnp3YKAAAAD8VLLAAAAAAAAAAbRgEPAAAAAAAAsGEU8AAAAAAAAAAbRgEPAAAAAAAAsGEU8AAAAAAAAAAbRgEPAAAAAAAAsGEU8AAAAAAAAAAbRgEPAAAAAAAAsGEU8AAAAAAAAAAbZv8kwQkJCQoODtayZct06tQpWSwW+fj4qFmzZmrTpo0sFsvzyhMAAAAAAAB4KaX4DjzDMNSwYUO9++67On/+vEqWLKnixYvr9OnTat++vd56663nmScAAAAAAADwUkrxHXjBwcHasmWL1q9frxo1alit27Bhgxo3bqzZs2erbdu2zzxJAAAAAAAA4GWV4jvw5s+frw8//DBJ8U6S3njjDQ0aNEhz5859pskBAAAAAAAAL7sUF/D++usv1a5d+6Hr69Spo7179z6TpAAAAAAAAADcl+IC3vXr15UjR46Hrs+RI4du3LjxTJICAAAAAAAAcF+KC3jx8fGyt3/4lHnp0qXTvXv3nklSAAAAAAAAAO5L8UssDMNQ+/bt5ejomOz6mJiYZ5YUAAAAAAAAgPtSXMBr167dY2N4Ay0AAAAAAADwbKW4gDdz5sznmQcAAAAAAACAZKR4DrznYcuWLWrQoIG8vLxksVi0YsUKq/WGYWjIkCHKmTOnMmTIIH9/fx07dswq5vr162rdurXc3Nzk4eGhTp06KSoqyirmr7/+0uuvvy4nJyd5e3tr9OjRSXJZvHixihQpIicnJ5UsWVKrV69+4lwAAAAAAACAZy3Fd+A1adIkRXHLli1L8c6jo6Pl6+urjh07Jtv/6NGjNWnSJM2aNUs+Pj765JNPFBAQoIMHD8rJyUmS1Lp1a128eFFr165VXFycOnTooC5dumjevHmSpMjISNWqVUv+/v6aNm2a9u3bp44dO8rDw0NdunSRJG3dulXvvPOORowYofr162vevHlq3Lixdu/erRIlSqQ4FwAAAAAAAOBZS3EBz93d/ZnvvE6dOqpTp06y6wzD0IQJE/Txxx+rUaNGkqTZs2crR44cWrFihVq2bKlDhw4pJCREO3fuVLly5SRJkydPVt26dfXVV1/Jy8tLc+fOVWxsrGbMmCEHBwcVL15cYWFhGjdunFnAmzhxomrXrq3+/ftLkv5fe/ce32P9/3H8+dnYgdnmtM1qsTXn00QxxMqykCjfHL+RHKJNGCnlWPrO4UuoRfWVQ5FDIVFj38l8ZYY5JExE31E2im2szGzX7w9f18+nDZs2nw8e99vtut32ud6v63q/ro9cvb32vt7Xm2++qdjYWL377ruaO3duoXIBAAAAAAAASoLdroF37NgxpaamKjQ01Nzn4eGhpk2bKiEhQd27d1dCQoI8PT3N4p0khYaGysHBQYmJiXrqqaeUkJCgVq1aycnJyYwJCwvTlClTdPbsWZUvX14JCQmKjIy06j8sLMx8pLcwuRQkOzvb6u28mZmZf+k7AQAAAAAAwN3HpmvgXU9qaqokydvb22q/t7e32ZaamiovLy+r9lKlSqlChQpWMQWd4+o+rhVzdfuNcilIVFSUPDw8zM3Pz+8GVw0AAAAAAABYs9sC3p1g9OjRysjIMLfjx4/bOiUAAAAAAADcZuy2gOfj4yNJSktLs9qflpZmtvn4+OjUqVNW7ZcuXdKZM2esYgo6x9V9XCvm6vYb5VIQZ2dnubu7W20AAAAAAABAUdhtAc/f318+Pj6Ki4sz92VmZioxMVHBwcGSpODgYKWnpyspKcmM2bhxo/Ly8tS0aVMzZvPmzcrJyTFjYmNjVbNmTZUvX96MubqfKzFX+ilMLgAAAAAAAEBJsGkB7/z589qzZ4/27Nkj6fLLIvbs2aOUlBRZLBYNGzZMkyZN0po1a7Rv3z717t1bvr6+6ty5sySpdu3aevzxxzVgwABt375d3377rSIiItS9e3f5+vpKknr27CknJyf169dP+/fv17JlyzRr1iyrl1YMHTpUMTExmj59upKTkzVhwgTt3LlTERERklSoXAAAAAAAAICSUOi30F7t8OHD+uabb3Tq1Cnl5eVZtY0bN67Q59m5c6ceeeQR8/OVolqfPn20YMECjRo1SllZWRo4cKDS09PVsmVLxcTEyMXFxTxm8eLFioiIUJs2beTg4KAuXbpo9uzZZruHh4c2bNig8PBwNW7cWJUqVdK4ceM0cOBAM6Z58+ZasmSJxowZo9dee03Vq1fX6tWrVa9ePTOmMLkAAAAAAAAAxc1iGIZRlAM+/PBDDR48WJUqVZKPj48sFsv/n8xi0a5du4o9yTtFZmamPDw8lJGRwXp4AGzq1Xo9bJ0CbqB/G8uNg2BzgbOWlHgfjB9uD/w5AbAXR4b2tHUKwB3hVozzpMKPIYo8A2/SpEl666239Morr/ylBAEAAAAAAADcWJHXwDt79qyeeeaZksgFAAAAAAAAwJ8UuYD3zDPPaMOGDSWRCwAAAAAAAIA/KfIjtIGBgRo7dqy2bdum+vXrq3Tp0lbtL730UrElBwAAAAAAANztilzA++CDD+Tm5qb4+HjFx8dbtVksFgp4AAAAAAAAQDEqcgHv2LFjJZEHAAAAAAAAgAIUeQ28qxmGIcMwiisXAAAAAAAAAH9yUwW8RYsWqX79+nJ1dZWrq6saNGigjz/+uLhzAwAAAAAAAO56RX6EdsaMGRo7dqwiIiLUokULSdKWLVs0aNAg/frrrxo+fHixJwkAAAAAAADcrYpcwHvnnXc0Z84c9e7d29z35JNPqm7dupowYQIFPAAAAAAAAKAYFfkR2pMnT6p58+b59jdv3lwnT54slqQAAAAAAAAAXFbkAl5gYKCWL1+eb/+yZctUvXr1YkkKAAAAKIyUlJQCX6pmGIZSUlJskBEAAEDxK/IjtBMnTlS3bt20efNmcw28b7/9VnFxcQUW9gAAAICS4u/vr5MnT8rLy8tq/5kzZ+Tv76/c3FwbZQYAAFB8ijwDr0uXLkpMTFSlSpW0evVqrV69WpUqVdL27dv11FNPlUSOAAAAQIEMw5DFYsm3//z583JxcbFBRgAAAMWvyDPwJKlx48b65JNPijsXAAAAoFAiIyMlSRaLRWPHjlWZMmXMttzcXCUmJiooKMhG2QEAABSvQhXwMjMz5e7ubv58PVfiAAAAgJKye/duSZdn4O3bt09OTk5mm5OTkxo2bKiRI0faKj0AAIBiVagCXvny5c21RTw9PQt8TOHK4wusMwIAAICS9s0330iS+vbtq1mzZvFLZAAAcEcrVAFv48aNqlChgqT/HywBAAAAtjZ//nxbpwAAAFDiClXAa926tfmzv7+//Pz88s3CMwxDx48fL97sAAAAgD95+umntWDBArm7u+vpp5++buzKlStvUVYAAAAlp8gvsfD39zcfp73amTNn5O/vzyO0AAAAKFEeHh7mL5Pd3d0LXN4FAADgTlLkAt6Vte7+7Pz583JxcSmWpAAAAIBreeqpp8xx54IFC2ybDAAAwC1Q6AJeZGSkJMlisWjs2LEqU6aM2Zabm6vExEQFBQUVe4IAAADA1Z566imlpqaqcuXKcnR0LPDpEAAAgDtJoQt4u3fvlnR5Bt6+ffvk5ORktjk5Oalhw4YaOXJk8WcIAAAAXKVy5cratm2bOnbseM2nQwAAAO4khS7gXXn7bN++fTVr1iy5u7uXWFIAAADAtQwaNEidOnWSxWKRxWKRj4/PNWNZnxkAANwJirwG3syZM3Xp0qV8+8+cOaNSpUpR2AMAAECJmjBhgrp3764jR47oySef1Pz58+Xp6WnrtAAAAEpMkQt43bt3V8eOHfXiiy9a7V++fLnWrFmjr776qtiSAwAAAApSq1Yt1apVS+PHj9czzzxjtT4zAADAncahqAckJibqkUceybc/JCREiYmJcGdhyQAARS5JREFUxZIUAAAAUBjjx49XmTJldPr0aW3ZskVbtmzR6dOnbZ0WAABAsSpyAS87O7vAR2hzcnL0xx9/FEtSAAAAQGH8/vvvev755+Xr66tWrVqpVatW8vX1Vb9+/fT777/bOj0AAIBiUeQC3kMPPaQPPvgg3/65c+eqcePGxZIUAAAAUBjDhw9XfHy81qxZo/T0dKWnp+uLL75QfHy8RowYYev0AAAAikWR18CbNGmSQkNDtXfvXrVp00aSFBcXpx07dmjDhg3FniAAAABwLZ9//rk+++wzhYSEmPvat28vV1dXde3aVXPmzLFdcgAAAMWkyDPwWrRooYSEBPn5+Wn58uX68ssvFRgYqO+++04PP/xwSeQIAAAAFOj333+Xt7d3vv1eXl48QgsAAO4YRZ6BJ0lBQUFavHhxcecCAAAAFElwcLDGjx+vRYsWycXFRZL0xx9/aOLEiQoODrZxdgAAAMXjpgp4V1y4cEEXL1602ufu7v6XEgIAAAAKa+bMmXr88cd17733qmHDhpKkvXv3ysXFRevXr7dxdgAAAMWjyAW833//XaNGjdLy5cv122+/5WvPzc0tlsQAAACAG6lfv74OHz6sxYsXKzk5WZLUo0cP9erVS66urjbODgAAoHgUuYD38ssv65tvvtGcOXP07LPPKjo6Wj///LPef/99TZ48uSRyBAAAAPLJyclRrVq1tHbtWg0YMMDW6QAAAJSYIhfwvvzySy1atEghISHq27evHn74YQUGBqpq1apavHixevXqVRJ5AgAAAFZKly6tCxcu2DoNAACAElfkt9CeOXNGAQEBki6vd3fmzBlJUsuWLbV58+bizQ4AAAC4jvDwcE2ZMkWXLl2ydSoAAAAlpsgz8AICAnTs2DHdd999qlWrlpYvX66HHnpIX375pTw9PUsgRQAAAKBgO3bsUFxcnDZs2KD69eurbNmyVu0rV660UWYAAADFp8gz8Pr27au9e/dKkl599VVFR0fLxcVFw4cP18svv1ysyeXm5mrs2LHy9/eXq6ur7r//fr355psyDMOMMQxD48aNU5UqVeTq6qrQ0FAdPnzY6jxnzpxRr1695O7uLk9PT/Xr10/nz5+3ivnuu+/08MMPy8XFRX5+fpo6dWq+fFasWKFatWrJxcVF9evX11dffVWs1wsAAICi8fT0VJcuXRQWFiZfX195eHhYbQAAAHeCIs/AGz58uPlzaGiokpOTlZSUpMDAQDVo0KBYk5syZYrmzJmjhQsXqm7dutq5c6f69u0rDw8PvfTSS5KkqVOnavbs2Vq4cKH8/f01duxYhYWF6cCBA3JxcZEk9erVSydPnlRsbKxycnLUt29fDRw4UEuWLJEkZWZmqm3btgoNDdXcuXO1b98+Pf/88/L09NTAgQMlSVu3blWPHj0UFRWlJ554QkuWLFHnzp21a9cu1atXr1ivGwAAANeXl5enadOm6YcfftDFixf16KOPasKECbx5FgAA3JEsxtXT2W5Senp6iTw++8QTT8jb21vz5s0z93Xp0kWurq765JNPZBiGfH19NWLECI0cOVKSlJGRIW9vby1YsEDdu3fXwYMHVadOHe3YsUNNmjSRJMXExKh9+/Y6ceKEfH19NWfOHL3++utKTU2Vk5OTpMuzC1evXq3k5GRJUrdu3ZSVlaW1a9eauTRr1kxBQUGaO3duoa4nMzNTHh4eysjIkLu7e7F8RwBwM16t18PWKeAG+rex2DoFFELgrCUl3gfjh4K9+eabmjBhgkJDQ+Xq6qr169erR48e+uijj2ySD39OAOzFkaE9bZ0CcEe4FeM8qfBjiCI/QjtlyhQtW7bM/Ny1a1dVrFhR99xzj/lobXFp3ry54uLi9MMPP0iS9u7dqy1btqhdu3aSpGPHjik1NVWhoaHmMR4eHmratKkSEhIkSQkJCfL09DSLd9LlmYMODg5KTEw0Y1q1amUW7yQpLCxMhw4d0tmzZ82Yq/u5EnOln4JkZ2crMzPTagMAAMBft2jRIr333ntav369Vq9erS+//FKLFy9WXl6erVMDAAAodkUu4M2dO1d+fn6SpNjYWMXGxurrr79Wu3btin0NvFdffVXdu3dXrVq1VLp0aTVq1EjDhg1Tr169JEmpqamSJG9vb6vjvL29zbbU1FR5eXlZtZcqVUoVKlSwiinoHFf3ca2YK+0FiYqKslqD5cr3BgAAgL8mJSVF7du3Nz+HhobKYrHol19+sWFWAAAAJaPIa+Clpqaahai1a9eqa9euatu2rapVq6amTZsWa3LLly/X4sWLtWTJEtWtW1d79uzRsGHD5Ovrqz59+hRrXyVh9OjRioyMND9nZmZSxAMAACgGly5dMtc7vqJ06dLKycmxUUYAAAAlp8gFvPLly+v48ePy8/NTTEyMJk2aJOny22Bzc3OLNbmXX37ZnIUnSfXr19d///tfRUVFqU+fPvLx8ZEkpaWlqUqVKuZxaWlpCgoKkiT5+Pjo1KlTVue9dOmSzpw5Yx7v4+OjtLQ0q5grn28Uc6W9IM7OznJ2di7qZQMAAOAGDMPQc889ZzXWunDhggYNGqSyZcua+1auXGmL9AAAAIpVkR+hffrpp9WzZ0899thj+u2338z16Hbv3q3AwMBiTe7333+Xg4N1io6OjubaJv7+/vLx8VFcXJzZnpmZqcTERAUHB0uSgoODlZ6erqSkJDNm48aNysvLM2cMBgcHa/PmzVa/sY2NjVXNmjVVvnx5M+bqfq7EXOkHAAAAt06fPn3k5eVltVzJ3//+d/n6+lrtAwAAuBMUeQbe22+/rWrVqun48eOaOnWq3NzcJEknT57Uiy++WKzJdezYUW+99Zbuu+8+1a1bV7t379aMGTP0/PPPS5IsFouGDRumSZMmqXr16vL399fYsWPl6+urzp07S5Jq166txx9/XAMGDNDcuXOVk5OjiIgIde/eXb6+vpKknj17auLEierXr59eeeUVff/995o1a5befvttM5ehQ4eqdevWmj59ujp06KClS5dq586d+uCDD4r1mgEAAHBj8+fPt3UKAAAAt0yRC3ilS5fWyJEj8+0fPnx4sSR0tXfeeUdjx47Viy++qFOnTsnX11cvvPCCxo0bZ8aMGjVKWVlZGjhwoNLT09WyZUvFxMRYrYmyePFiRUREqE2bNnJwcFCXLl00e/Zss93Dw0MbNmxQeHi4GjdurEqVKmncuHEaOHCgGdO8eXMtWbJEY8aM0Wuvvabq1atr9erVqlevXrFfNwAAAAAAAHCFxTAMo6gHHT58WN98841OnTplPs56xdXFNVjLzMyUh4eHMjIy5O7ubut0ANzFXq3Xw9Yp4Ab6t7HYOgUUQuCsJSXeB+OH2wN/TgDsxZGhPW2dAnBHuBXjPKnwY4giz8D78MMPNXjwYFWqVEk+Pj6yWP7/HxgWi4UCHgAAAAAAAFCMilzAmzRpkt566y298sorJZEPAAAAcMtFRUVp5cqVSk5Olqurq5o3b64pU6aoZs2atk4NAACg6G+hPXv2rJ555pmSyAUAAACwifj4eIWHh2vbtm2KjY1VTk6O2rZtq6ysLFunBgAAUPQZeM8884w2bNigQYMGlUQ+AAAAwC0XExNj9XnBggXy8vJSUlKSWrVqZaOsAAAALityAS8wMFBjx47Vtm3bVL9+fZUuXdqq/aWXXiq25AAAAABbyMjIkCRVqFChwPbs7GxlZ2ebnzMzM29JXgAA4O5U5ALeBx98IDc3N8XHxys+Pt6qzWKxUMADAADAbS0vL0/Dhg1TixYtVK9evQJjoqKiNHHixFucGQAAuFsVuYB37NixksgDAAAAsAvh4eH6/vvvtWXLlmvGjB49WpGRkebnzMxM+fn53Yr0AADAXajIBTwAAADgThUREaG1a9dq8+bNuvfee68Z5+zsLGdn51uYGQAAuJvdVAHvxIkTWrNmjVJSUnTx4kWrthkzZhRLYgAAAMCtYhiGhgwZolWrVmnTpk3y9/e3dUoAAACmIhfw4uLi9OSTTyogIEDJycmqV6+efvrpJxmGoQceeKAkcgQAAABKVHh4uJYsWaIvvvhC5cqVU2pqqiTJw8NDrq6uNs4OAADc7RyKesDo0aM1cuRI7du3Ty4uLvr88891/PhxtW7dWs8880xJ5AgAAACUqDlz5igjI0MhISGqUqWKuS1btszWqQEAABR9Bt7Bgwf16aefXj64VCn98ccfcnNz0xtvvKFOnTpp8ODBxZ4kAAAAUJIMw7B1CgAAANdU5Bl4ZcuWNde9q1Klin788Uez7ddffy2+zAAAAAAAAAAUfQZes2bNtGXLFtWuXVvt27fXiBEjtG/fPq1cuVLNmjUriRwBAAAAAACAu1aRC3gzZszQ+fPnJUkTJ07U+fPntWzZMlWvXp030AIAAAAAAADFrEgFvNzcXJ04cUINGjSQdPlx2rlz55ZIYgAAAAAAAACKuAaeo6Oj2rZtq7Nnz5ZUPgAAAAAAAACuUuSXWNSrV09Hjx4tiVwAAAAAAAAA/EmRC3iTJk3SyJEjtXbtWp08eVKZmZlWGwAAAAAAAIDiU+g18N544w2NGDFC7du3lyQ9+eSTslgsZrthGLJYLMrNzS3+LAEAAAAAAIC7VKELeBMnTtSgQYP0zTfflGQ+AAAAAAAAAK5S6AKeYRiSpNatW5dYMgAAAAAAAACsFWkNvKsfmQUAAAAAAABQ8go9A0+SatSoccMi3pkzZ/5SQgAAAAAAAAD+X5EKeBMnTpSHh0dJ5QIAAAAAAADgT4pUwOvevbu8vLxKKhcAAAAAAAAAf1LoNfBY/w4AAAAAAAC49QpdwLvyFloAAAAAAAAAt06hH6HNy8sryTwAAAAAAAAAFKDQM/AAAAAAAAAA3HoU8AAAAAAAAAA7RgEPAAAAAAAAsGMU8AAAAAAAAAA7RgEPAAAAAAAAsGMU8AAAAAAAAAA7RgEPAAAAAAAAsGMU8AAAAAAAAAA7ZvcFvJ9//ll///vfVbFiRbm6uqp+/frauXOn2W4YhsaNG6cqVarI1dVVoaGhOnz4sNU5zpw5o169esnd3V2enp7q16+fzp8/bxXz3Xff6eGHH5aLi4v8/Pw0derUfLmsWLFCtWrVkouLi+rXr6+vvvqqZC4aAAAAAAAA+B+7LuCdPXtWLVq0UOnSpfX111/rwIEDmj59usqXL2/GTJ06VbNnz9bcuXOVmJiosmXLKiwsTBcuXDBjevXqpf379ys2NlZr167V5s2bNXDgQLM9MzNTbdu2VdWqVZWUlKRp06ZpwoQJ+uCDD8yYrVu3qkePHurXr592796tzp07q3Pnzvr+++9vzZcBAAAAAACAu5LFMAzD1klcy6uvvqpvv/1W//nPfwpsNwxDvr6+GjFihEaOHClJysjIkLe3txYsWKDu3bvr4MGDqlOnjnbs2KEmTZpIkmJiYtS+fXudOHFCvr6+mjNnjl5//XWlpqbKycnJ7Hv16tVKTk6WJHXr1k1ZWVlau3at2X+zZs0UFBSkuXPnFup6MjMz5eHhoYyMDLm7u9/09wIAf9Wr9XrYOgXcQP82FlungEIInLWkxPtg/HB74M8JgL04MrSnrVMA7gi3YpwnFX4MYdcz8NasWaMmTZromWeekZeXlxo1aqQPP/zQbD927JhSU1MVGhpq7vPw8FDTpk2VkJAgSUpISJCnp6dZvJOk0NBQOTg4KDEx0Yxp1aqVWbyTpLCwMB06dEhnz541Y67u50rMlX4Kkp2drczMTKsNAAAAAAAAKAq7LuAdPXpUc+bMUfXq1bV+/XoNHjxYL730khYuXChJSk1NlSR5e3tbHeft7W22paamysvLy6q9VKlSqlChglVMQee4uo9rxVxpL0hUVJQ8PDzMzc/Pr0jXDwAAAAAAANh1AS8vL08PPPCA/vGPf6hRo0YaOHCgBgwYUOhHVm1t9OjRysjIMLfjx4/bOiUAAAAAAADcZuy6gFelShXVqVPHal/t2rWVkpIiSfLx8ZEkpaWlWcWkpaWZbT4+Pjp16pRV+6VLl3TmzBmrmILOcXUf14q50l4QZ2dnubu7W20AAAAAAABAUdh1Aa9FixY6dOiQ1b4ffvhBVatWlST5+/vLx8dHcXFxZntmZqYSExMVHBwsSQoODlZ6erqSkpLMmI0bNyovL09NmzY1YzZv3qycnBwzJjY2VjVr1jTfeBscHGzVz5WYK/0AAAAAAAAAJcGuC3jDhw/Xtm3b9I9//ENHjhzRkiVL9MEHHyg8PFySZLFYNGzYME2aNElr1qzRvn371Lt3b/n6+qpz586SLs/Ye/zxxzVgwABt375d3377rSIiItS9e3f5+vpKknr27CknJyf169dP+/fv17JlyzRr1ixFRkaauQwdOlQxMTGaPn26kpOTNWHCBO3cuVMRERG3/HsBAAAAAADA3aOUrRO4ngcffFCrVq3S6NGj9cYbb8jf318zZ85Ur169zJhRo0YpKytLAwcOVHp6ulq2bKmYmBi5uLiYMYsXL1ZERITatGkjBwcHdenSRbNnzzbbPTw8tGHDBoWHh6tx48aqVKmSxo0bp4EDB5oxzZs315IlSzRmzBi99tprql69ulavXq169erdmi8DAAAAAAAAdyWLYRiGrZO4W2RmZsrDw0MZGRmshwfApl6t18PWKeAG+rex2DoFFELgrCUl3gfjh9sDf04A7MWRoT1tnQJwR7gV4zyp8GMIu36EFgAAAAAAALjbUcADAAAAAAAA7BgFPAAAAAAAAMCOUcBDiZgwYYIsFovVVqtWLbP9woULCg8PV8WKFeXm5qYuXbooLS3NbF+wYEG+469sp06dkiSdPHlSPXv2VI0aNeTg4KBhw4blyyMnJ0dvvPGG7r//frm4uKhhw4aKiYkp8esHAAAAAAAoLhTwUGLq1q2rkydPmtuWLVvMtuHDh+vLL7/UihUrFB8fr19++UVPP/202d6tWzerY0+ePKmwsDC1bt1aXl5ekqTs7GxVrlxZY8aMUcOGDQvMYcyYMXr//ff1zjvv6MCBAxo0aJCeeuop7d69u2QvHgAAAAAAoJiUsnUCuHOVKlVKPj4++fZnZGRo3rx5WrJkiR599FFJ0vz581W7dm1t27ZNzZo1k6urq1xdXc1jTp8+rY0bN2revHnmvmrVqmnWrFmSpI8++qjAHD7++GO9/vrrat++vSRp8ODB+ve//63p06frk08+KbZrBQAAAAAAKCnMwEOJOXz4sHx9fRUQEKBevXopJSVFkpSUlKScnByFhoaasbVq1dJ9992nhISEAs+1aNEilSlTRn/729+KlEN2drZcXFys9rm6ulrNBgQAAAAAALBnFPBQIpo2baoFCxYoJiZGc+bM0bFjx/Twww/r3LlzSk1NlZOTkzw9Pa2O8fb2VmpqaoHnmzdvnnr27Gk1K68wwsLCNGPGDB0+fFh5eXmKjY3VypUrdfLkyZu9NAAAAAAAgFuKR2hRItq1a2f+3KBBAzVt2lRVq1bV8uXLi1yES0hI0MGDB/Xxxx8XOY9Zs2ZpwIABqlWrliwWi+6//3717dv3mo/cAgAAAAAA2Btm4OGW8PT0VI0aNXTkyBH5+Pjo4sWLSk9Pt4pJS0srcM28f/3rXwoKClLjxo2L3G/lypW1evVqZWVl6b///a+Sk5Pl5uamgICAm70UAAAAAACAW4oCHm6J8+fP68cff1SVKlXUuHFjlS5dWnFxcWb7oUOHlJKSouDg4HzHLV++XP369ftL/bu4uOiee+7RpUuX9Pnnn6tTp05/6XwAAAAAAAC3Co/QokSMHDlSHTt2VNWqVfXLL79o/PjxcnR0VI8ePeTh4aF+/fopMjJSFSpUkLu7u4YMGaLg4GA1a9bM6jzLli3TpUuX9Pe//73Afvbs2SPpcqHv9OnT2rNnj5ycnFSnTh1JUmJion7++WcFBQXp559/1oQJE5SXl6dRo0aV6PUDAAAAAAAUFwp4KBEnTpxQjx499Ntvv6ly5cpq2bKltm3bpsqVK0uS3n77bTk4OKhLly7Kzs5WWFiY3nvvvXznmTdvnp5++ul8L7y4olGjRubPSUlJWrJkiapWraqffvpJknThwgWNGTNGR48elZubm9q3b6+PP/74mucDAAAAAACwNxTwUCKWLl163XYXFxdFR0crOjr6unFbt269brthGNdtb926tQ4cOHDdGAAAAAAAAHvGGngAAAAAAACAHaOABwAAAAAAANgxHqG9Q71ar4etU0AhTP7+U1unAAAAAAAA7Bwz8AAAAAAAAAA7RgEPAAAAAAAAsGMU8AAAAAAAAAA7RgEPAAAAAAAAsGMU8AAAAAAAAAA7RgEPAAAAAAAAsGMU8AAAAAAAAAA7RgEPAAAAAAAAsGMU8AAAAAAAAAA7RgEPAAAAAAAAsGMU8AAAAAAAAAA7RgEPAAAAAAAAsGMU8AAAAAAAAAA7RgEPAAAAAAAAsGMU8AAAAAAAAAA7RgEPAAAAAAAAsGMU8AAAAAAAAAA7RgEPAAAAAAAAsGMU8AAAAAAAAAA7RgEPAAAAAAAAsGMU8AAAAAAAAAA7dlsV8CZPniyLxaJhw4aZ+y5cuKDw8HBVrFhRbm5u6tKli9LS0qyOS0lJUYcOHVSmTBl5eXnp5Zdf1qVLl6xiNm3apAceeEDOzs4KDAzUggUL8vUfHR2tatWqycXFRU2bNtX27dtL4jIBAAAAAAAA021TwNuxY4fef/99NWjQwGr/8OHD9eWXX2rFihWKj4/XL7/8oqefftpsz83NVYcOHXTx4kVt3bpVCxcu1IIFCzRu3Dgz5tixY+rQoYMeeeQR7dmzR8OGDVP//v21fv16M2bZsmWKjIzU+PHjtWvXLjVs2FBhYWE6depUyV88AAAAAAAA7lq3RQHv/Pnz6tWrlz788EOVL1/e3J+RkaF58+ZpxowZevTRR9W4cWPNnz9fW7du1bZt2yRJGzZs0IEDB/TJJ58oKChI7dq105tvvqno6GhdvHhRkjR37lz5+/tr+vTpql27tiIiIvS3v/1Nb7/9ttnXjBkzNGDAAPXt21d16tTR3LlzVaZMGX300Ue39ssAAAAAAADAXeW2KOCFh4erQ4cOCg0NtdqflJSknJwcq/21atXSfffdp4SEBElSQkKC6tevL29vbzMmLCxMmZmZ2r9/vxnz53OHhYWZ57h48aKSkpKsYhwcHBQaGmrGFCQ7O1uZmZlWGwAAAAAAAFAUpWydwI0sXbpUu3bt0o4dO/K1paamysnJSZ6enlb7vb29lZqaasZcXby70n6l7XoxmZmZ+uOPP3T27Fnl5uYWGJOcnHzN3KOiojRx4sTCXSgAAAAAAABQALuegXf8+HENHTpUixcvlouLi63TKbLRo0crIyPD3I4fP27rlAAAAAAAAHCbsesCXlJSkk6dOqUHHnhApUqVUqlSpRQfH6/Zs2erVKlS8vb21sWLF5Wenm51XFpamnx8fCRJPj4++d5Ke+XzjWLc3d3l6uqqSpUqydHRscCYK+coiLOzs9zd3a02wJ7MmTNHDRo0MP/7DA4O1tdff222v/DCC7r//vvl6uqqypUrq1OnTvlmncbFxal58+YqV66cfHx89Morr+R7y/Py5csVFBSkMmXKqGrVqpo2bZpV+8qVK/XYY4+pcuXKZh5Xv0QGAICStnnzZnXs2FG+vr6yWCxavXq1rVMCAAAw2XUBr02bNtq3b5/27Nljbk2aNFGvXr3Mn0uXLq24uDjzmEOHDiklJUXBwcGSpODgYO3bt8/qbbGxsbFyd3dXnTp1zJirz3El5so5nJyc1LhxY6uYvLw8xcXFmTHA7ejee+/V5MmTlZSUpJ07d+rRRx9Vp06dzPUhr7wY5uDBg1q/fr0Mw1Dbtm2Vm5srSdq7d6/at2+vxx9/XLt379ayZcu0Zs0avfrqq2YfX3/9tXr16qVBgwbp+++/13vvvae3335b7777rhmzefNmPfbYY/rqq6+UlJSkRx55RB07dtTu3btv7RcCALhrZWVlqWHDhoqOjrZ1KgAAAPlYDMMwbJ1EUYSEhCgoKEgzZ86UJA0ePFhfffWVFixYIHd3dw0ZMkSStHXrVklSbm6ugoKC5Ovrq6lTpyo1NVXPPvus+vfvr3/84x+SpGPHjqlevXoKDw/X888/r40bN+qll17SunXrFBYWJklatmyZ+vTpo/fff18PPfSQZs6cqeXLlys5OTnf2njXkpmZKQ8PD2VkZJT4bLxX6/Uo0fOjeEz+/lNbp5BPhQoVNG3aNPXr1y9f23fffaeGDRvqyJEjuv/++/Xaa68pNjbWao3KL7/8Ul27dtWpU6dUrlw59ezZUzk5OVqxYoUZ884772jq1KlKSUmRxWIpMI+6deuqW7duGjduXPFfJLhH3Ab6tyn47wbsS+CsJSXex60cP+Ayi8WiVatWqXPnzoU+hj8nAPbiyNCetk4BuCPcinGeVPgxhN2/xOJG3n77bTk4OKhLly7Kzs5WWFiY3nvvPbPd0dFRa9eu1eDBgxUcHKyyZcuqT58+euONN8wYf39/rVu3TsOHD9esWbN077336l//+pdZvJOkbt266fTp0xo3bpxSU1MVFBSkmJiYQhfvAHuXm5urFStWKCsrq8CZpVlZWZo/f778/f3l5+cn6fKblv+8PqWrq6suXLigpKQkhYSEKDs7W2XKlMkXc+LECf33v/9VtWrV8vWVl5enc+fOqUKFCsV3gQAAFKPs7GxlZ2ebnzMzM22YDQAAuNPddgW8TZs2WX12cXFRdHT0dR93qFq1qr766qvrnjckJOSGj+tFREQoIiKi0LkCt4N9+/YpODhYFy5ckJubm1atWmU+Xi5J7733nkaNGqWsrCzVrFlTsbGxcnJykiSFhYVp5syZ+vTTT9W1a1elpqaaxfGTJ0+aMcOHD9dzzz2nRx55REeOHNH06dPNmIIKeP/85z91/vx5de3atYSvHgCAmxMVFaWJEyfaOg0AAHCXsOs18ACUvJo1a2rPnj1KTEzU4MGD1adPHx04cMBs79Wrl3bv3q34+HjVqFFDXbt21YULFyRJbdu21bRp0zRo0CA5OzurRo0aat++vSTJweHy7WXAgAGKiIjQE088IScnJzVr1kzdu3e3irnakiVLNHHiRC1fvlxeXl4lffkAANyU0aNHKyMjw9yOHz9u65QAAMAdjAIecJdzcnJSYGCgGjdurKioKDVs2FCzZs0y2z08PFS9enW1atVKn332mZKTk7Vq1SqzPTIyUunp6UpJSdGvv/6qTp06SZICAgIkXV5HaMqUKTp//rz++9//KjU1VQ899JBVzBVLly5V//79tXz5coWGhpb0pQMAcNOcnZ3Nt7hf2QAAAErKbfcILYCSlZeXZ7Wmz9UMw5BhGPnaLRaLfH19JUmffvqp/Pz89MADD1jFODo66p577jFjgoODVblyZbP9008/1fPPP6+lS5eqQ4cOxXlJAAAAAADc1ijgAXex0aNHq127drrvvvt07tw5LVmyRJs2bdL69et19OhRLVu2TG3btlXlypV14sQJTZ48Wa6uruZjspI0bdo0Pf7443JwcNDKlSs1efJkLV++XI6OjpKkX3/9VZ999plCQkJ04cIFzZ8/XytWrFB8fLx5jiVLlqhPnz6aNWuWmjZtqtTUVEmXX3bh4eFxa78UAMBd6fz58zpy5Ij5+dixY9qzZ48qVKig++67z4aZAQAA8AgtcFc7deqUevfurZo1a6pNmzbasWOH1q9fr8cee0wuLi76z3/+o/bt2yswMFDdunVTuXLltHXrVqu16b7++ms9/PDDatKkidatW6cvvvhCnTt3tupn4cKFatKkiVq0aKH9+/dr06ZN5mO0kvTBBx/o0qVLCg8PV5UqVcxt6NCht+qrAADc5Xbu3KlGjRqpUaNGki4vEdGoUSONGzfOxpkBAAAwAw+4q82bN++abb6+vjd8e7Mkbdy48brtlSpVUkJCwnVj/vx2aQAAbrWQkBAZhmHrNAAAAArEDDwAAAAAAADAjjEDD7ChI0N72joFFELgrCW2TgEAAAAAcBdjBh4AAAAAAABgxyjgAQAAAAAAAHaMAh4AAAAAAABgxyjgAQAAAAAAAHaMAh4AAAAAAABgxyjgAQAAAAAAAHaMAh4AAAAAAABgxyjgAQAAAAAAAHaMAh4AAAAAAABgxyjgAQAAAAAAAHaMAh4AAAAAAABgxyjgAQAAAAAAAHaMAh4AAAAAAABgxyjgAQAAAAAAAHaMAh4AAAAAAABgxyjgAQAAAAAAAHaMAh4AAAAAAABgxyjgAQAAAAAAAHaMAh4AAAAAAABgxyjgAQAAAAAAAHaMAh4AAAAAAABgxyjgAQAAALBbEyZMkMVisdpq1ap1zfiVK1eqSZMm8vT0VNmyZRUUFKSPP/7YKsYwDI0bN05VqlSRq6urQkNDdfjwYbN906ZN+fq8su3YsUOSdOjQIT3yyCPy9vaWi4uLAgICNGbMGOXk5BQpl5IQHR2tatWqycXFRU2bNtX27dvzxSQkJOjRRx9V2bJl5e7urlatWumPP/4o8dwAADeHAh4AAAAAu1a3bl2dPHnS3LZs2XLN2AoVKuj1119XQkKCvvvuO/Xt21d9+/bV+vXrzZipU6dq9uzZmjt3rhITE1W2bFmFhYXpwoULkqTmzZtb9Xfy5En1799f/v7+atKkiSSpdOnS6t27tzZs2KBDhw5p5syZ+vDDDzV+/Pgi5VJUCxYsUEhIyDXbly1bpsjISI0fP167du1Sw4YNFRYWplOnTpkxCQkJevzxx9W2bVtt375dO3bsUEREhBwc+OchANirUrZOAAAAAACup1SpUvLx8SlU7J+LW0OHDtXChQu1ZcsWhYWFyTAMzZw5U2PGjFGnTp0kSYsWLZK3t7dWr16t7t27y8nJyaq/nJwcffHFFxoyZIgsFoskKSAgQAEBAWZM1apVtWnTJv3nP/8pdC6SlJ2drddff12ffvqp0tPTVa9ePU2ZMuW6RbrrmTFjhgYMGKC+fftKkubOnat169bpo48+0quvvipJGj58uF566SXzsyTVrFnzpvoDANwa/IoFAAAAgF07fPiwfH19FRAQoF69eiklJaVQxxmGobi4OB06dEitWrWSJB07dkypqakKDQ014zw8PNS0aVMlJCQUeJ41a9bot99+M4tiBTly5IhiYmLUunXrQuciSREREUpISNDSpUv13Xff6ZlnntHjjz9u9UhvYV28eFFJSUlW1+bg4KDQ0FDz2k6dOqXExER5eXmpefPm8vb2VuvWra87qxEAYHsU8AAAAADYraZNm2rBggWKiYnRnDlzdOzYMT388MM6d+7cNY/JyMiQm5ubnJyc1KFDB73zzjt67LHHJEmpqamSJG9vb6tjvL29zbY/mzdvnsLCwnTvvffma2vevLlcXFxUvXp1Pfzww3rjjTcKnUtKSormz5+vFStW6OGHH9b999+vkSNHqmXLlpo/f37hv6T/+fXXX5Wbm3vdazt69Kiky2sLDhgwQDExMXrggQfUpk2bmyoaAgBuDR6hBQAAAGC32rVrZ/7coEEDNW3aVFWrVtXy5cvVr1+/Ao8pV66c9uzZo/PnzysuLk6RkZEKCAi4qcdST5w4ofXr12v58uUFti9btkznzp3T3r179fLLL+uf//ynRo0aVahc9u3bp9zcXNWoUcPqnNnZ2apYsaKky0W+OnXqmG2XLl1STk6O3NzczH2vvfaaXnvttUJdT15eniTphRdeMGcUNmrUSHFxcfroo48UFRVVqPMAAG4tCngAAAAAbhuenp6qUaOGjhw5cs0YBwcHBQYGSpKCgoJ08OBBRUVFKSQkxFzbLi0tTVWqVDGPSUtLU1BQUL5zzZ8/XxUrVtSTTz5ZYF9+fn6SpDp16ig3N1cDBw7UiBEj5OjoeMNczp8/L0dHRyUlJZnxV1wp0Pn6+mrPnj3m/pUrV+rzzz/X4sWLzX0VKlSQJFWqVEmOjo5KS0uzOldaWpp53Veu+eqioCTVrl270I8mAwBuPR6hBQAAAHDbOH/+vH788Uer4tuN5OXlKTs7W5Lk7+8vHx8fxcXFme2ZmZlKTExUcHCw1XGGYWj+/Pnq3bu3SpcuXah+cnJyzFluN8qlUaNGys3N1alTpxQYGGi1XSm4lSpVymq/l5eXXF1drfZdKeA5OTmpcePGVteWl5enuLg489qqVasmX19fHTp0yCqvH374QVWrVr3hNQIAbMPuC3hRUVF68MEHVa5cOXl5ealz5875/mdz4cIFhYeHq2LFinJzc1OXLl3y/dYpJSVFHTp0UJkyZeTl5aWXX35Zly5dsorZtGmTHnjgATk7OyswMFALFizIl090dLSqVasmFxcXNW3aVNu3by/2awYAAABw2ciRIxUfH6+ffvpJW7du1VNPPSVHR0f16NFDktS7d2+NHj3ajI+KilJsbKyOHj2qgwcPavr06fr444/197//XZJksVg0bNgwTZo0SWvWrNG+ffvUu3dv+fr6qnPnzlZ9b9y4UceOHVP//v3z5bV48WItX75cBw8e1NGjR7V8+XKNHj1a3bp1M4t9N8qlRo0a6tWrl3r37q2VK1fq2LFj2r59u6KiorRu3bqb+r4iIyP14YcfauHChTp48KAGDx6srKws83FZi8Wil19+WbNnz9Znn32mI0eOaOzYsUpOTr7mI8kAANuz+0do4+PjFR4ergcffFCXLl3Sa6+9prZt2+rAgQMqW7aspMuvQV+3bp1WrFghDw8PRURE6Omnn9a3334rScrNzVWHDh3k4+OjrVu36uTJk+Zv0f7xj39Iuvw2qg4dOmjQoEFavHix4uLi1L9/f1WpUsV8xfuyZcsUGRmpuXPnqmnTppo5c6bCwsJ06NAheXl52eYLAgAAAO5gJ06cUI8ePfTbb7+pcuXKatmypbZt26bKlStLuvyLegeH/5+XkJWVpRdffFEnTpyQq6uratWqpU8++UTdunUzY0aNGqWsrCwNHDhQ6enpatmypWJiYuTi4mLV97x589S8eXPVqlUrX16lSpXSlClT9MMPP8gwDFWtWlUREREaPnx4kXKZP3++Jk2apBEjRujnn39WpUqV1KxZMz3xxBM39X1169ZNp0+f1rhx45SamqqgoCDFxMRYvdhi2LBhunDhgoYPH64zZ86oYcOGio2N1f33339TfQIASp7FMAzD1kkUxenTp+Xl5aX4+Hi1atVKGRkZqly5spYsWaK//e1vkqTk5GTVrl1bCQkJatasmb7++ms98cQT+uWXX8z/cc2dO1evvPKKTp8+LScnJ73yyitat26dvv/+e7Ov7t27Kz09XTExMZIuvwHrwQcf1Lvvvivp8nR0Pz8/DRkyRK+++uoNc8/MzJSHh4cyMjLk7u5e3F+NlVfr9SjR86N49G9jsXUKKITAWUtsnUKx4x5h/7g/3B5uxf3hVo4fcPP4cwJgL44M7WnrFIA7wq36d2BhxxB2/wjtn2VkZEj6/4Vak5KSlJOTo9DQUDOmVq1auu+++5SQkCBJSkhIUP369a1+6xQWFqbMzEzt37/fjLn6HFdirpzj4sWLSkpKsopxcHBQaGioGfNn2dnZyszMtNoAAAAAAACAorD7R2ivlpeXp2HDhqlFixaqV6+eJCk1NVVOTk7y9PS0ivX29lZqaqoZc3Xx7kr7lbbrxWRmZuqPP/7Q2bNnlZubW2BMcnJygflGRUVp4sSJN3exAAAAwDUwkxooHpO//9TWKQBAodxWM/DCw8P1/fffa+nSpbZOpVBGjx6tjIwMczt+/LitUwIAAAAAAMBt5raZgRcREaG1a9dq8+bNuvfee839Pj4+unjxotLT061m4aWlpZmvXvfx8cn3ttgrb6m9OubPb65NS0uTu7u7XF1d5ejoKEdHxwJjrpzjz5ydneXs7HxzFwwAAAAAAADoNpiBZxiGIiIitGrVKm3cuFH+/v5W7Y0bN1bp0qUVFxdn7jt06JBSUlIUHBwsSQoODta+fft06tQpMyY2Nlbu7u6qU6eOGXP1Oa7EXDmHk5OTGjdubBWTl5enuLg4MwYAAAAAAAAobnY/Ay88PFxLlizRF198oXLlyplr1nl4eMjV1VUeHh7q16+fIiMjVaFCBbm7u2vIkCEKDg5Ws2bNJElt27ZVnTp19Oyzz2rq1KlKTU3VmDFjFB4ebs6QGzRokN59912NGjVKzz//vDZu3Kjly5dr3bp1Zi6RkZHq06ePmjRpooceekgzZ85UVlaW+vbte+u/GAAAAAAAANwV7L6AN2fOHElSSEiI1f758+frueeekyS9/fbbcnBwUJcuXZSdna2wsDC99957Zqyjo6PWrl2rwYMHKzg4WGXLllWfPn30xhtvmDH+/v5at26dhg8frlmzZunee+/Vv/71L4WFhZkx3bp10+nTpzVu3DilpqYqKChIMTEx+V5sAQAAAAAAABQXuy/gGYZxwxgXFxdFR0crOjr6mjFVq1bVV199dd3zhISEaPfu3deNiYiIUERExA1zAgAAAAAAAIqD3a+BBwAAAAAAANzN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XhFFR0erWrVqcnFxUdOmTbV9+3ZbpwQAAIBiwlgPAADYIwp4RbBs2TJFRkZq/Pjx2rVrlxo2bKiwsDCdOnXK1qkBAADgL2KsBwAA7BUFvCKYMWOGBgwYoL59+6pOnTqaO3euypQpo48++sjWqQEAAOAvYqwHAADsVSlbJ3C7uHjxopKSkjR69Ghzn4ODg0JDQ5WQkFDgMdnZ2crOzjY/Z2RkSJIyMzNLNllJ2bk5Jd4H/rpz2RZbp4BCuBV/Z2817hH2j/vD7eFW3B+u9GEYRon3dTcr6ljPluM8ifs4UFzuxHHeuWzuD0BxuFX3h8KO9SjgFdKvv/6q3NxceXt7W+339vZWcnJygcdERUVp4sSJ+fb7+fmVSI64/cws+D8d2Jv3P7N1BrgLcX+4TdzC+8O5c+fk4eFxy/q72xR1rMc4D7gzzPT43NYpALBXt/jfgTca61HAK0GjR49WZGSk+TkvL09nzpxRxYoVZbEws+Jul5mZKT8/Px0/flzu7u62TgeAHeH+gKsZhqFz587J19fX1qngKozzcD3cxwFcC/cH/Flhx3oU8AqpUqVKcnR0VFpamtX+tLQ0+fj4FHiMs7OznJ2drfZ5enqWVIq4Tbm7u3PjBlAg7g+4gpl3Ja+oYz3GeSgM7uMAroX7A65WmLEeL7EoJCcnJzVu3FhxcXHmvry8PMXFxSk4ONiGmQEAAOCvYqwHAADsGTPwiiAyMlJ9+vRRkyZN9NBDD2nmzJnKyspS3759bZ0aAAAA/iLGegAAwF5RwCuCbt266fTp0xo3bpxSU1MVFBSkmJiYfIsdA4Xh7Oys8ePH53v8BgC4PwC2wVgPxYX7OIBr4f6Am2UxbvSeWgAAAAAAAAA2wxp4AAAAAAAAgB2jgAcAAAAAAADYMQp4AAAAAAAAgB2jgAcU0nPPPafOnTsX6RiLxaLVq1eXSD7X89NPP8lisWjPnj23vG/gbhQSEqJhw4aZn6tVq6aZM2faLJ+btWDBAnl6eto6DQC45RjnAbgWxnmwFxTwgP957rnnZLFYZLFY5OTkpMDAQL3xxhu6dOmSJGnWrFlasGBBiedx8eJFTZ06VQ0bNlSZMmVUqVIltWjRQvPnz1dOTk6J9w/cjQzDUGhoqMLCwvK1vffee/L09NSJEydskFnhpaamasiQIQoICJCzs7P8/PzUsWNHxcXF2To1ALA5xnnA3YtxHu4UpWydAGBPHn/8cc2fP1/Z2dn66quvFB4ertKlS2v06NHy8PAo8f4vXryosLAw7d27V2+++aZatGghd3d3bdu2Tf/85z/VqFEjBQUFlXgewN3GYrFo/vz5ql+/vt5//3298MILkqRjx45p1KhRmjNnju69914bZ3ltP/30k1q0aCFPT09NmzZN9evXV05OjtavX6/w8HAlJyfbOkUAsDnGecDdiXEe7hTMwAOu4uzsLB8fH1WtWlWDBw9WaGio1qxZIyn/oxUhISF66aWXNGrUKFWoUEE+Pj6aMGHCdc8/fvx4ValSRd99912B7TNnztTmzZsVFxen8PBwBQUFKSAgQD179lRiYqKqV68uSYqJiVHLli3l6empihUr6oknntCPP/6Y73zJyclq3ry5XFxcVK9ePcXHx9/cFwPcBfz8/DRr1iyNHDlSx44dk2EY6tevn9q2batGjRqpXbt2cnNzk7e3t5599ln9+uuvhT53SkqKOnXqJDc3N7m7u6tr165KS0uTJGVkZMjR0VE7d+6UJOXl5alChQpq1qyZefwnn3wiPz+/a57/xRdflMVi0fbt29WlSxfVqFFDdevWVWRkpLZt22bGzZgxQ/Xr11fZsmXl5+enF198UefPn893vtWrV6t69epycXFRWFiYjh8/XuhrBQB7xTgPuHsxzvt/jPNuXxTwgOtwdXXVxYsXr9m+cOFClS1bVomJiZo6dareeOMNxcbG5oszDENDhgzRokWL9J///EcNGjQo8HyLFy9WaGioGjVqlK+tdOnSKlu2rCQpKytLkZGR2rlzp+Li4uTg4KCnnnpKeXl5Vse8/PLLGjFihHbv3q3g4GB17NhRv/32W1G+AuCu0qdPH7Vp00bPP/+83n33XX3//fd6//339eijj6pRo0bauXOnYmJilJaWpq5duxbqnHl5eerUqZPOnDmj+Ph4xcbG6ujRo+rWrZskycPDQ0FBQdq0aZMkad++fbJYLNq9e7c56IqPj1fr1q0LPP+ZM2cUExOj8PBw8x5xtavXOnFwcNDs2bO1f/9+LVy4UBs3btSoUaOs4n///Xe99dZbWrRokb799lulp6ere/fuhbpWALidMM4D7i6M8xjn3fYMAIZhGEafPn2MTp06GYZhGHl5eUZsbKzh7OxsjBw5Ml+7YRhG69atjZYtW1qd48EHHzReeeUV87MkY8WKFUbPnj2N2rVrGydOnLhuDq6ursZLL71U5NxPnz5tSDL27dtnGIZhHDt2zJBkTJ482YzJyckx7r33XmPKlClFPj9wN0lLSzMqVapkODg4GKtWrTLefPNNo23btlYxx48fNyQZhw4dMgzj8v1g6NChZnvVqlWNt99+2zAMw9iwYYPh6OhopKSkmO379+83JBnbt283DMMwIiMjjQ4dOhiGYRgzZ840unXrZjRs2ND4+uuvDcMwjMDAQOODDz4oMN/ExERDkrFy5coiX+uKFSuMihUrmp/nz59vSDK2bdtm7jt48KAhyUhMTCzy+QHAXjDOA2AYjPMY593emIEHXGXt2rVyc3OTi4uL2rVrp27dul33cYk//4a1SpUqOnXqlNW+4cOHKzExUZs3b9Y999xz3f4NwyhUnocPH1aPHj0UEBAgd3d3VatWTdLl6dtXCw4ONn8uVaqUmjRpooMHDxaqD+Bu5eXlpRdeeEG1a9dW586dtXfvXn3zzTdyc3Mzt1q1aklSgY80/dnBgwfl5+dn9WhEnTp15Onpaf59bN26tbZs2aLc3FzFx8crJCREISEh2rRpk3755RcdOXJEISEhBZ6/sPcNSfr3v/+tNm3a6J577lG5cuX07LPP6rffftPvv/9uxpQqVUoPPvig+blWrVpWuQLA7YpxHgDGeYzzbmcU8ICrPPLII9qzZ48OHz6sP/74w3x04lpKly5t9dliseR7vOGxxx7Tzz//rPXr19+w/xo1ahRqEdKOHTvqzJkz+vDDD5WYmKjExERJuu5jIAAKr1SpUipV6vJ7ns6fP6+OHTtqz549Vtvhw4fVqlWrYumvVatWOnfunHbt2qXNmzdbDezi4+Pl6+trro30Z9WrV5fFYrnhveOnn37SE088oQYNGujzzz9XUlKSoqOjJXHvAHB3YJwHQGKch9sXBTzgKmXLllVgYKDuu+8+86b+Vz355JNasmSJ+vfvr6VLl143tmfPnvr3v/+t3bt352vLyclRVlaWfvvtNx06dEhjxoxRmzZtVLt2bZ09e7bA8129qOmlS5eUlJSk2rVr/7ULAu4yDzzwgPbv369q1aopMDDQarveP/yuqF27to4fP261QPCBAweUnp6uOnXqSLq8fkmDBg307rvvqnTp0qpVq5ZatWql3bt3a+3atddcF0WSKlSooLCwMEVHRysrKytfe3p6uiQpKSlJeXl5mj59upo1a6YaNWrol19+yRd/6dIlc6FlSTp06JDS09O5dwC47THOA/BnjPMY591OKOABt8BTTz2ljz/+WH379tVnn312zbhhw4apRYsWatOmjaKjo7V3714dPXpUy5cvV7NmzXT48GGVL19eFStW1AcffKAjR45o48aNioyMLPB80dHRWrVqlZKTkxUeHq6zZ8/q+eefL6nLBO5I4eHhOnPmjHr06KEdO3boxx9/1Pr169W3b1/l5ube8PjQ0FDVr19fvXr10q5du7R9+3b17t1brVu3VpMmTcy4kJAQLV682BzEVahQQbVr19ayZcuuO7CTLv9dz83N1UMPPaTPP/9chw8f1sGDBzV79mzzEavAwEDl5OTonXfe0dGjR/Xxxx9r7ty5+c5VunRpDRkyRImJiUpKStJzzz2nZs2a6aGHHirK1wYAdw3GecDti3Ee47zbCQU84Bb529/+poULF+rZZ5/VypUrC4xxdnZWbGysRo0apffff1/NmjXTgw8+qNmzZ+ull15SvXr15ODgoKVLlyopKUn16tXT8OHDNW3atALPN3nyZE2ePFkNGzbUli1btGbNGlWqVKkkLxO44/j6+urbb79Vbm6u2rZtq/r162vYsGHy9PSUg8ON/zdqsVj0xRdfqHz58mrVqpVCQ0MVEBCgZcuWWcW1bt1aubm5VmughISE5NtXkICAAO3atUuPPPKIRowYoXr16umxxx5TXFyc5syZI0lq2LChZsyYoSlTpqhevXpavHixoqKi8p2rTJkyeuWVV9SzZ0+1aNFCbm5u+XIFAFhjnAfcnhjnMc67nViMoqyKCAAAAAAAAOCWYgYeAAAAAAAAYMco4AEAAAAAAAB2jAIeAAAAAAAAYMco4AEAAAAAAAB2jAIeAAAAAAAAYMco4AEAAAAAAAB2jAIeAAAAAAAAYMco4AEAAAAAAAB2jAIeAAAAAAAAYMco4AHAn6SmpmrIkCEKCAiQs7Oz/Pz81LFjR8XFxdk6NQAAAPwFjPMA3K5K2ToBALAnP/30k1q0aCFPT09NmzZN9evXV05OjtavX6/w8HAlJyfbOkUAAADcBMZ5AG5nzMADgKu8+OKLslgs2r59u7p06aIaNWqobt26ioyM1LZt2yRJKSkp6tSpk9zc3OTu7q6uXbsqLS3NPMeECRMUFBSkjz76SPfdd5/c3Nz04osvKjc3V1OnTpWPj4+8vLz01ltvWfVtsVg0Z84ctWvXTq6urgoICNBnn31mFfPKK6+oRo0aKlOmjAICAjR27Fjl5OTk6/vjjz9WtWrV5OHhoe7du+vcuXOSpEWLFqlixYrKzs62Om/nzp317LPPFut3CQAAYE8Y5wG4nVHAA4D/OXPmjGJiYhQeHq6yZcvma/f09FReXp46deqkM2fOKD4+XrGxsTp69Ki6detmFfvjjz/q66+/VkxMjD799FPNmzdPHTp00IkTJxQfH68pU6ZozJgxSkxMtDpu7Nix6tKli/bu3atevXqpe/fuOnjwoNlerlw5LViwQAcOHNCsWbP04Ycf6u23387X9+rVq7V27VqtXbtW8fHxmjx5siTpmWeeUW5urtasWWPGnzp1SuvWrdPzzz//l79DAAAAe8Q4j3EecNszAACGYRhGYmKiIclYuXLlNWM2bNhgODo6GikpKea+/fv3G5KM7du3G4ZhGOPHjzfKlCljZGZmmjFhYWFGtWrVjNzcXHNfzZo1jaioKPOzJGPQoEFW/TVt2tQYPHjwNfOZNm2a0bhxY/NzQX2//PLLRtOmTc3PgwcPNtq1a2d+nj59uhEQEGDk5eVdsx8AAIDbGeM8xnnA7Y418ADgfwzDuGHMwYMH5efnJz8/P3NfnTp15OnpqYMHD+rBBx+UJFWrVk3lypUzY7y9veXo6CgHBwerfadOnbI6f3BwcL7Pe/bsMT8vW7ZMs2fP1o8//qjz58/r0qVLcnd3tzrmz31XqVLFqp8BAwbowQcf1M8//6x77rlHCxYs0HPPPSeLxXLD6wcAALgdMc5jnAfc7niEFgD+p3r16rJYLMWygHHp0qWtPlsslgL35eXlFfqcCQkJ6tWrl9q3b6+1a9dq9+7dev3113Xx4sUb9n11P40aNVLDhg21aNEiJSUlaf/+/XruuecKnQcAAMDthnEegNsdBTwA+J8KFSooLCxM0dHRysrKyteenp6u2rVr6/jx4zp+/Li5/8CBA0pPT1edOnX+cg5XFlC++nPt2rUlSVu3blXVqlX1+uuvq0mTJqpevbr++9//3lQ//fv314IFCzR//nyFhoZa/aYZAADgTsM4D8DtjgIeAFwlOjpaubm5euihh/T555/r8OHDOnjwoGbPnq3g4GCFhoaqfv366tWrl3bt2qXt27erd+/eat26tZo0afKX+1+xYoU++ugj/fDDDxo/fry2b9+uiIgISZd/c5ySkqKlS5fqxx9/1OzZs7Vq1aqb6qdnz546ceKEPvzwQxY1BgAAdwXGeQBuZxTwAOAqAQEB2rVrlx555BGNGDFC9erV02OPPaa4uDjNmTNHFotFX3zxhcqXL69WrVopNDRUAQEBWrZsWbH0P3HiRC1dulQNGjTQokWL9Omnn5q/8X3yySc1fPhwRUREKCgoSFu3btXYsWNvqh8PDw916dJFbm5u6ty5c7HkDgAAYM8Y5wG4nVmMwqzmCQAocRaLRatWrbplA602bdqobt26mj179i3pDwAA4G7FOA/AX8VbaAHgLnP27Flt2rRJmzZt0nvvvWfrdAAAAFBMGOcBdy4KeABwl2nUqJHOnj2rKVOmqGbNmrZOBwAAAMWEcR5w5+IRWgAAAAAAAMCO8RILAAAAAAAAwI5RwAMAAAAAAADsGAU8AAAAAAAAwI5RwAMAAAAAAADsGAU8AAAAAAAAwI5RwAMAAAAAAADsGAU8AAAAAAAAwI5RwAMAAAAAAADs2P8BaP/qrBL8c6k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data:image/png;base64,iVBORw0KGgoAAAANSUhEUgAAA0kAAAHWCAYAAACi1sL/AAAAOXRFWHRTb2Z0d2FyZQBNYXRwbG90bGliIHZlcnNpb24zLjcuMSwgaHR0cHM6Ly9tYXRwbG90bGliLm9yZy/bCgiHAAAACXBIWXMAAA9hAAAPYQGoP6dpAABnW0lEQVR4nO3dd3gU5d7G8XtLsukJISEECCQ0Cb13pDepAipgodiOoogcjx59j2LFrlhQsVBEBAuKiAcQ6SAdQZAOoRMICaTX3Xn/QPbsmgAJpEm+n+vKdTHPPDPzm8WR3PvMPGMyDMMQAAAAAECSZC7pAgAAAACgNCEkAQAAAIALQhIAAAAAuCAkAQAAAIALQhIAAAAAuCAkAQAAAIALQhIAAAAAuCAkAQAAAIALQhIAAAAAuCAkAQBwCZs2bVLbtm3l6+srk8mkbdu26dlnn5XJZCrp0gAARYiQBACl0AcffCCTyaRWrVqVdCmlTmRkpEwmk/OnQoUK6tChg77//vtCPU52drZuueUWJSQk6O2339bMmTNVrVq1PPtOnDhR8+bNy9d+Dx8+7Fa/xWJR1apVdfPNN2vbtm2FdwKXsGLFCplMJn377bdu7VlZWerbt6/MZrOmTp0qSZo+fbqzzjVr1uTal2EYioiIkMlkUt++fYu8dgAoLoQkACiFZs2apcjISG3cuFEHDhwo6XJKncaNG2vmzJmaOXOmHnvsMZ08eVKDBg3SRx99VGjHOHjwoI4cOaLHHntM9913n+644w6VK1dO//nPf5Senu7WtyAh6aJhw4Zp5syZmjp1qoYPH65ly5apdevWxRKU/io7O1tDhgzRf//7X33yyScaPXq023ovLy99+eWXubZbuXKljh8/LpvNVlylAkCxICQBQCkTExOjX3/9VW+99ZZCQ0M1a9asYq/B4XAoIyOj2I+bX5UrV9Ydd9yhO+64Q48//rjWrl0rX19fvf3225fcJicnR1lZWfk+xpkzZyRJQUFBbu1Wq1VeXl5XVberpk2b6o477tCIESP0yiuv6IsvvlBmZqY+/PDDa953ampqvvtmZ2fr1ltv1YIFCzRlyhTdfffdufrcdNNN+uabb5STk+PW/uWXX6pZs2aqWLHiNdcMAKUJIQkASplZs2apXLly6tOnj4YMGeIWkrKzsxUcHKxRo0bl2i4pKUleXl567LHHnG2ZmZmaMGGCatasKZvNpoiICD3++OPKzMx029ZkMumhhx7SrFmzVK9ePdlsNi1atEiS9MYbb6ht27YqX768vL291axZs1y3aklSenq6xo4dq5CQEPn7+6t///46ceKETCaTnn32Wbe+J06c0OjRoxUWFiabzaZ69eo5b/G6GhUrVlR0dLRiYmIk/e+WtjfeeEOTJk1SjRo1ZLPZtGvXLknSsmXL1KFDB/n6+iooKEgDBgzQ7t27nfsbOXKkOnbsKEm65ZZbZDKZ1KlTJ0nK9UySyWRSamqqZsyY4bw1beTIkQU+hy5dukiS8xwkacOGDerVq5cCAwPl4+Ojjh07au3atW7bXaxn165dGj58uMqVK6f27dvn65g5OTkaOnSofvjhB3344Ye699578+w3bNgwxcfHa8mSJc62rKwsffvttxo+fHhBTxUASj1rSRcAAHA3a9YsDRo0SJ6enho2bJg+/PBDbdq0SS1atJCHh4duvvlmfffdd5oyZYo8PT2d282bN0+ZmZkaOnSopAujQf3799eaNWt03333KTo6Wjt27NDbb7+tffv25bo9bNmyZfr666/10EMPKSQkRJGRkZKkd955R/3799ftt9+urKwszZkzR7fccosWLFigPn36OLcfOXKkvv76a915551q3bq1Vq5c6bb+otOnT6t169bOYBYaGqqFCxfq7rvvVlJSksaNG1fgzyw7O1vHjh1T+fLl3dqnTZumjIwM3XfffbLZbAoODtYvv/yi3r17q3r16nr22WeVnp6u9957T+3atdPWrVsVGRmp+++/X5UrV9bEiRM1duxYtWjRQmFhYXkee+bMmbrnnnvUsmVL3XfffZKkGjVqFPgcDh48KEnOc1i2bJl69+6tZs2aacKECTKbzZo2bZq6dOmi1atXq2XLlm7b33LLLapVq5YmTpwowzCueLycnBwNGzZM33//vSZPnqz777//kn0jIyPVpk0bzZ49W71795YkLVy4UImJiRo6dKjefffdAp8vAJRqBgCg1Ni8ebMhyViyZIlhGIbhcDiMKlWqGI888oizz+LFiw1Jxo8//ui27U033WRUr17duTxz5kzDbDYbq1evduv30UcfGZKMtWvXOtskGWaz2fjjjz9y1ZSWlua2nJWVZdSvX9/o0qWLs23Lli2GJGPcuHFufUeOHGlIMiZMmOBsu/vuu43w8HDj7Nmzbn2HDh1qBAYG5jreX1WrVs3o0aOHERcXZ8TFxRnbt283hg4dakgyHn74YcMwDCMmJsaQZAQEBBhnzpxx275x48ZGhQoVjPj4eGfb9u3bDbPZbNx1113OtuXLlxuSjG+++cZt+wkTJhh//efT19fXGDFixGXrvuhibc8995wRFxdnxMbGGitWrDCaNGliSDLmzp1rOBwOo1atWkbPnj0Nh8Ph3DYtLc2IiooyunfvnqueYcOG5ev4F8+rWrVqhiRj8uTJl+w7bdo0Q5KxadMm4/333zf8/f2dfz+33HKL0blzZ8MwLvyd9OnTJ1/HB4C/A263A4BSZNasWQoLC1Pnzp0lXbiV67bbbtOcOXNkt9slXbgtKyQkRF999ZVzu3PnzmnJkiW67bbbnG3ffPONoqOjVadOHZ09e9b5c/G2ruXLl7sdu2PHjqpbt26umry9vd2Ok5iYqA4dOmjr1q3O9ou35j344INu2z788MNuy4ZhaO7cuerXr58Mw3Crq2fPnkpMTHTb76X8/PPPCg0NVWhoqBo1aqRvvvlGd955p1599VW3foMHD1ZoaKhz+dSpU9q2bZtGjhyp4OBgZ3vDhg3VvXt3/fe//73isQvLhAkTFBoaqooVK6pTp046ePCgXn31VQ0aNEjbtm3T/v37NXz4cMXHxzs/o9TUVHXt2lWrVq2Sw+Fw298//vGPAh3/9OnTslqtioqKylf/W2+9Venp6VqwYIGSk5O1YMECbrUDcN3idjsAKCXsdrvmzJmjzp07uz2X0qpVK7355ptaunSpevToIavVqsGDB+vLL79UZmambDabvvvuO2VnZ7uFpP3792v37t1uIcHVxYkJLrrUL8sLFizQiy++qG3btrk9y+T6XM6RI0dkNptz7aNmzZpuy3FxcTp//rw+/vhjffzxx/mqKy+tWrXSiy++KJPJJB8fH0VHR+eaYCGvczpy5Igk6YYbbsjVNzo6WosXL1Zqaqp8fX2vWMO1uu+++3TLLbfIbDYrKCjI+SyYdOHvTpJGjBhxye0TExNVrlw553J+w85Fr732miZNmqQhQ4bo559/Vrt27S7bPzQ0VN26ddOXX36ptLQ02e12DRkypEDHBIC/C0ISAJQSy5Yt06lTpzRnzhzNmTMn1/pZs2apR48ekqShQ4dqypQpWrhwoQYOHKivv/5aderUUaNGjZz9HQ6HGjRooLfeeivP40VERLgtu44YXbR69Wr1799fN954oz744AOFh4fLw8ND06ZNy3NK6Cu5OPpxcVa3vDRs2PCK+wkJCVG3bt2u2C+vcyotatWqdclzuPg5vf7662rcuHGeffz8/NyWC3qu4eHhWrJkidq3b68+ffpo5cqVbv/95GX48OG69957FRsbq969e+cZTAHgekBIAoBSYtasWapQoYImT56ca913332n77//Xh999JG8vb114403Kjw8XF999ZXat2+vZcuW6f/+7//ctqlRo4a2b9+url27uo36FMTcuXPl5eWlxYsXu70LZ9q0aW79qlWrJofDoZiYGNWqVcvZ/td3PIWGhsrf3192uz1fIaewXXwZ7N69e3Ot27Nnj0JCQq5qFOlqP99LuTjxQ0BAQJF+TtWrV9fixYvVsWNH9ezZU6tXr3b7+/urm2++Wffff7/Wr1/vdrsnAFxveCYJAEqB9PR0fffdd+rbt6+GDBmS6+ehhx5ScnKy5s+fL0kym80aMmSIfvzxR82cOVM5OTlut9pJF54hOXHihD755JM8j5efd+lYLBaZTCbn81DShem1/zozXs+ePSVJH3zwgVv7e++9l2t/gwcP1ty5c7Vz585cx4uLi7tiTdciPDxcjRs31owZM3T+/Hln+86dO/Xzzz/rpptuuqr9+vr6uu3vWjVr1kw1atTQG2+8oZSUlFzrC/NzatCggX766SelpKSoe/fuOnHixCX7+vn56cMPP9Szzz6rfv36FVoNAFDaMJIEAKXA/PnzlZycrP79++e5vnXr1s4Xy14MQ7fddpvee+89TZgwQQ0aNFB0dLTbNnfeeae+/vpr/eMf/9Dy5cvVrl072e127dmzR19//bUWL16s5s2bX7auPn366K233lKvXr00fPhwnTlzRpMnT1bNmjX1+++/O/s1a9ZMgwcP1qRJkxQfH++cAnzfvn2S3EdaXnnlFS1fvlytWrXSvffeq7p16yohIUFbt27VL7/8ooSEhKv6DPPr9ddfV+/evdWmTRvdfffdzinAAwMDc73PKb+aNWumX375RW+99ZYqVaqkqKgotWrV6qprNJvN+vTTT9W7d2/Vq1dPo0aNUuXKlXXixAktX75cAQEB+vHHH696/3/Vpk0bfffdd+rXr5+6d++u1atX55pO/aLLPScFANcLRpIAoBSYNWuWvLy81L179zzXm81m9enTR4sWLVJ8fLwkqW3btoqIiFBycnKuUaSL28ybN0+vvPKKduzYoccee0zPPfecNm3apEceeUS1a9e+Yl1dunTRZ599ptjYWI0bN06zZ8/Wq6++qptvvjlX388//1xjxozRTz/9pCeeeEJZWVnOW7K8vLyc/cLCwrRx40aNGjVK3333nR566CG98847SkhIyDU7XVHo1q2bFi1apPLly+uZZ57RG2+8odatW2vt2rUFnvzgorfeekvNmjXTf/7zH+e7ra5Vp06dtG7dOjVv3lzvv/++Hn74YU2fPl0VK1bUo48+es37/6sePXpo5syZ2rt3r3r37q3k5ORCPwYA/F2YDCMfb5wDAOAqbNu2TU2aNNEXX3yh22+/vaTLAQAgXxhJAgAUivT09FxtkyZNktls1o033lgCFQEAcHV4JgkAUChee+01bdmyRZ07d5bVatXChQu1cOFC3XfffbmmGwcAoDTjdjsAQKFYsmSJnnvuOe3atUspKSmqWrWq7rzzTv3f//2frFa+kwMA/H0QkgAAAADABc8kAQAAAIALQhIAAAAAuLjubxJ3OBw6efKk/P393V5mCAAAAKBsMQxDycnJqlSpkszmS48XXfch6eTJk8yqBAAAAMDp2LFjqlKlyiXXX/chyd/fX9KFDyIgIKCEqwEAAABQUpKSkhQREeHMCJdy3Yeki7fYBQQEEJIAAAAAXPExHCZuAAAAAAAXhCQAAAAAcEFIAgAAAAAX1/0zSQAAAIAk2e12ZWdnl3QZKEIWi0VWq/WaX/1DSAIAAMB1LyUlRcePH5dhGCVdCoqYj4+PwsPD5enpedX7ICQBAADguma323X8+HH5+PgoNDT0mkcZUDoZhqGsrCzFxcUpJiZGtWrVuuwLYy+HkAQAAIDrWnZ2tgzDUGhoqLy9vUu6HBQhb29veXh46MiRI8rKypKXl9dV7YeJGwAAAFAmMIJUNlzt6JHbPgqhDgAAAAC4bhCSAAAAAMAFzyQBAACgTEo+l630FHuxHc/bzyL/ch7FcqxOnTqpcePGmjRpkiQpMjJS48aN07hx44rl+IVl+vTpGjdunM6fP1+sxyUkAQAAoMxJPpetLyYelT2n+KYEt1hNuuOpqvkKSoZhqHv37rJYLFq8eLHbug8++EBPPfWUdu7cqSpVqhRVudcsNjZWL730kn766SedOHFCFSpUUOPGjTVu3Dh17dq1pMu7LG63AwAAQJmTnmIv1oAkSfYcI98jVyaTSdOmTdOGDRs0ZcoUZ3tMTIwef/xxvffee6U6IB0+fFjNmjXTsmXL9Prrr2vHjh1atGiROnfurDFjxpR0eVdESAIAAABKoYiICL3zzjt67LHHFBMTI8MwdPfdd6tHjx5q0qSJevfuLT8/P4WFhenOO+/U2bNn873vo0ePasCAAfLz81NAQIBuvfVWnT59WpKUmJgoi8WizZs3S5IcDoeCg4PVunVr5/ZffPGFIiIiLrn/Bx98UCaTSRs3btTgwYNVu3Zt1atXT+PHj9f69eud/d566y01aNBAvr6+ioiI0IMPPqiUlJRc+5s3b55q1aolLy8v9ezZU8eOHcv3uV4NQhIAAABQSo0YMUJdu3bV6NGj9f7772vnzp2aMmWKunTpoiZNmmjz5s1atGiRTp8+rVtvvTVf+3Q4HBowYIASEhK0cuVKLVmyRIcOHdJtt90mSQoMDFTjxo21YsUKSdKOHTtkMpn022+/OQPMypUr1bFjxzz3n5CQoEWLFmnMmDHy9fXNtT4oKMj5Z7PZrHfffVd//PGHZsyYoWXLlunxxx9365+WlqaXXnpJn3/+udauXavz589r6NCh+TrXq8UzSQU05ZnfSroElBH3P9+kpEsAAAClwMcff6x69epp1apVmjt3rqZMmaImTZpo4sSJzj5Tp05VRESE9u3bp9q1a192f0uXLtWOHTsUExPjHA36/PPPVa9ePW3atEktWrRQp06dtGLFCj322GNasWKFunfvrj179mjNmjXq1auXVqxYkSvMXHTgwAEZhqE6depc8dxcJ5KIjIzUiy++qH/84x/64IMPnO3Z2dl6//331apVK0nSjBkzFB0drY0bN6ply5ZXPMbVYCQJAAAAKMUqVKig+++/X9HR0Ro4cKC2b9+u5cuXy8/Pz/lzMZAcPHjwivvbvXu3IiIi3G6Xq1u3roKCgrR7925JUseOHbVmzRrZ7XatXLlSnTp1cgankydP6sCBA+rUqVOe+zeM/D/r9csvv6hr166qXLmy/P39deeddyo+Pl5paWnOPlarVS1atHAu16lTx63WosBIEoACY0QVxYURVQC4wGq1ymq98Kt7SkqK+vXrp1dffTVXv/Dw8EI53o033qjk5GRt3bpVq1at0sSJE1WxYkW98soratSokSpVqqRatWrluW2tWrVkMpm0Z8+eyx7j8OHD6tu3rx544AG99NJLCg4O1po1a3T33XcrKytLPj4+hXIuV4ORJAAAAOBvpGnTpvrjjz8UGRmpmjVruv3k9QzQX0VHR+vYsWNukx/s2rVL58+fV926dSVdeG6oYcOGev/99+Xh4aE6deroxhtv1G+//aYFCxZc8nkkSQoODlbPnj01efJkpaam5lp/8Z1HW7ZskcPh0JtvvqnWrVurdu3aOnnyZK7+OTk5zkkkJGnv3r06f/68oqOjr3iuV4uQBAAAAPyNjBkzRgkJCRo2bJg2bdqkgwcPavHixRo1apTs9itPMd6tWzc1aNBAt99+u7Zu3aqNGzfqrrvuUseOHdW8eXNnv06dOmnWrFnOQBQcHKzo6Gh99dVXlw1JkjR58mTZ7Xa1bNlSc+fO1f79+7V79269++67atOmjSSpZs2ays7O1nvvvadDhw5p5syZ+uijj3Lty8PDQw8//LA2bNigLVu2aOTIkWrdunWRPY8kEZIAAABQBnn7WWSxmor1mBarSd5+lmveT6VKlbR27VrZ7Xb16NFDDRo00Lhx4xQUFCSz+cq/3ptMJv3www8qV66cbrzxRnXr1k3Vq1fXV1995davY8eOstvtbs8ederUKVdbXqpXr66tW7eqc+fO+uc//6n69eure/fuWrp0qT788ENJUqNGjfTWW2/p1VdfVf369TVr1iy9/PLLufbl4+OjJ554QsOHD1e7du3k5+eXq9bCZjIK8mTV31BSUpICAwOVmJiogICAa94fz2KguJTmZzG4DlBcSvN1AODvIyMjQzExMYqKipKXl5ezPflcdr5f7loYvP0s8i/nUWzHK6su9fct5T8bMHEDAAAAyiT/ch6EFuSJ2+0AAAAAwAUhCQAAAABcEJIAAAAAwAUhCQAAAABcEJIAAAAAwAUhCQAAAABclGhIWrVqlfr166dKlSrJZDJp3rx5busNw9Azzzyj8PBweXt7q1u3btq/f3/JFAsAAACgTCjR9ySlpqaqUaNGGj16tAYNGpRr/WuvvaZ3331XM2bMUFRUlJ5++mn17NlTu3btyvViKAAAAKAgzhxNVNLZtGI7XkCIjypUDSy24+HqlWhI6t27t3r37p3nOsMwNGnSJP3nP//RgAEDJEmff/65wsLCNG/ePA0dOrQ4SwUAAMB15MzRRN1/w2RlZ9iL7ZgeXhZN2Tum0ILSyJEjdf78+Vx3Y12OyWTS999/r4EDBxZKDfl1+PBhRUVF6bffflPjxo2L9dhXo9Q+kxQTE6PY2Fh169bN2RYYGKhWrVpp3bp1l9wuMzNTSUlJbj8AAACAq6SzacUakCQpO8NeoJGrkSNHymQyyWQyydPTUzVr1tTzzz+vnJwcSdI777yj6dOnF1G1/5OVlaXXXntNjRo1ko+Pj0JCQtSuXTtNmzZN2dnZRX78klCiI0mXExsbK0kKCwtzaw8LC3Ouy8vLL7+s5557rkhrAwAAAIpDr169NG3aNGVmZuq///2vxowZIw8PDz355JMKDCz6W/eysrLUs2dPbd++XS+88ILatWungIAArV+/Xm+88YaaNGnytxgZKqhSO5J0tZ588kklJiY6f44dO1bSJQEAAABXxWazqWLFiqpWrZoeeOABdevWTfPnz5d0YaTJ9ba5Tp06aezYsXr88ccVHBysihUr6tlnn73s/idMmKDw8HD9/vvvea6fNGmSVq1apaVLl2rMmDFq3LixqlevruHDh2vDhg2qVauWJGnRokVq3769goKCVL58efXt21cHDx7Mtb89e/aobdu28vLyUv369bVy5cqr+2CKWKkNSRUrVpQknT592q399OnTznV5sdlsCggIcPsBAAAArgfe3t7Kysq65PoZM2bI19dXGzZs0Guvvabnn39eS5YsydXPMAw9/PDD+vzzz7V69Wo1bNgwz/3NmjVL3bp1U5MmTXKt8/DwkK+vr6QLE7KNHz9emzdv1tKlS2U2m3XzzTfL4XC4bfOvf/1L//znP/Xbb7+pTZs26tevn+Lj4wvyERSLUhuSoqKiVLFiRS1dutTZlpSUpA0bNqhNmzYlWBkAAABQvAzD0C+//KLFixerS5cul+zXsGFDTZgwQbVq1dJdd92l5s2bu/0+LUk5OTm64447tHTpUq1Zs0Y1a9a85P7279+vOnXqXLG+wYMHa9CgQapZs6YaN26sqVOnaseOHdq1a5dbv4ceekiDBw9WdHS0PvzwQwUGBuqzzz674v6LW4k+k5SSkqIDBw44l2NiYrRt2zYFBweratWqGjdunF588UXVqlXLOQV4pUqVin02DgAAAKAkLFiwQH5+fsrOzpbD4dDw4cMvewvdX0eEwsPDdebMGbe2Rx99VDabTevXr1dISMhlj28YRr7q3L9/v5555hlt2LBBZ8+edY4gHT16VPXr13f2cx3ssFqtat68uXbv3p2vYxSnEg1JmzdvVufOnZ3L48ePlySNGDFC06dP1+OPP67U1FTdd999On/+vNq3b69FixbxjiQAAACUCZ07d9aHH34oT09PVapUSVbr5X999/DwcFs2mUy5bnnr3r27Zs+ercWLF+v222+/7P5q166tPXv2XLHOfv36qVq1avrkk09UqVIlORwO1a9f/7K3BpZmJXq7XadOnWQYRq6fi1MZmkwmPf/884qNjVVGRoZ++eUX1a5duyRLBgAAAIqNr6+vatasqapVq14xIOVX//799eWXX+qee+7RnDlzLtt3+PDh+uWXX/Tbb7/lWpedna3U1FTFx8dr7969+s9//qOuXbsqOjpa586dy3N/69evd/45JydHW7ZsUXR09LWdUBEotc8kAQAAACgaN998s2bOnKlRo0bp22+/vWS/cePGqV27duratasmT56s7du369ChQ/r666/VunVr7d+/X+XKlVP58uX18ccf68CBA1q2bJnzDrG/mjx5sr7//nvt2bNHY8aM0blz5zR69OiiOs2rVmrfkwQAAAAUlYAQH3l4WYr1hbIeXhYFhPgU2/GuZMiQIXI4HLrzzjtlNps1aNCgXH1sNpuWLFmit99+W1OmTNFjjz0mHx8fRUdHa+zYsapfv77MZrPmzJnjXL7hhhv07rvvqlOnTrn298orr+iVV17Rtm3bVLNmTc2fP/+Kz0WVBJOR36ex/qaSkpIUGBioxMTEQpkOfMozuYcagaJw//O5p9osLbgOUFxK83UA4O8jIyNDMTExioqKcnu2/czRRCWdTSu2OgJCfFShatG/ALasu9Tft5T/bMBIEgAAAMqkClUDCS3IE88kAQAAAIALQhIAAAAAuCAkAQAAAIALQhIAAADKhOt8vjL8qTD+nglJAAAAuK5ZLBZJUlZWVglXguKQlnZhxkIPD4+r3gez2wEAAOC6ZrVa5ePjo7i4OHl4eMhsZpzgemQYhtLS0nTmzBkFBQU5w/HVICQBAADgumYymRQeHq6YmBgdOXKkpMtBEQsKClLFihWvaR+EJAAAAFz3PD09VatWLW65u855eHhc0wjSRYQkAAAAlAlms1leXl4lXQb+BrghEwAAAABcEJIAAAAAwAUhCQAAAABcEJIAAAAAwAUhCQAAAABcEJIAAAAAwAUhCQAAAABcEJIAAAAAwAUhCQAAAABcEJIAAAAAwAUhCQAAAABcEJIAAAAAwAUhCQAAAABcEJIAAAAAwAUhCQAAAABcEJIAAAAAwAUhCQAAAABcEJIAAAAAwAUhCQAAAABcEJIAAAAAwAUhCQAAAABcEJIAAAAAwAUhCQAAAABcWEu6AAAA/o6mPPNbSZeAMuL+55uUdAlAmcNIEgAAAAC4ICQBAAAAgAtCEgAAAAC4ICQBAAAAgAtCEgAAAAC4ICQBAAAAgAtCEgAAAAC4ICQBAAAAgAtCEgAAAAC4ICQBAAAAgAtCEgAAAAC4ICQBAAAAgAtCEgAAAAC4ICQBAAAAgAtCEgAAAAC4ICQBAAAAgAtCEgAAAAC4ICQBAAAAgAtCEgAAAAC4ICQBAAAAgAtCEgAAAAC4ICQBAAAAgItSHZLsdruefvppRUVFydvbWzVq1NALL7wgwzBKujQAAAAA1ylrSRdwOa+++qo+/PBDzZgxQ/Xq1dPmzZs1atQoBQYGauzYsSVdHgAAAIDrUKkOSb/++qsGDBigPn36SJIiIyM1e/Zsbdy4sYQrAwAAAHC9KtW327Vt21ZLly7Vvn37JEnbt2/XmjVr1Lt370tuk5mZqaSkJLcfAAAAAMivUj2S9O9//1tJSUmqU6eOLBaL7Ha7XnrpJd1+++2X3Obll1/Wc889V4xVAgAAALielOqRpK+//lqzZs3Sl19+qa1bt2rGjBl64403NGPGjEtu8+STTyoxMdH5c+zYsWKsGAAAAMDfXakeSfrXv/6lf//73xo6dKgkqUGDBjpy5IhefvlljRgxIs9tbDabbDZbcZYJAAAA4DpSqkeS0tLSZDa7l2ixWORwOEqoIgAAAADXu1I9ktSvXz+99NJLqlq1qurVq6fffvtNb731lkaPHl3SpQEAAAC4TpXqkPTee+/p6aef1oMPPqgzZ86oUqVKuv/++/XMM8+UdGkAAAAArlOlOiT5+/tr0qRJmjRpUkmXAgAAAKCMKNXPJAEAAABAcSMkAQAAAIALQhIAAAAAuCAkAQAAAIALQhIAAAAAuCAkAQAAAIALQhIAAAAAuCAkAQAAAIALQhIAAAAAuCAkAQAAAIALQhIAAAAAuCAkAQAAAIALQhIAAAAAuCAkAQAAAIALQhIAAAAAuLCWdAEAAAD4e5ryzG8lXQLKiPufb1Ksx2MkCQAAAABcEJIAAAAAwAUhCQAAAABcEJIAAAAAwEW+J24YPXp0vvpNnTr1qosBAAAAgJKW75A0ffp0VatWTU2aNJFhGEVZEwAAAACUmHyHpAceeECzZ89WTEyMRo0apTvuuEPBwcFFWRsAAAAAFLt8P5M0efJknTp1So8//rh+/PFHRURE6NZbb9XixYsZWQIAAABw3SjQxA02m03Dhg3TkiVLtGvXLtWrV08PPvigIiMjlZKSUlQ1AgAAAECxuerZ7cxms0wmkwzDkN1uL8yaAAAAAKDEFCgkZWZmavbs2erevbtq166tHTt26P3339fRo0fl5+dXVDUCAAAAQLHJ98QNDz74oObMmaOIiAiNHj1as2fPVkhISFHWBgAAAADFLt8h6aOPPlLVqlVVvXp1rVy5UitXrsyz33fffVdoxQEAAABAcct3SLrrrrtkMpmKshYAAAAAKHEFepnslTDDHQAAAIC/u3xP3PD2229fdn1ycrJ69ux5zQUBAAAAQEnKd0h66qmn9Pnnn+e5LiUlRb169VJ8fHyhFQYAAAAAJSHfIWnmzJm6//77NX/+fLf21NRU9erVS3FxcVq+fHmhFwgAAAAAxSnfzyQNGTJE58+f17Bhw/TTTz+pU6dOzoB0+vRprVy5UuHh4UVZKwAAAAAUuXyHJEm65557lJCQoAEDBuiHH37QM888o5MnT2rlypWqVKlSUdUIAAAAAMWmQCFJkh5//HElJCSoa9euioyM1IoVK1SlSpWiqA0AAAAAil2+Q9KgQYPclj08PBQSEqJHHnnErZ2XyQIAAAD4O8t3SAoMDHRbHjZsWKEXAwAAAAAlLd8hadq0aUVZBwAAAACUCvmeAhwAAAAAygJCEgAAAAC4ICQBAAAAgAtCEgAAAAC4KFBIys7O1ujRoxUTE1NU9QAAAABAiSpQSPLw8NDcuXOLqhYAAAAAKHEFvt1u4MCBmjdvXhGUAgAAAAAlL9/vSbqoVq1aev7557V27Vo1a9ZMvr6+buvHjh1baMUBAAAAQHErcEj67LPPFBQUpC1btmjLli1u60wmEyEJAAAAwN9agUMSkzYAAAAAuJ5d9RTgWVlZ2rt3r3JycgqzHgAAAAAoUQUOSWlpabr77rvl4+OjevXq6ejRo5Kkhx9+WK+88kqhFwgAAAAAxanAIenJJ5/U9u3btWLFCnl5eTnbu3Xrpq+++qpQiwMAAACA4lbgZ5LmzZunr776Sq1bt5bJZHK216tXTwcPHizU4gAAAACguBV4JCkuLk4VKlTI1Z6amuoWmgAAAADg76jAIal58+b66aefnMsXg9Gnn36qNm3aFF5lAAAAAFACCny73cSJE9W7d2/t2rVLOTk5euedd7Rr1y79+uuvWrlyZVHUCAAAAADFpsAjSe3bt9f27duVk5OjBg0a6Oeff1aFChW0bt06NWvWrChqBAAAAIBiU6CRpKSkJG3YsEFZWVmaOHGiQkNDi6ouAAAAACgR+R5J2rZtm+rUqaNevXqpX79+qlmzphYvXlyUtUmSTpw4oTvuuEPly5eXt7e3GjRooM2bNxf5cQEAAACUTfkOSU888YSioqK0Zs0abdmyRV27dtVDDz1UlLXp3LlzateunTw8PLRw4ULt2rVLb775psqVK1ekxwUAAABQduX7drstW7bo559/VtOmTSVJU6dOVXBwsJKSkhQQEFAkxb366quKiIjQtGnTnG1RUVGX3SYzM1OZmZnO5aSkpCKpDQAAAMD1Kd8jSQkJCapSpYpzOSgoSL6+voqPjy+SwiRp/vz5at68uW655RZVqFBBTZo00SeffHLZbV5++WUFBgY6fyIiIoqsPgAAAADXnwJN3LBr1y7FxsY6lw3D0O7du5WcnOxsa9iwYaEVd+jQIX344YcaP368nnrqKW3atEljx46Vp6enRowYkec2Tz75pMaPH+9cTkpKIigBAAAAyLcChaSuXbvKMAy3tr59+8pkMskwDJlMJtnt9kIrzuFwqHnz5po4caIkqUmTJtq5c6c++uijS4Ykm80mm81WaDUAAAAAKFvyHZJiYmKKso48hYeHq27dum5t0dHRmjt3brHXAgAAAKBsyHdIqlatWlHWkad27dpp7969bm379u0rkVoAAAAAlA35nrihJDz66KNav369Jk6cqAMHDujLL7/Uxx9/rDFjxpR0aQAAAACuU6U6JLVo0ULff/+9Zs+erfr16+uFF17QpEmTdPvtt5d0aQAAAACuUwWauKEk9O3bV3379i3pMgAAAACUEaV6JAkAAAAAiluBQ1KXLl10/vz5XO1JSUnq0qVLYdQEAAAAACWmwCFpxYoVysrKytWekZGh1atXF0pRAAAAAFBS8v1M0u+//+78865duxQbG+tcttvtWrRokSpXrly41QEAAABAMct3SGrcuLFMJpNMJlOet9V5e3vrvffeK9TiAAAAAKC45TskxcTEyDAMVa9eXRs3blRoaKhznaenpypUqCCLxVIkRQIAAABAccl3SKpWrZokyeFwFFkxAAAAAFDS8hWS5s+fr969e8vDw0Pz58+/bN/+/fsXSmEAAAAAUBLyFZIGDhyo2NhYVahQQQMHDrxkP5PJJLvdXli1AQAAAECxy1dIcr3FjtvtAAAAAFzP8vWepODgYJ09e1aSNHr0aCUnJxdpUQAAAABQUvIVkrKyspSUlCRJmjFjhjIyMoq0KAAAAAAoKfm63a5NmzYaOHCgmjVrJsMwNHbsWHl7e+fZd+rUqYVaIAAAAAAUp3yFpC+++EJvv/22Dh48KJPJpMTEREaTrgP7j2zRz+s+19FTu5WYclb/uOVNNa7T2bneMAz9uPIjrfnte6VnJKtGRCMN6/2UwspXveQ+f1z5kX5a9bFbW1j5SD334HfO5dVb52rjzkU6dmqPMrJS9da/VsrHy99tmw/mjNOx0/uUnJogH+8ARUe11M1dH1GQ/4X3c509f1L/ea9vruM/Pmq6qldpeFWfBwAAACDlMySFhYXplVdekSRFRUVp5syZKl++fJEWhqKXmZ2hKmG11bbxAE355rFc63/+dYaWb5ytEQOeV0hQJc1f8aHe+3KMJjzwrTystkvut1JoDT1yx4fOZYvZ/SXDWdkZqlejrerVaKt5y97Lcx+1I5urV/vRCvQL0fnkOM395W19/O2/9Pio6W79xt3xocJDaziX/bwD83PqgFNRfFngatHaaZq37D11aTlMt/b8l7P9zc/v1f4jW9z6dmg6WLf3+T/nckLiKX3535e19/BmeXl6q3WjvhrY5WFZzBf+1/3b7qVaueVbHT+9Vzk52QoPra6+He9XvRptr+UjAQCgzMv3y2QviomJKYo6UALq12yn+jXb5bnOMAwt3filene4R41v6CRJGjXgef3rre7atmeFWtTvecn9ms0WBfqFXHJ911a3S5L2Ht58yT7dWt/h/HP5oErq2XaUPvp6vOz2bFksHs51vt5Blz0WcCVF9WWBJB0++YdWb52ryhVq5bm+fZOb1a/TA85lTw8v558dDrven/2IAvzK6/FR05SYclbTf3haFrNVA7s8LEnaf3Sroqu30sAuD8nb5q9123/QB3PG6YnRn6tqeJ2r+TgAAIDyOXHDX61cuVL9+vVTzZo1VbNmTfXv31+rV68u7NpQgs6eP6GklLOKjmrlbPP28ldU5fo6dOL3y257JuGonni7h/7zXj999v3/KSHx1DXVkpqeqI07/6vqEY3cApIkffDVo/rXm131+vTR2r535TUdB2VT/ZrtNKDzGDWp0yXXur9+WVAlrLZGDXhe55PjtG3PisvuNyMrTVO//z/d0edp+XgH5NnH08NLgX4hzh9vm59z3a5D63Xq7CGNHviiIireoPo126l/pwe1YvM3yrFnS5Ju7fkv9Ww7UpGV6imsfFUN7PKwKgRX1Y79q67+AwEAAAUPSV988YW6desmHx8fjR071jmJQ9euXfXll18WRY0oAUkp8ZKkAN9gt3Z/3/JKSjl7ye2iKjfQiP7P6eHh72vYTU8q/vwJvTHjbmVkpha4hu9+eUdjX2mrf77RWQmJsXrg1rec67w8vTWk+3jdN+RVjRn2rmpGNNZHX48nKKFQXcuXBXMWvqL6tdorunqrS/bZuHOh/vlGFz3/0S36ful7yspOd647dPx3Va5QUwF+/7u1uW71NsrITNHJMwfz3J/DcCgjK+2SoQwAAORPgW+3e+mll/Taa6/p0UcfdbaNHTtWb731ll544QUNHz68UAvE34vr7XtVwmorqnIDPfVuH23ZtUTtmgws0L56tL1L7ZoMVHziKf206mNN/+EZjRn6jkwmk/x8yrndkhdZqZ7OJ8dpyboZanRDx8I6HZRxV/tlwaadi3X01B49ec/MS/ZpWb+XggPDFeQXquNn9uv7pe/qdPxh/ePWN/889tlcxw3wu7CclBqf5z6XrPtcmVlpala3x5VPDgAAXFKBR5IOHTqkfv365Wrv378/zytdRy5+e52UmuDWnpwar4ACPAPk4+WvsOCqOpNwrMA1+PmUU1j5aqpbvbXuGfSydh5Yo5jLfHsfVbm+zpw7XuDjAIUpITFWX//8ukbf/OJln1nq0HSw6tVoq8phtdSqwU0aOeB5bdu7XHFXca1I0sYdC/XTqo917+BXc4UrAABQMAUOSREREVq6dGmu9l9++UURERGFUhRKXkhQZQX4hWhPzEZnW3pmimJO7FT1yvmfYjsjK01x544r0P/aJlcwDIckKTsn+5J9jp3exyQOKFRX82XB0VO7lZyaoImf3K4HX2yhB19sof1Htmj5xjl68MUWcjjseW4XVbmBJOnMuWN/Hjsk13GTUi4sB/i6zy66aedizVzwgu4d/Oplb+8DAAD5U+Db7f75z39q7Nix2rZtm9q2vTDN7Nq1azV9+nS98847hV4gik5GVprbt9Znz5/Qsdi98vUOUHBguLq2HK6Faz5VheCqzlm9gvxD1bhOJ+c2b8+8X43rdFbnFkMlSd8ueVsNa9+o4MBwJSbH6ceVH8lsNqtFvV7ObRJTziopJV5xf/4yeOLMfnl5+io4sKJ8vQMVc2KHDp/8QzUjmsjHy19x545r/ooPFVquivMdSOu2/yirxUMRFW+QJP22Z5l+3faD7uz7dFF/bChDXL8suPjf2sUvC25sdkue29SJaqmn7//are3z+c+qYkikerQdKfNfpsS/6NjpvZLkDPrVqzTUwjWfKSk1wTkytDtmvbxsfgoPre7cbtPORfr8x+d096CX1aBWh2s6XwAAcEGBQ9IDDzygihUr6s0339TXX1/4RSA6OlpfffWVBgwYUOgFougcOblLb8+8z7n87ZILEyO0bthPIwc8px5tRygzO12zfnpRaRnJqlm1sR4e/r7bLURx544rJe28c/l80ml99t2TSk1PlJ9POdWMaKwnRs2Qv285Z59VW751e+HsmzPukSTd1f9ZtW3UX55WL23bs0wLVk5RZla6Av1DVK9GW/Vu/6o8rJ7O7X5a/YkSEk/JbLaqYvlI3TPoFTWr263QPydc3wr7ywIvm68qV6jpdgxPT2/5egc62+MSjmnjzkWqX6udfL2DdOL0fn2z5E3VqtpUVcJqS5LqVm+t8JDqmj7vPxrUdZwSU89q/vIP1Kn5Lc7rYOOOhZo+f4Ju7fmYoirXV+Kfz0l5Wm3y/ssLmgEAQP4VKCTl5ORo4sSJGj16tNasWVNUNaGY3BDZXB89vfWS600mk/p3ekD9Xd7j8lcTx/7ktnzP4FeueNx+Hf+hfh3/ccn1lcNq6dE7P77keklq06if2jTK/WwcUFBF8WXBlVgsHtoTs0HLNn6pzKx0lQsMU5M6XXRTh3ucfcxmi8YMnaQvF76sV6eNlM3TS60b9nN7r9Lq376Tw5GjOQtf0ZyF/7v2LtYOAACujskwDKMgG/j5+Wnnzp2KjIwsopIKV1JSkgIDA5WYmKiAgGufFnfKM78VQlXAld3/fJOSLuGSuA5QXLgOAK4DQCq86yC/2aDAEzd07dpVK1fyLhoAAAAA16cCP5PUu3dv/fvf/9aOHTvUrFkz+fr6uq3v379/oRUHAAAAAMWtwCHpwQcflCS99dZbudaZTCbZ7XlPbwsAAAAAfwcFDkkOh6Mo6gAAAACAUqFAIenw4cNasmSJsrOz1bFjR9WrV6+o6gIAAACAEpHvkLR8+XL17dtX6enpFza0WjV16lTdcccdRVYcAAAAABS3fM9u9/TTT6t79+46ceKE4uPjde+99+rxxx8vytoAAAAAoNjlOyTt3LlTEydOVHh4uMqVK6fXX39dZ86cUXx8fFHWBwAAAADFKt8hKSkpSSEhIc5lHx8feXt7KzExsUgKAwAAAICSUKCJGxYvXqzAwEDnssPh0NKlS7Vz505nG+9JAgAAAPB3VqCQNGLEiFxt999/v/PPvCcJAAAAwN9dvkMS70cCAAAAUBbk+5kkAAAAACgLCEkAAAAA4IKQBAAAAAAuCEkAAAAA4IKQBAAAAAAuCEkAAAAA4KLQQtKIESPUpUuXwtodAAAAAJSIAr1M9nIqV64ss5mBKQAA/k4cDrsWrJyiDTv/q6SUeAX6h6pNw366qcM9MplMeW4z/YcJWv/7j7naw0Oqa8ID30qSflz5kX5a9bHb+rDykXruwe+cy7N+elG7YzYqMTlONk9vVa/SSIO6jlXFkChnn68WvaaDx7bpZNxBVQyJ0n/um+O2z7yOI0meHl5699+/5v+DAAAXhRaSJk6cWFi7AgAAxWTxr9O1csu3GjngOYWH1tCRk7v0+Y/PytvLT11aDstzm9t6Pqabuz7sXHY47Hrx46FqWrebW79KoTX0yB0fOpctZovb+qrh0WpZv7fKBYYrLT1RC1ZO0Tuzxuilh3+U2aVv28YDFHNip06c2Z+rlu5t7tKNzYa4tU2a+Q9Vq1Qv/x8CAPxFoYUkAADw93Po+HY1uqGjGtTqIEkKCaqkzX8s0uETOy+5jbeXv7zl71zetme50tKT1LZRf7d+ZrNFgX4hl9xPh6aD/7cQVEn9Oz+oFz8eqvjzJxUaHCFJuq3X45Kk5LRzeYYkL08feXn6OJePx+7TqbOHNLzPU5c5awC4vAKHpPHjx+fZbjKZ5OXlpZo1a2rAgAEKDg6+5uIAAEDRql6lkVZv/U6n448orHw1HY/dpwPHtmlI97z/vc/L2m3zVKd6K5UPquTWfibhqJ54u4c8rDZFVWmom7s8pODA8Dz3kZmVrl+3z1dIUGWVC6x41eezZtv3CguuplpVm171PgCgwCHpt99+09atW2W323XDDTdIkvbt2yeLxaI6derogw8+0D//+U+tWbNGdevWLfSCAQBA4enZbpQyMlP17AeDZDJbZDjsGtB5jFo1uClf259PjtMfB37V6JtfcmuPqtxAI/o/p7Dy1ZSYclY/rfpYb8y4W8/c/428bL7Ofis2f63vf3lHmdnpCisfqUdu/0BWi8dVnUt2TqY27lionu1GXtX2AHBRgUPSxVGiadOmKSAgQJKUmJioe+65R+3bt9e9996r4cOH69FHH9XixYsLvWAAAFB4tvyxRBt3LtTomyeqUmh1HTu9V9/8/OaFCRwa9bvi9uu3/yhvL381rtPZrb1+zXbOP1cJq62oyg301Lt9tGXXErVrMtC5rlX93oqOaq2klDgtWTdTn8x9Qv8aNU0eVluBz2XbnuXKyEpTm4ZXrhsALqfAIen111/XkiVLnAFJkgIDA/Xss8+qR48eeuSRR/TMM8+oR48ehVooAAAofN8tnaSebUeqRf2ekqTKYbWUkBirRWunXTEkGYahtdt/UKuGN11x9MfHy19hwVV1JuGYW7u3l7+8vfwVVr6qoqo01PjXO2rbnuVqUb9Xgc9lzW/fq0GtDgrwK1/gbQHAVYHn7E5MTNSZM2dytcfFxSkpKUmSFBQUpKysrGuvDgAAFKms7AyZTO6/DphNZhmG44rb7juyRXEJx9Su8cAr9s3ISlPcueMK9L/0RA6GYcgwpGx7wX+HOHvuhPYd3qx2jQcUeFsA+Kurut1u9OjRevPNN9WiRQtJ0qZNm/TYY49p4MCBkqSNGzeqdu3ahVooAAAofA1q3aiFaz5TcGBFhYfW0LHYPfplwxdq2+h/YeP7pe/pfPIZjRr4gtu2v26bp6jK9VW5Qs1c+/12ydtqWPtGBQeGKzE5Tj+u/Ehms1kt6l0YIYo7d1xb/vhZ0TVay9+nnM4lndHitdPk6WFT/Zrtnfs5k3BUmVnpSkqJV3Z2po7F7pUkhYdWdxu9+nXbDwrwD3G7zQ8ArlaBQ9KUKVP06KOPaujQocrJybmwE6tVI0aM0Ntvvy1JqlOnjj799NPCrRQAABS6ob0e1/wVH2j2wpeVnHpOgf6h6tB0sPrceJ+zT2LKWSUkxbptl56RrK27l+nWno/lud/zSaf12XdPKjU9UX4+5VQzorGeGDVD/r7lJEkeVpv2H/tNSzd+qbT0JAX4lVfNqk31r5HTFOD7vxlyZy54QfuPbHEuv/TJhXc3vfjwAoX8OZuew3Bo3e8/qk3Dfm7vVwKAq2UyDMO4mg1TUlJ06NAhSVL16tXl5+dXqIUVlqSkJAUGBioxMdHtOaqrNeWZ3wqhKuDK7n++SUmXcElcByguXAcA1wEgFd51kN9sUOBnkr744gulpaXJz89PDRs2VMOGDUttQAIAAACAgipwSHr00UdVoUIFDR8+XP/9739lt9uLoi4AAAAAKBEFDkmnTp3SnDlzZDKZdOuttyo8PFxjxozRr7/+WhT1AQAAAECxKnBIslqt6tu3r2bNmqUzZ87o7bff1uHDh9W5c2fVqFGjKGp0euWVV2QymTRu3LgiPQ4AAACAsqvAs9u58vHxUc+ePXXu3DkdOXJEu3fvLqy6ctm0aZOmTJmihg0bFtkxAAAAAKDAI0mSlJaWplmzZummm25S5cqVNWnSJN188836448/Crs+SRdm0rv99tv1ySefqFy5ckVyDAAAAACQriIkDR06VBUqVNCjjz6q6tWra8WKFTpw4IBeeOEF1alTpyhq1JgxY9SnTx9169btin0zMzOVlJTk9gMAAAAA+VXg2+0sFou+/vpr9ezZUxaL+wvbdu7cqfr16xdacZI0Z84cbd26VZs2bcpX/5dfflnPPfdcodYAAAAAoOwo8EjSxdvsLgak5ORkffzxx2rZsqUaNWpUqMUdO3ZMjzzyiGbNmiUvL698bfPkk08qMTHR+XPs2LFCrQkAAADA9e2qJ25YtWqVPvvsM82dO1eVKlXSoEGDNHny5MKsTVu2bNGZM2fUtGlTZ5vdbteqVav0/vvvKzMzM9dols1mk81mK9Q6AAAAAJQdBQpJsbGxmj59uj777DMlJSXp1ltvVWZmpubNm6e6desWenFdu3bVjh073NpGjRqlOnXq6IknnsgVkAAAAADgWuU7JPXr10+rVq1Snz59NGnSJPXq1UsWi0UfffRRkRXn7++f6xknX19flS9fvtCffQIAAAAAqQAhaeHChRo7dqweeOAB1apVqyhrAgAAAIASk++QtGbNGn322Wdq1qyZoqOjdeedd2ro0KFFWVueVqxYUezHBAAAwPXrqXf7KCHxVK72js1v0bDeT+Zq/233Ui1cO1VxCcdkd+SoQnBVdWt9h1o37OvsM/2HCVr/+49u29Wt0UZjh//vGf7U9ETNWfSaduxbJZPJpCbRXXVrz3/Jy9PH2WfzHz9r0dqpOh1/VP6+QerU/Db1aDvCuT4xOU7fLnlbR07tUlzCMXVuOVS39vzXNX0eKEBIat26tVq3bq1Jkybpq6++0tSpUzV+/Hg5HA4tWbJEERER8vf3L8paAQAAgEL35N1fyGHYncsnzxzUO7MeUNPo7nn29/EOVO/2d6ti+UhZLR76ff9qfT7/Ofn7BqtejbbOfvVqtNVd/Z91Llstnm77mfr9/ykx5aweueMD2e05mvHjs5q14EXdPWiiJGnngbWaOu8/GtrrcUVXb63YszH6YsEL8vCwqXOLC4MV2fZs+fmW003t79HSDbMK6yMp8wo8Bbivr69Gjx6tNWvWaMeOHfrnP/+pV155RRUqVFD//v2LokYAAACgyPj7llOgX4jzZ8f+VQotV0W1qzXLs/8Nkc3VpE4XhYdWV2hwhLq2Gq7KYbV08Og2t35Wi6fbfn29A5zrTsUd0h8Hf9WdfZ9RVOUGqlm1iYb2fFyb/1is88lxkqQNv/+kxjd00o3Nhii0XBU1qNVBvdqN1s+/zpBhGJKkkKBKuq3nv9S6UV95efkVzQdUBhU4JLm64YYb9Nprr+n48eOaPXt2YdUEAAAAlIgce7Y27Fioto0HyGQyXbG/YRjaE7NBp+MPq2a1pm7r9h3ZrH+92VUTJt+sL/87USlp553rDp34XT5e/qpW6X8zRNep3komk1kxJ3b8WUuWPKzuo08eHjadSzqt+DxuD0Thuer3JLmyWCwaOHCgBg4cWBi7AwAAAErEtj3LlZ6RrDaNLn+HVHpGsv49qZey7dkym8wadtO/Vbd6a+f6ejXaqkmdLgoJqqS4c8c1b/n7em/2w3pi1HSZzRYlpcTL3yfYbZ8Ws1W+3gFKSomXdOEZpm9+flNtYjaodmQLxSUc0y/rZkqSklLiFBJUqZDPHhcVSkgCAAAArge/bpunejXbKsg/9LL9bDZf/d99s5WZla49MRv17c9vKSSoim6IbC5JalG/p7Nv5bBaqhxWS0+/31/7jmxWnahW+aqlfZNBiks4rslzxsluz5GXzVddWg7TglVTZDJd0w1huAJCEgAAACAp/vxJ7Y7ZqPtveeOKfc0msyoEV5UkRVS8QbFnY7R47VRnSPqr0HJV5OcTpDMJx1QnqpUC/MorOS3BrY/dkaPU9CQF+JWXJJlMJg3q9ogGdnlIiSnx8vctpz0xGyVJIUFVruVUcQVEUAAAAEDSr9vny983WA1qtS/wtobhULY9+5LrzyWdVmpaogL9LoxQVa/cUGkZyTpyapezz96YTTIMh6IqN3Db1my2qFxABVktHtq0c5GqV2kof99yBa4R+cdIEgAAAMo8h+HQuu3z1aZhX1nM7r8iT5v3tIL8K+jmrg9LkhatmaqqleoqtFwV5eRkaeeBtVq/478aftOFdyplZKXpp1VT1KROVwX4hejsuWP67pd3FBocobo12kiSwkOrq16NtvpiwYsaftNTsjtyNGfRq2per6fzVr+UtHPaunupaldrpuycLP26fb627v5F4+/6xK2+Y7F7JUmZWWlKTjuvY7F7ZbF4qFJo9SL9zK5nhCQAAACUeXsObVBCYqzaNh6Qa11CUqzbM0CZ2emavfBlnU86Iw+rTRVDIjV64AtqXu/Cc0hmk1knTu/X+u0LlJaRrED/UNWt3lr9Oz3oNlvd6Jtf0pyFr2rSF/+QyWRW0zpddGuvx92OvW77j5q75G0ZMlS9SkONv+tjRVWu79bnpU+GOf989NRubdq5UMGB4Zo49qdC+WzKIkISAAAAyry6Ndroo6e35rnun38ZuRnQeYwGdB5zyX15enhp7O0fXPGYvt6BzhfH5sXPp5yeGD3jivu5VN24ejyTBAAAAAAuCEkAAAAA4IKQBAAAAAAuCEkAAAAA4IKQBAAAAAAuCEkAAAAA4IKQBAAAAAAuCEkAAAAA4IKQBAAAAAAuCEkAAAAA4IKQBAAAAAAurCVdAAAAAP6e5r33RUmXgDLi/uebFOvxGEkCAAAAABeEJAAAAABwQUgCAAAAABeEJAAAAABwQUgCAAAAABfMbldAzOKC4lLcs7gAAADgAkaSAAAAAMAFI0kACowRVRQXRlQBACWBkSQAAAAAcEFIAgAAAAAXhCQAAAAAcEFIAgAAAAAXhCQAAAAAcEFIAgAAAAAXhCQAAAAAcEFIAgAAAAAXhCQAAAAAcEFIAgAAAAAXhCQAAAAAcEFIAgAAAAAXhCQAAAAAcEFIAgAAAAAXhCQAAAAAcEFIAgAAAAAXhCQAAAAAcEFIAgAAAAAXhCQAAAAAcEFIAgAAAAAX1pIuAACAv6N5731R0iWgjLj/+SYlXQJQ5jCSBAAAAAAuCEkAAAAA4IKQBAAAAAAuCEkAAAAA4IKQBAAAAAAuCEkAAAAA4IKQBAAAAAAuCEkAAAAA4KJUh6SXX35ZLVq0kL+/vypUqKCBAwdq7969JV0WAAAAgOtYqQ5JK1eu1JgxY7R+/XotWbJE2dnZ6tGjh1JTU0u6NAAAAADXKWtJF3A5ixYtcluePn26KlSooC1btujGG28soaoAAAAAXM9KdUj6q8TERElScHDwJftkZmYqMzPTuZyUlFTkdQEAAAC4fpTq2+1cORwOjRs3Tu3atVP9+vUv2e/ll19WYGCg8yciIqIYqwQAAADwd/e3CUljxozRzp07NWfOnMv2e/LJJ5WYmOj8OXbsWDFVCAAAAOB68Le43e6hhx7SggULtGrVKlWpUuWyfW02m2w2WzFVBgAAAOB6U6pDkmEYevjhh/X9999rxYoVioqKKumSAAAAAFznSnVIGjNmjL788kv98MMP8vf3V2xsrCQpMDBQ3t7eJVwdAAAAgOtRqX4m6cMPP1RiYqI6deqk8PBw589XX31V0qUBAAAAuE6V6pEkwzBKugQAAAAAZUypHkkCAAAAgOJGSAIAAAAAF6X6djsAAACgqB3N3K6jmduV7kiSJPlZyqumV2uFeuQ9s/KxzN91Mmu3kh1nJUmBljDV8mqnIGu4s49hGDqQ8auOZ+1UtpGhctbKquvdVb6Wcs4+WY507U5frjPZh2SSSWGeNRXt3VlWk6ckKT77mI5kblWiPVY5RqZ8zOUU5dVclTyjC1QLCo6QBAAAgDLNy+ynG7zby8d8IcCcyPpDW1N/UFv/O+RvCcnVPyHnuMI9b1C0pbPMJqtiMjdpc8p3ah9wl7zM/pKkmMxNOpK5TQ18e8rHHKj96b9qc+p3au8/QhbThV/Bf09bqExHqlr4DZYhh3akLdYfaUvUyLePJOm8/aT8LSGK8mohm8lHZ3IO6fe0RbKabKrgUT3ftaDguN0OAAAAZVoFjxoK9aguX0s5+VrKqbZ3e1lNHkrMOZVn/0a+N6mqrbECrBXkZwlWfe/uMmQoPueYpAujSEcyf1MNr1YK86gpf0uoGvj2UqYjRWeyD0iSUuzxOptzWPV9uivIGq5y1sqK9u6sU9l7leFIkSTV8GqlWt7tVM5aST6WIEXamirUGqnT2fvzXQuuDiNJZVRBh5UlKTZrn/ZnrFW6I0k+5iDd4N1BoX9+i+Ew7NqfsVZx2TFKdyTKarKpvLWqant3kJfZL9e+HEaO1iXPVrIjTm397lCAtYIkyW7k6I+0X5RkP61UR4JCrdXV1G9AntsfyFivk1m7lWmkyWbyVU2v1qpiq18YHw8AACijDMOh2Ox9yjFyFGStlK9t7MqRIbs8TF6SpHRHojKNVJW3VnX28TDZFGipqPM5pxTuWUfnc07JarIp0FrR2ae8tZpMMikx55S8PGvleaxsI1O+puB814KrQ0gqowo6rHwu56S2p/2k2l7tFepRXaey9mhr6nxnf7tylGQ/oxpereVvCVWOkaHd6Sv+3Oftufa3N321bGZfJTvi3NoNGbKYrKpma+L2LclfbUv9SZlGqur79JCPOUiZRqokpoxHwRzM2KjT2fuVak+QxWRVkKWSant3kJ/l0v/4OAy7DmVu1ImsXcp0pMjXXE61vTvk+oIhw5GsvemrdTbnsOxGtnzMQWrg09P5j+HvqYt0MnuX2zYh1mpq7jfYubwi8VNlGElufWp7tVd1r5bOZcMwdDhzi45l/a50R7I8TV6qamusGl6trvpzAYCyKNkep/XJc+RQjizyVFPffvKzlM/Xthd+r/FzhqJMI02S5Gn2cetnM/v++TuLlGmkytPkvt5sMsvD5OXc/q9OZe1Vov206vl0y3ctuDqEpDKqgkcNt+Xa3u11LGu7EnNO5RmSjmRuVYg1UlFeLSRJtbzb6WzOER3N3KZ6Pt3kYbKphd8Qt23qenfRupQvle5Ikrc5wNkelx2jszlH1MS3n9YkH3bbxmrycF7453JOKsfIzFVLXHaMEnKO68aA0fI0e0uSfBRY8A8BZd65nGOq6tlYgdYwGTK0P32NNqfMVfuAkbKaPPLcZn/GWp3M2q36Pt3law7W2Zwj+i11vlr7DXOOiGY7MrQ++SuV94hQM9+b5WnyUZrjXK5v9UKskWrg09O5bJYl1/FqerVVhGcD57Llz4d5L9qdvlzxOUdUx7uj/MwhyjYylG1kXPVnAgBlla85WG3971COkaXY7H36PW2xWvndesWgdChjo2Kz96il363OZ42KQnz2Ue1MW6z6Pt3z/F2tOGspC/j0kK9h5fM5pxRpa+bWFmKNdN5Xm5fsPwOOh8nmbMt0pGpn2hI19e0v81X+53cm+5ACrWGKydysk1m7ZDF5qIJHDdXyaivLJX6xBfLiOmojSQ18empZ0kdKsp9WsLVKntuczNqt6l6tnLeaVrUEKT7niGIyN6uR9SZJ0qHMTfI2+7sFIB9L7iBvlkU2s+9la7TK85J9UuzxOpb1u9r53+Uy+sUXBgBwNcwmi3PmuUBrmJLsp3U4c6vq+3S/5DYxGZt1KGOTWvgNlr8l1Nlu+3OEKMuR5vbYQaYjVQGWCn/28VXWX0aMHIZD2UaGc/uLEnKOaWvqD6rj3UmVPesWqBZcHUJSGVaQYeVMIzWPIWOfSw4H240c7ctYrXCPOrL+GZIMw9COtMWqamuoQGtFpdkTr6rudMd5ncs5IbMsauLbX9lGuv5IW6ZsI8Ptl1KgoP4X7C99H7dDdln+MuJjllXnck46l89kH1SIR6R+S/1R53KOy2b2U1XPRoqwNXTbLiHnuJYlfiiryUvlrRGq5dXOOTp60aHMjTqYuV5eZn9V8qijarZmMpvMfx7nkLzNgYrLPqQtqd/JMKQQj6qq7dUh134AAAVjyJDDsF9y/aGMTTqUsUHN/Qa5PVckSd7mQNlMvorPOeq8yyDHyFSiPVZVbY0kSUHW8AttOacVaA2TJCXkHJUhQ4Eu03fHZx/T1tR5qu3dIde/I/mpBVeHkFSGXe2w8pU4DLu2pS6QJNXz6epsP5L1m3KMLFW3tbzUpvly8cmjhr43OUep6njbtS3tR9X17sJoEq6KYRjak75CQZZKl7yNQbrw3NDhzK0qZ60iH3OQ4nOO6nT2ARkuz8SlOxJ1LHO7Im3NVMO3lRLtsdqdvlxmk0WVPetJkkI9IlXRs5a8zQFKsydqX8YabUn9Tq39hsn0ZwiqZmuiAEsFeZq9dC7npPZlrFGGkapo707O42Q4khSbvU8NfHpdOIeMFdqWtkAt/W4pug8LAK4ze9NXK9QjSl4mf9mVpZNZe5SQc0zNfS/ccfB76kLZzH66wbuDpAu3te3PWKdGPr3lbQ5UpuPCc0YWk4esJk+ZTCZVszXRwcwN8rWUk7c5QPvTf5XN7KcKHjUlXZg0K8QaqT/Sl6iud1cZcmhX+jKFe9zgHH2Kzz6qranzVM3WVBU9ajmPY5LZ+WXYlWrB1SEklWEFGVa2mXyV5XAfNcp0pOUaDnYYdm1LW6AMR5Ja+N3iHEWSpITsYzpvP6WfE99x22ZdyiyFe0SroW+vfNVtM/nKy+zndhvfxVuNMhwpbi9pA/JrV/pSJdvj1dr/tsv2i/burJ1pS7Q6ebpMkrzNQariWU/Hs3Y6+xgyFGgJU23v9pKkAGsFJdvP6mjm786QFO5Zx9nf3xIqf0uIViVPVULOcZX3uPCwbZRXM7c+Zln0R/ovusGrvcwm64VvOWVXQ5/ezv/u65t6aF3KLKXYEy47AQUA4H+yjDT9nrpImUaqPEye8reEqrnvYIV4VJMkpTuSJZmc/Y9m/i5DF37ncVXD1lq1vNtKkqJsLWQ3srUzbYlyjEyVs1ZWc99Bbs8KNfTprd3py7Qp5ds/XyZbS9HenZ3rT2Ttkl05OpS5UYcyNzrby1mqqJX/rfmuBQVHSILT5YaVg6zhis85qkg1dbbF5xxxe4bpYkBKs59XS79bct3uE+3TWbWMds7lTEeKNqd+p0Y+fQr0Vuhy1kp/PkOV5fyGJNVxTpIpz+nGgSvZlbZUcdmH1NLvtiu+eM/T7KOmfgNkN3KUbaTLZvLTvozV8jEHOfvYTL65RmT9LOUvO2OjjyVIHiZvpTrOq7zynpEo0FpRhhxKcyTJzxIsm8lXJpndvhj43xcGyYQkAMinK92ufzGQXNQp8J4r7tNkMqmWdzvV8m53yT6eZm/ni2Pz0tC3lxrq8l8i56cWFBwvky2j9qavVkLOcaXZE5Vsj/tz+ZgqeUZLujCsvDd9tbN/NVtTnc05rJiMzUqxJ2h/+q9KtJ9WVVtjSf+7xS4p57Qa+t4kQ4YyHanKdKQ6g5e3OUD+lhDnz8Xpx33MQW6/mKbY45WUc0bZRoZylKmknDNKyjnjXB/uWUeeJi/tSFusFHu8EnKOa2/6KlXxrMetdigQwzC0K22pTmcfUAu/W/KcXOFSLCarvMz+MuTQ6ez9bjNGlrNWUqr9nFv/VMc5t1ke/yrDkaxsI11el5nIIdkeJ8nkHMEtZ610ITTZz7sc58KfL3csAABweYwklVEFHVYuZ62kRj43aV/GWu3LWCtfc5Ca+vZ3PruR4UjRmZyDkqRfk2e6HauF7y0q7xGR79o2p3zv9m6YX1O+kCT1ChovSbKaPNXcb4h2py/Tr8mz5GnyUkXPG1TLiyFlFMyu9GU6lbVHTf36y2rydN7HbTV5OgP3X+9DP59zShmOFAVYQpVhpOhAxjoZkqJszZ37jbQ10/qUOTqYsUEVPWor0R6r45m/q96ft7LmGFk6kLFOFT1qydPkq3RHovZmrJKPOUgh1gvX4Lmck0rMiVWwR4Ss8tB5+yntSV+hSh7R8jBfmFiivLWaAiwVtCNtsaK9O8uQoV3pS1XeWo3bTgEAuAaEpDKqoMPKklTRs7YqetbOs7+PJdAZYvLrUtvkZ9jYzxKc671MQEEdy9ouSdqY8o1be33vnqpiu/Ds0F+/MHAoR/sz1irdkSiLyUOh1ig19OvtDC7Shdvimvj217701TqYsV7e5kDV8e7kHKk1yaRk+1mdzNqlbCNTNpOfQjyqqZZXW5n/vFfdLItOZe/RgYx1cihH3uZAVbM1U5Ttf7e8mkwmNfUdqN3py7Qh5asL9XhE6QavG4vk8wIAoKwgJAEos/IT7P/6hUGwNUIdAkZecbsKHtVV4c93Kf2VxeShFn95R9NfBVrD1MZ/+BWP42X2UxPf/lfsB1zKwYyNOp29X6n2BFlMVgVZKqm2d4fLPtMWm7VfhzI3Ks1+Xobs8jGXU6RXM7f3tyw6/1ae297g1cH5YvKLHEaO1iXPVrIjTm397nBOmSxduM10V9oyJdpj5WnyVlVbE1V32d5h2HUoc6NOZO1SpiNFvuZyqu3dQaEeUVf7kQAAIQkAgLLsXM4xVfVsrEBrmAwZ2p++RptT5qp9wEhZL/Gcp4fJSzVsLeVrCZZZFp3JOaSdaYvlafJRqEekJKlzwP1u28Rlx2hn+s8K86iVa39701fLZvZVsiPOrT3HyNSmlLkqb62quj5dlWI/qx1pP8vDZHO+L2Z/xlqdzNqt+j7d5WsO1tmcI/otdb5a+w1zC1sAUBBM3AAAQBnW3G+wqtjqyd8SogBLqBr49FSGkawk++lLblPeI0JhnrXkZykvH0uQIm1N5W8J1fmcE84+NrOv28+Z7IMKtkbIxxLktq+47BidzTmiOt4dcx3nZNYeGbKrgU9P+VtCFO5ZR9VsTXQ4c4tLn92q7tVKoR7V5WMJUlVbI4V6RCkmc/O1fzgAyixCEgAAcMo2MiVdGC3KD8MwFJ99VKn2BJWzVsmzT6YjVXE5MariWT9X+860JWro00vmPG5uOZ9zUuUsVWQ2WZxtIdZqSnWcU7YjQ5LkkF0WWdy2M8uqczkn81U/AOSF2+0AAICkC4FnT/oKBVkqOWcvvZRsI1MrEj+WQ3aZZFJd767OGVL/6kTWLllNHm632hmGoR1pi1XV1lCB1opKsyfm2i7TSMs1nb3tz2nyM41UechLIdZqOpy5VeWsVeRjDlJ8zlGdzj4gQ0ZBTx8AnAhJAABAkrQrfamS7fFq7X/bFfta5am2/nfIbmQrPueo9qSvlLc5MM9XPpzI2qlwj2hZTP/7teNI1m/KMbJU3dbymmqO9u6snWlLtDp5ukySvM1BquJZT8ezdl7TfgGUbYQkAACgXWlLFZd9SC39bnN7wfelmEwm5/u4AqwVlOpI0KHMjblCUkLOcaU6zqmRra97e/Yxnbef0s+J77i1r0uZpXCPaDX07SWbyUdZjjS39RffZ2YzXRhR8jT7qKnfANmNHGUb6bKZ/LQvY7V8zEEFOn8AcEVIAgCgDDMMQ7vTl+l09gG19LtVPpbAq9uPDDkMe67245k7FWAJU4Al1K092qezahntnMuZjhRtTv1OjXz6KMgaLkkKslbS/ow1chh253NJ8TlH5Wsu5/ZuMkmymKyymPzlMOw6nb1fFT1uuKrzAACJkAQAQJm2K32ZTmXtUVO//rKaPJ0jNVaTpyx/TgH+e+pC2cx+usG7g6QL71YKtITJxxwoh+yKy47Ryazdquvd1W3fOUamTmfv0w15zFz312eNLLpwLB9zkHMkK9yzjg5krNPOtJ8V5dVCKfZ4HcncqjrenZzbnc85pQxHigIsocowUnQgY50MSVG25oXy+QAomwhJAACUYceytkuSNqZ849Ze37unqtjqSZLSHcmSTM51diNbu9KXKsORLIvJKl9zsBr69Fa4p/vozamsvTJ0IexcDQ+TTS38BmtX2jKtS54lD5O3ani1dr4jSZIcytH+jLVKdyTKYvJQqDVKDf165xppAoCCICQBAFCG9Qoaf8U+rfxvdVuu7d1Otb3bXaL3/0TYGroFmsvxsQTmWYu/JVStLjORRLA1Qh0CRubrGACQX7wnCQAAAABcEJIAAAAAwAUhCQAAAABcEJIAAAAAwAUhCQAAAABcEJIAAAAAwAUhCQAAAABcEJIAAAAAwAUhCQAAAABcEJIAAAAAwAUhCQAAAABcEJIAAAAAwAUhCQAAAABcEJIAAAAAwAUhCQAAAABcEJIAAAAAwAUhCQAAAABcEJIAAAAAwAUhCQAAAABcEJIAAAAAwAUhCQAAAABcEJIAAAAAwAUhCQAAAABcEJIAAAAAwAUhCQAAAABcEJIAAAAAwAUhCQAAAABcEJIAAAAAwAUhCQAAAABcEJIAAAAAwAUhCQAAAABcEJIAAAAAwMXfIiRNnjxZkZGR8vLyUqtWrbRx48aSLgkAAADAdarUh6SvvvpK48eP14QJE7R161Y1atRIPXv21JkzZ0q6NAAAAADXoVIfkt566y3de++9GjVqlOrWrauPPvpIPj4+mjp1akmXBgAAAOA6ZC3pAi4nKytLW7Zs0ZNPPulsM5vN6tatm9atW5fnNpmZmcrMzHQuJyYmSpKSkpIKpaYcI/PKnYBCUFj/zRYFrgMUF64DgOsAkArvOri4H8MwLtuvVIeks2fPym63KywszK09LCxMe/bsyXObl19+Wc8991yu9oiIiCKpESgqgYGTS7oEoMRxHQBcB4BU+NdBcnKyAgMDL7m+VIekq/Hkk09q/PjxzmWHw6GEhASVL19eJpOpBCsru5KSkhQREaFjx44pICCgpMsBSgTXAco6rgGA66A0MAxDycnJqlSp0mX7leqQFBISIovFotOnT7u1nz59WhUrVsxzG5vNJpvN5tYWFBRUVCWiAAICAvgfAso8rgOUdVwDANdBSbvcCNJFpXriBk9PTzVr1kxLly51tjkcDi1dulRt2rQpwcoAAAAAXK9K9UiSJI0fP14jRoxQ8+bN1bJlS02aNEmpqakaNWpUSZcGAAAA4DpU6kPSbbfdpri4OD3zzDOKjY1V48aNtWjRolyTOaD0stlsmjBhQq7bIIGyhOsAZR3XAMB18HdiMq40/x0AAAAAlCGl+pkkAAAAAChuhCQAAAAAcEFIAgAAAAAXhCQAAAAAcEFIwhW9/PLLatGihfz9/VWhQgUNHDhQe/fudeuTkZGhMWPGqHz58vLz89PgwYNzvQR47NixatasmWw2mxo3bpznsQzD0BtvvKHatWvLZrOpcuXKeumll4rq1IB8K67r4Nlnn5XJZMr14+vrW5SnB+RLcf57sHjxYrVu3Vr+/v4KDQ3V4MGDdfjw4SI6MyB/ivMa+Prrr9W4cWP5+PioWrVqev3114vqtJAHQhKuaOXKlRozZozWr1+vJUuWKDs7Wz169FBqaqqzz6OPPqoff/xR33zzjVauXKmTJ09q0KBBufY1evRo3XbbbZc81iOPPKJPP/1Ub7zxhvbs2aP58+erZcuWRXJeQEEU13Xw2GOP6dSpU24/devW1S233FJk5wbkV3FdBzExMRowYIC6dOmibdu2afHixTp79mye+wGKU3FdAwsXLtTtt9+uf/zjH9q5c6c++OADvf3223r//feL7NzwFwZQQGfOnDEkGStXrjQMwzDOnz9veHh4GN98842zz+7duw1Jxrp163JtP2HCBKNRo0a52nft2mVYrVZjz549RVY7UFiK6jr4q23bthmSjFWrVhVa7UBhKarr4JtvvjGsVqtht9udbfPnzzdMJpORlZVV+CcCXKWiugaGDRtmDBkyxK3t3XffNapUqWI4HI7CPQnkiZEkFFhiYqIkKTg4WJK0ZcsWZWdnq1u3bs4+derUUdWqVbVu3bp87/fHH39U9erVtWDBAkVFRSkyMlL33HOPEhISCvcEgEJQVNfBX3366aeqXbu2OnTocG0FA0WgqK6DZs2ayWw2a9q0abLb7UpMTNTMmTPVrVs3eXh4FO5JANegqK6BzMxMeXl5ubV5e3vr+PHjOnLkSCFUjishJKFAHA6Hxo0bp3bt2ql+/fqSpNjYWHl6eiooKMitb1hYmGJjY/O970OHDunIkSP65ptv9Pnnn2v69OnasmWLhgwZUpinAFyzorwOXGVkZGjWrFm6++67r7VkoNAV5XUQFRWln3/+WU899ZRsNpuCgoJ0/Phxff3114V5CsA1KcproGfPnvruu++0dOlSORwO7du3T2+++aYk6dSpU4V2Drg0QhIKZMyYMdq5c6fmzJlT6Pt2OBzKzMzU559/rg4dOqhTp0767LPPtHz58lwPRQIlqSivA1fff/+9kpOTNWLEiCI9DnA1ivI6iI2N1b333qsRI0Zo06ZNWrlypTw9PTVkyBAZhlHoxwOuRlFeA/fee68eeugh9e3bV56enmrdurWGDh0qSTKb+fW9OPApI98eeughLViwQMuXL1eVKlWc7RUrVlRWVpbOnz/v1v/06dOqWLFivvcfHh4uq9Wq2rVrO9uio6MlSUePHr224oFCUtTXgatPP/1Uffv2VVhY2LWUDBS6or4OJk+erMDAQL322mtq0qSJbrzxRn3xxRdaunSpNmzYUFinAVy1or4GTCaTXn31VaWkpOjIkSOKjY11TmRVvXr1QjkHXB4hCVdkGIYeeughff/991q2bJmioqLc1jdr1kweHh5aunSps23v3r06evSo2rRpk+/jtGvXTjk5OTp48KCzbd++fZKkatWqXeNZANemuK6Di2JiYrR8+XJutUOpUlzXQVpaWq5vyy0Wi6QLdx0AJaW4/y2wWCyqXLmyPD09NXv2bLVp00ahoaHXfB64MmtJF4DSb8yYMfryyy/1ww8/yN/f33lPbWBgoLy9vRUYGKi7775b48ePV3BwsAICAvTwww+rTZs2at26tXM/Bw4cUEpKimJjY5Wenq5t27ZJkurWrStPT09169ZNTZs21ejRozVp0iQ5HA6NGTNG3bt3dxtdAkpCcV0HF02dOlXh4eHq3bt3sZ4ncDnFdR306dNHb7/9tp5//nkNGzZMycnJeuqpp1StWjU1adKkJE4dkFR818DZs2f17bffqlOnTsrIyNC0adOcU4qjmJTo3Hr4W5CU58+0adOcfdLT040HH3zQKFeunOHj42PcfPPNxqlTp9z207Fjxzz3ExMT4+xz4sQJY9CgQYafn58RFhZmjBw50oiPjy+mMwUurTivA7vdblSpUsV46qmniunsgPwpzutg9uzZRpMmTQxfX18jNDTU6N+/v7F79+5iOlMgb8V1DcTFxRmtW7c2fH19DR8fH6Nr167G+vXri/FMYTIMnoAEAAAAgIt4JgkAAAAAXBCSAAAAAMAFIQkAAAAAXBCSAAAAAMAFIQkAAAAAXBCSAAAAAMAFIQkAAAAAXBCSAAAAAMAFIQkAAAAAXBCSAAB/K4ZhqFu3burZs2eudR988IGCgoJ0/PjxEqgMAHC9ICQBAP5WTCaTpk2bpg0bNmjKlCnO9piYGD3++ON67733VKVKlUI9ZnZ2dqHuDwBQuhGSAAB/OxEREXrnnXf02GOPKSYmRoZh6O6771aPHj3UpEkT9e7dW35+fgoLC9Odd96ps2fPOrddtGiR2rdvr6CgIJUvX159+/bVwYMHnesPHz4sk8mkr776Sh07dpSXl5dmzZpVEqcJACghJsMwjJIuAgCAqzFw4EAlJiZq0KBBeuGFF/THH3+oXr16uueee3TXXXcpPT1dTzzxhHJycrRs2TJJ0ty5c2UymdSwYUOlpKTomWee0eHDh7Vt2zaZzWYdPnxYUVFRioyM1JtvvqkmTZrIy8tL4eHhJXy2AIDiQkgCAPxtnTlzRvXq1VNCQoLmzp2rnTt3avXq1Vq8eLGzz/HjxxUREaG9e/eqdu3aufZx9uxZhYaGaseOHapfv74zJE2aNEmPPPJIcZ4OAKCU4HY7AMDfVoUKFXT//fcrOjpaAwcO1Pbt27V8+XL5+fk5f+rUqSNJzlvq9u/fr2HDhql69eoKCAhQZGSkJOno0aNu+27evHmxngsAoPSwlnQBAABcC6vVKqv1wj9nKSkp6tevn1599dVc/S7eLtevXz9Vq1ZNn3zyiSpVqiSHw6H69esrKyvLrb+vr2/RFw8AKJUISQCA60bTpk01d+5cRUZGOoOTq/j4eO3du1effPKJOnToIElas2ZNcZcJACjluN0OAHDdGDNmjBISEjRs2DBt2rRJBw8e1OLFizVq1CjZ7XaVK1dO5cuX18cff6wDBw5o2bJlGj9+fEmXDQAoZQhJAIDrRqVKlbR27VrZ7Xb16NFDDRo00Lhx4xQUFCSz2Syz2aw5c+Zoy5Ytql+/vh599FG9/vrrJV02AKCUYXY7AAAAAHDBSBIAAAAAuCAkAQAAAIALQhIAAAAAuCAkAQAAAIALQhIAAAAAuCAkAQAAAIALQhIAAAAAuCAkAQAAAIALQhIAAAAAuCAkAQAAAIALQhIAAAAAuPh/pwSQ5zEcNj4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data:image/png;base64,iVBORw0KGgoAAAANSUhEUgAABNAAAAGGCAYAAAC63XyoAAAAOXRFWHRTb2Z0d2FyZQBNYXRwbG90bGliIHZlcnNpb24zLjcuMSwgaHR0cHM6Ly9tYXRwbG90bGliLm9yZy/bCgiHAAAACXBIWXMAAA9hAAAPYQGoP6dpAACOqElEQVR4nOzdd3hUZd7G8e+k94RAOqHXQOgIEUWQQEBAKRYEEcWyYEQBFWUXwbKK5XUVRbELFhZ1ERRQMAYBFaT3JlVqCoQkkEDKzLx/HJgQ6ZjkTJL7c125nHPOM2d+k12eJPc8xWK32+2IiIiIiIiIiIjIebmYXYCIiIiIiIiIiIgzU4AmIiIiIiIiIiJyEQrQRERERERERERELkIBmoiIiIiIiIiIyEUoQBMREREREREREbkIBWgiIiIiIiIiIiIXoQBNRERERERERETkIhSgiYiIiIiIiIiIXIQCNBERERERERERkYtQgCYiIiIiIiIiInIRCtDENHa7nfj4eBISEs659s477xAUFMSBAwdMqOzKZGRkMGLECBo2bIi3tzc1atTgkUceISsrq1i7ffv20bNnT3x8fAgNDeWJJ56gsLDQcf3w4cMMHDiQBg0a4OLiwsiRI8/7epmZmSQmJhIREYGnpycNGjTg+++/L823KFJq1A9ceT/QqVMnLBbLOV89e/Ys7bcpUuLUB1zd7wJvvPGG47Wio6MZNWoUp06dKs23KFIq1AdceR9QUFDAc889R926dfHy8qJ58+bMnz+/tN+iiKAATUxksVj45JNPWL58Oe+9957j/J49exgzZgxvvfUW1atXL9HXLCgoKNH7ARw6dIhDhw7xf//3f2zatImpU6cyf/587rvvPkcbq9VKz549yc/PZ+nSpUybNo2pU6cyfvx4R5u8vDxCQkIYN24czZs3P+9r5efn07VrV/bu3cv//vc/tm/fzgcffEBUVFSJvy+RsqB+4Mr7gW+++YbDhw87vjZt2oSrqyu33XZbib8vkdKmPuDK+4Dp06fz1FNPMWHCBLZu3cpHH33El19+yT//+c8Sf18ipU19wJX3AePGjeO9997jrbfeYsuWLQwbNoy+ffuydu3aEn9fIvIXdhGTTZ061e7n52ffvXu33Waz2Tt37mzv27evfePGjfbu3bvbfX197aGhofa77rrLnp6e7njeDz/8YO/QoYM9MDDQHhwcbO/Zs6d9586djut79uyxA/YZM2bYO3bsaPf09LR/8sknZfKevvrqK7uHh4e9oKDAbrfb7d9//73dxcXFnpKS4mgzZcoUe0BAgD0vL++c599www32Rx999JzzU6ZMsdepU8een59farWLmEH9wOX3A3/1+uuv2/39/e0nTpwosdpFypr6gMvvAxITE+033nhjsXOjR4+2d+jQoWTfgEgZUh9w+X1ARESEffLkycXO9evXzz5o0KCSfQMicg6NQBPTDRkyhC5dujB06FAmT57Mpk2beO+997jxxhtp2bIlq1atYv78+aSmpnL77bc7npeTk8Po0aNZtWoVycnJuLi40LdvX2w2W7H7P/XUUzz66KNs3br1vMPDAXr06IGfn98Fv5o0aXJF7ykrK4uAgADc3NwAWLZsGbGxsYSFhTnaJCQkkJ2dzebNmy/7vt999x1xcXEkJiYSFhZG06ZNefHFF7FarVdUn4izUT9w+f3AX3300UcMGDAAX1/fq76HiNnUB1x+H3DttdeyevVqVqxYAcDu3bv5/vvvuemmm66oPhFnoj7g8vuAvLw8vLy8ip3z9vbm119/vaL6ROTKuZldgAjA+++/T5MmTViyZAkzZ87kvffeo2XLlrz44ouONh9//DHR0dH88ccfNGjQgP79+xe7x8cff0xISAhbtmyhadOmjvMjR46kX79+F339Dz/8kJMnT17wuru7+2W/lyNHjvD888/z4IMPOs6lpKQU+2EJOI5TUlIu+967d+9m4cKFDBo0iO+//56dO3fy0EMPUVBQwIQJEy77PiLOSP3AlVuxYgWbNm3io48+uqrnizgT9QGXZ+DAgRw5coTrrrsOu91OYWEhw4YN0xROKffUB1yehIQE/vOf/9CxY0fq1q1LcnIy33zzjT5QFykDCtDEKYSGhvKPf/yD2bNn06dPH7744gt+/vln/Pz8zmm7a9cuGjRowI4dOxg/fjzLly/nyJEjjk+a9u3bV+wHZps2bS75+iW1hlh2djY9e/YkJiaGZ555pkTueTabzUZoaCjvv/8+rq6utG7dmoMHD/Lqq68qQJNyT/3Alfvoo4+IjY3lmmuuKdXXESkL6gMuz6JFi3jxxRd55513aNeuHTt37uTRRx/l+eef5+mnny7x1xMpK+oDLs+kSZN44IEHaNSoERaLhbp163Lvvffy8ccfl/hriUhxCtDEabi5uTmGOJ84cYLevXvz8ssvn9MuIiICgN69e1OzZk0++OADIiMjsdlsNG3alPz8/GLtL2daU48ePfjll18ueL1mzZqXHFp9/Phxunfvjr+/P7NmzSr2KVV4eLhjqsUZqampjmuXKyIiAnd3d1xdXR3nGjduTEpKCvn5+Xh4eFz2vUSckfqBy5eTk8OMGTN47rnnrvi5Is5KfcClPf300wwePJj7778fgNjYWHJycnjwwQf517/+hYuLVmiR8kt9wKWFhIQwe/ZsTp06xdGjR4mMjOSpp56iTp06l30PEbk6CtDEKbVq1YqZM2dSq1Ytxw/Rsx09etSxA+X1118P8Lfm/f/dIdvZ2dkkJCTg6enJd999d866BHFxcbzwwgukpaURGhoKQFJSEgEBAcTExFx2nR06dGD69OnYbDbHL8h//PEHERERCs+kwlE/cHFff/01eXl53HXXXVf8XJHyQH3A+eXm5p4Tkp35YM1ut1/2fUScnfqAi/Py8iIqKoqCggJmzpxZbG04ESkdCtDEKSUmJvLBBx9w5513MmbMGIKDg9m5cyczZszgww8/pEqVKlStWpX333+fiIgI9u3bx1NPPXXVr/d3hmxnZ2fTrVs3cnNz+fzzz8nOziY7OxswPiFydXWlW7duxMTEMHjwYF555RVSUlIYN24ciYmJeHp6Ou61bt06wPjELT09nXXr1uHh4eH4oTp8+HAmT57Mo48+yogRI9ixYwcvvvgijzzyyFXXL+Ks1A+cvx8446OPPqJPnz5UrVr1qusWcWbqA87fB/Tu3Zv//Oc/tGzZ0jGF8+mnn6Z3797FRqiLlHfqA87fByxfvpyDBw/SokULDh48yDPPPIPNZmPMmDFXXb+IXCaztwEVOWPChAn25s2bO47/+OMPe9++fe1BQUF2b29ve6NGjewjR46022w2u91utyclJdkbN25s9/T0tDdr1sy+aNEiO2CfNWuW3W4v2rZ67dq1pVr3zz//bAfO+7Vnzx5Hu71799p79Ohh9/b2tlerVs3+2GOPOba1PuN896hZs2axNkuXLrW3a9fO7unpaa9Tp479hRdesBcWFpbqexQpK+oHLq8f2LZtmx2w//jjj6X6vkTKmvqAS/cBBQUF9meeecZet25du5eXlz06Otr+0EMP2Y8dO1aq71GkLKgPuHQfsGjRIsd7rlq1qn3w4MH2gwcPlur7ExGDxW7XWG8REREREREREZEL0SqjIiIiIiIiIiIiF6EATURERERERERE5CIUoImIiIiIiIiIiFyEAjQREREREREREZGLUIAmIiIiIiIiIiJyEQrQRERERERERERELkIBWgmx2+1kZ2djt9vNLkVETKA+QETUD4hUbuoDREQqNgVoJeT48eMEBgZy/Phxs0sREROoDxAR9QMilZv6ABGRik0BmoiIiIiIiIiIyEUoQBMREREREREREbkIBWgiIiIiIiIiIiIXoQBNRERERERERETkIhSgiYiIiIiIiIiIXIQCNBERERERERERkYtQgCYiIiIiIiIiInIRCtBEREREREREREQuQgGaiIiIiIiIiIjIRZgaoE2ZMoVmzZoREBBAQEAAcXFx/PDDD47rnTp1wmKxFPsaNmxYsXvs27ePnj174uPjQ2hoKE888QSFhYXF2ixatIhWrVrh6elJvXr1mDp16jm1vP3229SqVQsvLy/atWvHihUrSuU9i4iIiIiIiIhI+WJqgFa9enVeeuklVq9ezapVq7jxxhu55ZZb2Lx5s6PNAw88wOHDhx1fr7zyiuOa1WqlZ8+e5Ofns3TpUqZNm8bUqVMZP368o82ePXvo2bMnnTt3Zt26dYwcOZL777+fBQsWONp8+eWXjB49mgkTJrBmzRqaN29OQkICaWlpZfONEBERERERERERp2Wx2+12s4s4W3BwMK+++ir33XcfnTp1okWLFrzxxhvnbfvDDz/Qq1cvDh06RFhYGADvvvsuTz75JOnp6Xh4ePDkk08yb948Nm3a5HjegAEDyMzMZP78+QC0a9eOtm3bMnnyZABsNhvR0dGMGDGCp5566rLqzs7OJjAwkKysLAICAv7Gd0BEyiP1ASKifkCkclMfICJSsTnNGmhWq5UZM2aQk5NDXFyc4/wXX3xBtWrVaNq0KWPHjiU3N9dxbdmyZcTGxjrCM4CEhASys7Mdo9iWLVtGfHx8sddKSEhg2bJlAOTn57N69epibVxcXIiPj3e0OZ+8vDyys7OLfYlI5aE+QMRJpW4ps5dSPyBSuakPEBGpXEwP0DZu3Iifnx+enp4MGzaMWbNmERMTA8DAgQP5/PPP+fnnnxk7diyfffYZd911l+O5KSkpxcIzwHGckpJy0TbZ2dmcPHmSI0eOYLVaz9vmzD3OZ+LEiQQGBjq+oqOjr/6bICLljvoAESeV+Scs+T8ogwH26gdEKjf1ASIilYvpAVrDhg1Zt24dy5cvZ/jw4QwZMoQtW4xPjx988EESEhKIjY1l0KBBfPrpp8yaNYtdu3aZXDWMHTuWrKwsx9f+/fvNLklEypD6ABEn1bAHNOpZJi+lfkCkclMfICJSubiZXYCHhwf16tUDoHXr1qxcuZJJkybx3nvvndO2Xbt2AOzcuZO6desSHh5+zm6ZqampAISHhzv+e+bc2W0CAgLw9vbG1dUVV1fX87Y5c4/z8fT0xNPT8wrfrYhUFOoDRJzInl8g9yg06WMchzYuk5dVPyBSuakPEBGpXEwfgfZXNpuNvLy8815bt24dABEREQDExcWxcePGYrtlJiUlERAQ4JgGGhcXR3JycrH7JCUlOdZZ8/DwoHXr1sXa2Gw2kpOTi63FJiIiIk7owCr47wD4372wa6HZ1YiIiIhIBWXqCLSxY8fSo0cPatSowfHjx5k+fTqLFi1iwYIF7Nq1i+nTp3PTTTdRtWpVNmzYwKhRo+jYsSPNmjUDoFu3bsTExDB48GBeeeUVUlJSGDduHImJiY5Pg4YNG8bkyZMZM2YMQ4cOZeHChXz11VfMmzfPUcfo0aMZMmQIbdq04ZprruGNN94gJyeHe++915Tvi4iIiFyGlI3weT/IPwG1b4Aa15pdkYiIiIhUUKYGaGlpadx9990cPnyYwMBAmjVrxoIFC+jatSv79+/np59+coRZ0dHR9O/fn3Hjxjme7+rqyty5cxk+fDhxcXH4+voyZMgQnnvuOUeb2rVrM2/ePEaNGsWkSZOoXr06H374IQkJCY42d9xxB+np6YwfP56UlBRatGjB/Pnzz9lYQERERJzEkR3waR84lQXR7eDO/4K7l9lViYiIiEgFZbHby2CbqkogOzubwMBAsrKyCAgIMLscESlj6gNEytCxP+GTHpB9EMKbwZA54B1kdlXqB0QqOfUBIiIVm9OtgSYiIiJyQdmH4dObjfCsWkMYPMspwjMRERERqdgUoImIiEj58ccPcGwvBNWEu2eDbzWzKxIRERGRSsDUNdBERERErkiboYAF6naGgEizqxERERGRSkIBmoiIiDi3/BzIOgghDYzjNtolW0RERETKlqZwioiIiPMqOAUzBsFHXeHAarOrEREREZFKSgGaiIiIOCdrAfxvKOz+2Xhst5pdkYiIiIhUUgrQRERExPnYrDB7OGyfB66ecOd/Ifoas6sSERERkUpKAZqIiIg4F7sd5o2GjV+Dixvc/inUucHsqkSkPDieCgUnza5CREQqIAVoIiIi4jzsdvhxHKyeChYX6Pc+NOxudlUiUh5kHYBPusOMgcb6iSIiIiVIu3CKiIiI89g8C5ZNNh73fhOa9je3HhEpHzL3wdRekPmnMQU89ygERpldlYiIVCAK0ERERMR5NL4Zmt8JES2g1WCzqxGR8iBjD0y7GbL2QZXacM9chWciIlLiFKCJiIiI+awF4OoOrm7QZwpYLGZXJCLlwdFdRniWfQCC6xrhWUCk2VWJiEgFpDXQRERExFwbvob3boDjKcaxwjMRuRyZ+2BqTyM8q9YA7v1e4ZmIiJQaBWgiIiJinm3zYNY/IG2zsXGAiMjl8gs3pnuHNIZ75oF/uNkViYhIBaYpnCIiImKOXQvh63vAboVmA6DjGLMrEpHyxM0Dbp8G+TngE2x2NSIiUsFpBJqIiIiUvT+XwYxBYM2Hxr3hlrfBRb+WiMglpGyEz/rByWPGsZunwjMRESkT+k1VREREytahdTD9dijIhXrx0P8jY/MAEZGLObQOpvWGXcmQNN7sakREpJLRb6siIiJSdtL/gM/6Ql421OwAt39mjCAREbmYg2vgsz5wKgui2kDX582uSEREKhkFaCIiIlJ2fKtBlZpQpRbcOQM8fMyuSESc3YFVxrTNvCyIbgeD/gdeAWZXJSIilYwCNBERESk7PsFw93dgK9QfwCJyaft+h89vhfzjUONaGPQVePqbXZWIiFRCWgNNRERESteJdJg/FgrzjGOvAC36LSKXtn+lMfIs/zjUuh7u+p/CMxERMY1GoImIiEjpOXnMWPMsdSOcyoY+b5tdkYiUF1VqQmB1CIiAAf/VlG8RETGVAjQREREpHXnH4YvbjPDMNxSuH212RSJSnviFwj3zwNMP3L3NrkZERCo5TeEUERGRkldwEv57JxxYCd5V4O7ZULWu2VWJiLPb8RPMfgishcaxX4jCMxERcQoagSYiIiIlqzAfvhoCe38BD3+4ayaENTG7KhFxdtvnw1eDwZoP4c2g/TCzKxIREXHQCDQREREpOTYrzHoQdiwAN28Y+CVEtTa7KhFxdlvnwpd3GeFZ497QZqjZFYmIiBSjAE1ERERKTvZB2PsbuLjDHZ9DrQ5mVyQizm7Lt/D1ELAVQJO+cOsn4OZhdlUiIiLFaAqniIiIlJygGjB0Phz5A+rHm12NiDi7TTNh5gNgt0LsbdDnXXDVnygiIuJ8NAJNRERE/r7di8FuNx5XrQsNe5hbj4g4v00zYeb9RnjWfCD0fU/hmYiIOC1TA7QpU6bQrFkzAgICCAgIIC4ujh9++MFx/dSpUyQmJlK1alX8/Pzo378/qampxe6xb98+evbsiY+PD6GhoTzxxBMUFhYWa7No0SJatWqFp6cn9erVY+rUqefU8vbbb1OrVi28vLxo164dK1asKJX3LCIiUuH88h/49GZIetrsSkSkPAmuC57+0HIw3PI2uLiaXZGIiMgFmRqgVa9enZdeeonVq1ezatUqbrzxRm655RY2b94MwKhRo5gzZw5ff/01ixcv5tChQ/Tr18/xfKvVSs+ePcnPz2fp0qVMmzaNqVOnMn78eEebPXv20LNnTzp37sy6desYOXIk999/PwsWLHC0+fLLLxk9ejQTJkxgzZo1NG/enISEBNLS0srumyEiIlIerfgAkp81HvuGmFuLiJQvkS3gwcXQ+01w0cQYERFxbha7/cx8C+cQHBzMq6++yq233kpISAjTp0/n1ltvBWDbtm00btyYZcuW0b59e3744Qd69erFoUOHCAsLA+Ddd9/lySefJD09HQ8PD5588knmzZvHpk2bHK8xYMAAMjMzmT9/PgDt2rWjbdu2TJ48GQCbzUZ0dDQjRozgqaeeuqy6s7OzCQwMJCsri4CAgJL8lohIOaA+QCqlddNh9nDjcccn4MZx5tZjMvUDIpdh1cdwKhuuG2l2JSVOfYCISMXmNB/1WK1WZsyYQU5ODnFxcaxevZqCggLi44sWIG7UqBE1atRg2bJlACxbtozY2FhHeAaQkJBAdna2YxTbsmXLit3jTJsz98jPz2f16tXF2ri4uBAfH+9ocz55eXlkZ2cX+xKRykN9gFR6m2fDt4nG43bDofO/TC3HDOoHRK7Qig9g7ij4aQLs+cXsav429QEiIpWL6QHaxo0b8fPzw9PTk2HDhjFr1ixiYmJISUnBw8ODoKCgYu3DwsJISUkBICUlpVh4dub6mWsXa5Odnc3Jkyc5cuQIVqv1vG3O3ON8Jk6cSGBgoOMrOjr6qt6/iJRP6gOkUvvjx9MLf9uMtYu6TwSLxeyqypz6AZErsOwd+P5x4/G1j0Ct68ytpwSoDxARqVxMD9AaNmzIunXrWL58OcOHD2fIkCFs2bLF7LIuaezYsWRlZTm+9u/fb3ZJIlKG1AdIpXUy0wjPbAXQpB/0nlQpwzNQPyBy2X6bBAvGGo+vfwy6Plch+g31ASIilYvp+0R7eHhQr149AFq3bs3KlSuZNGkSd9xxB/n5+WRmZhYbhZaamkp4eDgA4eHh5+yWeWaXzrPb/HXnztTUVAICAvD29sbV1RVXV9fztjlzj/Px9PTE09Pz6t60iJR76gOk0vIOgts+hrWfQ7/3K/WueeoHRC7Dkv+Dhc8bj294EjqNrRDhGagPEBGpbEwfgfZXNpuNvLw8Wrdujbu7O8nJyY5r27dvZ9++fcTFxQEQFxfHxo0bi+2WmZSUREBAADExMY42Z9/jTJsz9/Dw8KB169bF2thsNpKTkx1tREREKr2Ck0WP68XDbVPB1d20ckSkHFj8alF41vlf0PmfFSY8ExGRysfUAG3s2LEsWbKEvXv3snHjRsaOHcuiRYsYNGgQgYGB3HfffYwePZqff/6Z1atXc++99xIXF0f79u0B6NatGzExMQwePJj169ezYMECxo0bR2JiouPToGHDhrF7927GjBnDtm3beOedd/jqq68YNWqUo47Ro0fzwQcfMG3aNLZu3crw4cPJycnh3nvvNeX7IiJXaft8mDUMbDazKxGpWI7shLdaw8b/mV2JiJQnwbXB4gJdJsANY8yuRkRE5G8xdQpnWload999N4cPHyYwMJBmzZqxYMECunbtCsDrr7+Oi4sL/fv3Jy8vj4SEBN555x3H811dXZk7dy7Dhw8nLi4OX19fhgwZwnPPPedoU7t2bebNm8eoUaOYNGkS1atX58MPPyQhIcHR5o477iA9PZ3x48eTkpJCixYtmD9//jkbC4iIE8vPhTmPwIlUiG4HbRSAi5SIzH3w6S2QfRCWvgkxfcDV9BUgRKQ8iL0VwmMhpKHZlYiIiPxtFrvdbje7iIogOzubwMBAsrKyCAgIMLsckcpp/0rYMAO6v1TmU8vUB0iFdDwFPukBGbuhWgO453vwCzG7KqelfkAqPbsdkp+Fmh2gflezqylz6gNERCo2p1sDTUTksuWdMBYyPyO6LfR8TesyiZSE3Az4tI8RngXVgMGzFZ6JyIXZ7TB/LPz6Onx5F2QfMrsiERGREqU5GCJSPmUfhum3Q8oGY3Hzax4wuyKRiuNUNnzeD9K3gl843P0tBEaZXZWIOCubDX54AlZ+aBx3fwkCIs2tSUREpIQpQBOR8idlI0y/w1iTyacaRLQwuyKRisNaYPz7OrQWfKoa4VlwHbOrEhFnZbPBvFGweipggZvfglaDza5KRESkxClAE5Hy5Y8f4X/3Qv4JY02mQV9DlVpmVyVScbi6Q8MekLoZ7voGQhuZXZGIOCub1djAZ+3ngAX6TIEWd5pdlYiISKlQgCYi5ceKD+CHMWC3Qe2OcPun4F3F7KpEKp4Oj0DzO7XmmYhcmM0G3ybC+v+CxQX6vg/NbjO7KhERkVKjTQREpHxIfh6+f9wIz1rcBYNmKjwTKSk2G3w/Bg6tKzqn8ExELsZiAb8wsLhC/48UnomISIWnEWgiUj5EtwMXN+g0Fq5/zPjFXUT+Prsdvn8MVn0MG7+GR9eDV4DZVYmIs7NYIP4ZiL0NwpuaXY2IiEip0wg0EXFeBSeLHjfoBg+vhI6PKzwTKSl2OySNN8IzLHDTqwrPROTCCvNhzkg4ssM4tlgUnomISKWhAE1EnFPKJpjcFjbPKjqnnQBFStaS/4OlbxqPe78BsbeaWo6IOLHCPPh6CKz+BD7vb4RpIiIilYgCNBFxPjt+go+7Q9Z++OU1Y5cvESlZy96Bn/9tPE54EVrfY2o5IuLECk7Bl4Nh+/fg6gk9/wNuHmZXJSIiUqa0BpqIOJeVH8H3T4DdCrWuhzs+AxdXs6sSqVjWfAoLxhqPO/0T4hLNrUdEnFfBSZgxCHYlg5s33PlfqNvZ7KpERETKnAI0EXEONhskPQ3LJhvHzQdC70n6hFukpNntsOcX4/G1I+CGMebWIyLOKz8XZtwJuxeBuw8M/ApqX292VSIiIqZQgCYi5svPhW8egG1zjePO47RZgEhpsVig77tQv6uxe57+nYnI+eTnwPQ7YO8v4OEHg76GmteaXZWIiIhptAaaiJhv989GeObqAf0/ghue0B/1IiXtz2VwIt147OIKzW7XvzMRuTAXN3DzAg9/uOsbhWciIlLpaQSaiJivUU+Ifxai20HNOLOrEal49i2Hz/tBQBTcMw/8w8yuSEScnZsn3PE5ZOyCsCZmVyMiImI6jUATEXPsWgh7lhQdXzdS4ZlIaTi0Dr64DQpyIagGeAeZXZGIOKuTmfDdI8Z/Ady9FJ6JiIicphFoIlL2Vk+FuaPB0w8e+Bmq1jW7IpGKKX27MfIsLwtqXGuMJnHzNLsqEXFGuRnwWV84vA6Op8Cgr8yuSERExKkoQBORsmOzQfIz8Nsk47hBdwisbmpJIhVWxh749BbIPQoRLWDgDPDwMbsqEXFGOUfhs1sgZSP4VIUu482uSERExOkoQBORslFwEr55ELZ+Zxx3Ggs3PKlFzEVKQ/YhIzw7fhhCGsPgWeAVaHZVIuKMTqQb/UXaZvANgSFzILSx2VWJiIg4HQVoIlL6TqTBfwfAwdXg4g63vA3N7zC7KpGK68dxkPknBNeBu2eDT7DZFYmIMzqeCp/eDOnbwC/MCM9CGppdlYiIiFNSgCYipSvnCHzQBbL2gXcVuOMLqNXB7KpEKrae/wGbFbo9D/7hZlcjIs4o+zBM6w1Hd4B/pBGeVatndlUiIiJOSwGaiJQun6pQtzPs/QUGfq1fzkVKS36OMcLTzcPYafP2aWZXJCLOzGIB7BBQHe6ZY4xYFRERkQtSgCYipePkMWPEmcUCPV+DvOOaRiZSWgpOGdOk3bzg9k/B3dvsikTE2fmHG6POrPlQpZbZ1YiIiDg9F7MLEJEKxmaDn56Bd66FrIPGOVd3hWcipcVaAF/fA3uWwJ9L4egusysSEWd17E9jjUSb1TgOiFR4JiIicpk0Ak1ESk7BSZg1DLbMNo53LIA2Q00tSaRCs1mN3W3/+MEYfXbnDAhvanZVIuKMMnbD1N6QfQBcPaDLeLMrEhERKVcUoIlIyTiRDjPuhAMrjXWYbn4LWtxpdlUiFZfdDnMehc3fGP/mbv8Mal9vdlUi4oyO7DQ2DDh+CKrWh7YPmF2RiIhIuaMATUT+vvTt8MVtkPkneAXBHZ/rD3mR0mS3w4J/wtrPwOIC/T+EBt3MrkpEnFH6H0Z4diIFQhrB3d+Bf5jZVYmIiJQ7CtBE5O/ZswS+vAtOZRnrqAz6H1Srb3ZVIhXbb2/A7+8Yj295G5r0MbMaEXFWaVth2s2QkwahMUZ45hdidlUiIiLlkjYREJG/Z9XHRngW3Q7uT1Z4JlIWGvYE/0i46f+gxUCzqxERZ5S6Gab2MsKzsFgYMlfhmYiIyN9gaoA2ceJE2rZti7+/P6GhofTp04ft27cXa9OpUycsFkuxr2HDhhVrs2/fPnr27ImPjw+hoaE88cQTFBYWFmuzaNEiWrVqhaenJ/Xq1WPq1Knn1PP2229Tq1YtvLy8aNeuHStWrCjx9yxS4dzyNtzwpPGptm81s6sRqbhSN0N+jvE4pAEkLodrtI6RiFxAYZ6xS29EcxjyHfhWNbsiERGRcs3UAG3x4sUkJiby+++/k5SUREFBAd26dSMnJ6dYuwceeIDDhw87vl555RXHNavVSs+ePcnPz2fp0qVMmzaNqVOnMn580c5Ce/bsoWfPnnTu3Jl169YxcuRI7r//fhYsWOBo8+WXXzJ69GgmTJjAmjVraN68OQkJCaSlpZX+N0KkPCk4BT8+DSePGccevtD5n+DuZW5dIhWVtQAWvwrv3QDJzxWd9wowryYRcX5RreCeOXD3t+ATbHY1IiIi5Z7FbrfbzS7ijPT0dEJDQ1m8eDEdO3YEjBFoLVq04I033jjvc3744Qd69erFoUOHCAszFkR99913efLJJ0lPT8fDw4Mnn3ySefPmsWnTJsfzBgwYQGZmJvPnzwegXbt2tG3blsmTJwNgs9mIjo5mxIgRPPXUU5esPTs7m8DAQLKysggI0B81UkHlHIEZA2H/cqh7I9z1DVgsZlflFNQHSKlI2wqzhsHhdcZx495w2zRwcTW1LDk/9QNiugOr4eBqaPeg2ZVUSuoDREQqNqdaAy0rKwuA4ODin5J98cUXVKtWjaZNmzJ27Fhyc3Md15YtW0ZsbKwjPANISEggOzubzZs3O9rEx8cXu2dCQgLLli0DID8/n9WrVxdr4+LiQnx8vKPNX+Xl5ZGdnV3sS6RCO7IDPuxihGdegXDdqEodnqkPkFJlLYRfX4f3OhrhmVcQ9PsAbv9M4ZkTUT8gTmX/CvisD/zwBGz6xuxqKgX1ASIilYvTBGg2m42RI0fSoUMHmjZt6jg/cOBAPv/8c37++WfGjh3LZ599xl133eW4npKSUiw8AxzHKSkpF22TnZ3NyZMnOXLkCFar9bxtztzjryZOnEhgYKDjKzo6+urfvIiz2/MLfBgPx/ZCUE247yeo3dHsqkylPkBKTfof8HEC/PQMWPOhQXd46HdodnulDq2dkfoBcRp/LoPP+kJeNtS8Dup3M7uiSkF9gIhI5eI0AVpiYiKbNm1ixowZxc4/+OCDJCQkEBsby6BBg/j000+ZNWsWu3btMqlSw9ixY8nKynJ87d+/39R6RErNuv8av5SfyoTq18ADC40FzCs59QFSauaNhoOrwDMQ+kyBO2dAQITZVcl5qB8Qp7D3V/i8P+SfMD7cGvQVePqZXVWloD5ARKRycTO7AICHH36YuXPnsmTJEqpXr37Rtu3atQNg586d1K1bl/Dw8HN2y0xNTQUgPDzc8d8z585uExAQgLe3N66urri6up63zZl7/JWnpyeenp6X/yZFyqO1n8O3icbjJn2NP+bdvc2tyUmoD5ASZbcXjS7r9box+qzHKxAYZWpZcnHqB8R0uxfB9AFQeNJYm3TAdP2cLkPqA0REKhdTR6DZ7XYefvhhZs2axcKFC6ldu/Yln7Nu3ToAIiKMT+Pj4uLYuHFjsd0yk5KSCAgIICYmxtEmOTm52H2SkpKIi4sDwMPDg9atWxdrY7PZSE5OdrQRqZQa3gTBdeG60dD/Y/1SLlLSbDb4fQpM622sewZQrT4M+ELhmYhc3M5kmH6HEZ7V7wYD/quf0yIiIqXI1BFoiYmJTJ8+nW+//RZ/f3/HemOBgYF4e3uza9cupk+fzk033UTVqlXZsGEDo0aNomPHjjRr1gyAbt26ERMTw+DBg3nllVdISUlh3LhxJCYmOj4RGjZsGJMnT2bMmDEMHTqUhQsX8tVXXzFv3jxHLaNHj2bIkCG0adOGa665hjfeeIOcnBzuvffesv/GiJgpN8P4Bdzd29j2/h+LwdPf7KpEKp6M3TA7EfYtNY43f2OscyYicjlyj0JhnvFh121TwU0joUREREqTxW6320178QsshvzJJ59wzz33sH//fu666y42bdpETk4O0dHR9O3bl3HjxhXbGvrPP/9k+PDhLFq0CF9fX4YMGcJLL72Em1tRPrho0SJGjRrFli1bqF69Ok8//TT33HNPsdedPHkyr776KikpKbRo0YI333zTMWX0UrRttVQIR3bC9NsgPBZunQouTrNMotNTHyCXzWaDVR9B0ngoyAV3X0j4N7S+V5sElHPqB6TU2WxGP3Gmr9i9CGpcC24eppYlBvUBIiIVm6kBWkWiH5hS7u39Db4cBCePQVANuC8J/M+/BqCcS32AXJZjfxrrCu79xTiudT3cMhmq1DK1LCkZ6gekVB3dZfQfre+B5gPMrkbOQ32AiEjF5hSbCIiIydZ/afxSbiuAqDZw53/BL9TsqkQqln3L4fN+xk557j4Q/yy0vV8jPUXk4mxWWP4uJD8Hhacg6wA07Q+u7mZXJiIiUqkoQBOpzOx2WPQSLH7JOI65Bfq+p0WIRUpDeCz4hYFfLNzyNlSta3ZFIuLsjuyA2Q/BgdM7ztfpBDe/pfBMRETEBArQRCqrwjz4bgRs+NI47jASukzQaBiRkmK3w7ovoF68MR3awweGzAH/CP07E5GLs1lh2dvw8wvGqDMPf2OtxFZDtFaiiIiISRSgiVRWOUeMxYctrtDrP8aaKiJSMrIOwpxHYOdPxg55A6Ybf/QGRpldmYiUB18Ohu2nd4uveyP0fhOCos2tSUREpJJTgCZSWQVGwZ0zjE0D6nUxuxqRisFuh/X/hR+egrwscPWEGnHGeY0aEZHL1fwOY7ORhBeh5V3qP0RERJyAAjSRyuTPZbDjR+gy3vhlPKqV2RWJVBzHU2DOo/DHfOM4shX0fRdCGppbl4g4v7RtxojVax82jmNuMXbp9Qk2ty4RERFxUIAmUlls+Bq+fQis+cYf9M0HmF2RSMVgt8PG/8H3j8OpTHD1gE5j4dpHwFU/ZkXkIqyFsHSSsaGPNR/CmxobBYDCMxERESej3+xFKjq7HZa8aixEDNCoFzS+2dyaRCoSi8VYq+hUJkQ0hz7vQliM2VWJiLNL3WJ8sHVorXFcPwGqNTC3JhEREbkgBWgiFVlhvrGQ+fr/GsfXjoD457QDoEhJyDkKvlWNxze9ZoRncQ+Dq7u5dYmIc7MWwG9vwKKXwVYAXoHQ/WVjZLjWOhMREXFaCtBEKqrcDPjqbmMRYosr3PQqtL3P7KpEyr+cozBvNBxaA8OXgqe/EaRdN8rsykTE2aX/Ad/cD4fXG8cNekCv1yEgwty6RERE5JIUoIlURHY7fHErHFwNHv5w+1SoF292VSLl39Y5MHcU5KQbwfTe36Bhd7OrEpHywtUNjuwAryDjg63Y2zTqTEREpJxQgCZSEVkscOM44w/9AdMhrInZFYmUb7kZ8MMY2Pi1cRwaA32mQGQLU8sSkXIgbStUrWdM7w6uA7dNM6Z8+4eZXZmIiIhcAS2EJFKRpG0relz3RkhcqfBM5O/a9j28094IzywucP1j8OAihWcicnGF+fDzRHj3Ovj19aLzDbopPBMRESmHNAJNpCKw2+GX12Dhv6HfB9DsNuO8m4e5dYmUdzt/ghl3Go+rNYS+UyCqtbk1iYjzO7weZj8EqZuM4/Rtxs9qTdcUEREptxSgiZR3hfnGVM11nxvHqZuA20wtSaTCqHMj1LoeolpBp3+Cu5fZFYmIMyvMgyWvwi//AbsVfKrCTf8HTfoqPBMRESnnFKCJlGcnj8GXg0/vtOkCPV6Bax4wuyqR8utUFvz4NLT7hzH92cUFBs82Fv4WEbmYg2vg20RI22Icx/QxwjO/EFPLEhERkZKhvwhEyquMPTD9djjyB3j4wa2fGOuqiMjV2ZkM342A7IOQsgEe+NkYMaLwTEQuxWYz+o+0LeBTDXqeHnUmIiIiFYb+KhApj/avhP8OgNwjEBAFA7+E8FizqxIpn/KOw4/jYPVU47hKbUh4UdOtROTSbDZjpKqLC/R+E35/B3q8DL7VzK5MRERESpgCNJHyKPNPIzwLbwYDv4KACLMrEimfdi+Cb0dA1j7j+Jp/QPwE8PA1tSwRcXIFp2DRREjbanyIZbFA9dZw60dmVyYiIiKlRAGaSHlxeIMxysxigdhbwcUV6nUFTz+zKxMpf+x2+OFJWPGecRxUA255B2pfb25dIuL89q+Ebx8yllAAYx3S2h3NrUlERERKnYvZBYjIJaRvhxmD4L3rYeucovNN+io8E7laFkvRjppt7oPhyxSeicjFFZw0pnt/3M0Iz/zCYMB0hWciIiKVhEagiTirrAPG9JB108FuM3bZTNsKMTebXZlI+ZSfA6lbILqtcdzpn1C/G9S6zty6RMT57VtujDo7utM4bjYAuk8En2Bz6xIREZEyowBNxNnkZsCv/4Hl74M1zzjXqBfc+DSENjK3NpHy6s9lxh+/OUfhoWUQGGWMQFN4JiKXsvF/MPN+wA5+4dD7DWjYw+yqREREpIwpQBNxJnt+gRkDIS/bOK7ZAeKfgehrTC1LpNwqOAkL/w3L3gbs4B8Jxw8bAZqIyOWoe6MxXbNeF0h4AbyrmF2RiIiImEABmogzCY81pmqGNYUuE6B+V2OtJhG5cvtXwuzhcHSHcdzirtN//AaZWpaIOLn8HPj1dbh2BHgFGtM0hy8F36pmVyYiIiImUoAmYhabDbbMgqWT4a6Zxi/o3kFw349QtT64aI8PkatScMpYP3Dpm8b6gX7hcPOb0CDB7MpExNnt/Q2+TYRje4zRqre8bZxXeCYiIlLpKUATMcOuhfDTM3B4vXH8+xS48V/G45CGppUlUiHs/RV+e8N43GwA9HhJU65E5OLyTkDys7DifeM4IApi+ppbk4iIiDgVBWgiZengGiM427PYOPbwg2sfgbiHTC1LpNyzWcHF1XhcPx7aJ0KtDtCop7l1iYjz27MEvn0YMv80jlvdDd3+bUzfFBERETlNAZpIWTi6C5Kfgy2zjWNXD2hzH3R8HHyrmVqaSLl3eD3Mfgi6Pmcs8g3Q/UVzaxIR51eYBwv+CSs/NI4DqhvTvc/0IyIiIiJnMXWRpYkTJ9K2bVv8/f0JDQ2lT58+bN++vVibU6dOkZiYSNWqVfHz86N///6kpqYWa7Nv3z569uyJj48PoaGhPPHEExQWFhZrs2jRIlq1aoWnpyf16tVj6tSp59Tz9ttvU6tWLby8vGjXrh0rVqwo8fcslVTa1tPhmQWa3wkPrzKmlSk8E7l61gJY9BJ8cCOkbjKmX9ntZlclIuWFqwcc+cN43PpeeGiZwjMRERG5IFMDtMWLF5OYmMjvv/9OUlISBQUFdOvWjZycHEebUaNGMWfOHL7++msWL17MoUOH6Nevn+O61WqlZ8+e5Ofns3TpUqZNm8bUqVMZP368o82ePXvo2bMnnTt3Zt26dYwcOZL777+fBQsWONp8+eWXjB49mgkTJrBmzRqaN29OQkICaWlpZfPNkIrlZCas+2/RcaOe0OFRGP4b9H0XqtQ0rTSRCiFlE3zQ2dgswFYIMbfAXd9o11oRubi845Cx23hsscDNk2HwbOj9BngFmFmZiIiIODmL3e48H9enp6cTGhrK4sWL6dixI1lZWYSEhDB9+nRuvfVWALZt20bjxo1ZtmwZ7du354cffqBXr14cOnSIsLAwAN59912efPJJ0tPT8fDw4Mknn2TevHls2rTJ8VoDBgwgMzOT+fPnA9CuXTvatm3L5MmTAbDZbERHRzNixAieeuqpS9aenZ1NYGAgWVlZBAToF7BKq+AkLH8Pfn0dTmXCfT9BdFuzq5IyoD6gjFgL4bfXYdHLYCswNgfo+Ro07W92ZSLqB5zdrp/huxHG2mYP/AxuHmZXJBWM+gARkYrN1BFof5WVlQVAcHAwAKtXr6agoID4+HhHm0aNGlGjRg2WLVsGwLJly4iNjXWEZwAJCQlkZ2ezefNmR5uz73GmzZl75Ofns3r16mJtXFxciI+Pd7T5q7y8PLKzs4t9SSVmLYTV0+DNVvDTBCM8C2lsjIyRCkl9gAnsdvisDyz8txGeNewJDy1XeCamUT9QTpzKhu8eMfqPrP3GKLSs/WZXJRWA+gARkcrFaQI0m83GyJEj6dChA02bNgUgJSUFDw8PgoKCirUNCwsjJSXF0ebs8OzM9TPXLtYmOzubkydPcuTIEaxW63nbnLnHX02cOJHAwEDHV3R09NW9cSnf7HbY8i280x7mPALHD0FgNPSZYkzXrBlndoVSStQHmMBigSZ9wCsI+n0AA74A/7BLPUuk1KgfKAd2JsM7cbBmmnF8zYMwfClUrWtuXVIhqA8QEalcnCZAS0xMZNOmTcyYMcPsUi7L2LFjycrKcnzt369PMiulRS/BV3fD0R3gHQwJLxobBLQYCC6uZlcnpUh9QBlJ/wPWflF03Hqo8W+s2e1a70xMp37AiZ3Kgm8fhs/7QfYBqFIb7pkHN70Knn5mVycVhPoAEZHKxc3sAgAefvhh5s6dy5IlS6hevbrjfHh4OPn5+WRmZhYbhZaamkp4eLijzV93yzyzS+fZbf66c2dqaioBAQF4e3vj6uqKq6vreducucdfeXp64unpeXVvWMq3vBNFv3y3GAjL34VrHoBrT6+rIpWC+oBSZrPC7+9A8vNgt0J4U4hoDi4u4BdidnUigPoBp7bqY1j7GWCBdsOgy9Pg4Wt2VVLBqA8QEalcTB2BZrfbefjhh5k1axYLFy6kdu3axa63bt0ad3d3kpOTHee2b9/Ovn37iIszpsbFxcWxcePGYrtlJiUlERAQQExMjKPN2fc40+bMPTw8PGjdunWxNjabjeTkZEcbETJ2w/+GwpRroTDPOFelJozeCjeOU3gm8nflHYfDG2DzbPjkJvhxHFjzoPYN4FPN7OpExNnZbEWP2ydCo15w7w/Q4yWFZyIiIvK3XdUItH379hEdHY3lL9Nn7HY7+/fvp0aNGpd1n8TERKZPn863336Lv7+/Y72xwMBAvL29CQwM5L777mP06NEEBwcTEBDAiBEjiIuLo3379gB069aNmJgYBg8ezCuvvEJKSgrjxo0jMTHR8YnQsGHDmDx5MmPGjGHo0KEsXLiQr776innz5jlqGT16NEOGDKFNmzZcc801vPHGG+Tk5HDvvfdezbdIKpLjqbDkFVg9tWhTgD1LoH5X47GHj2mliZQrdjvkHIFje4xAum6XotFkM++HjV8Xb+/hDwkvQKu7NV1TRC5u+3wjdB/8DQTVMHbYHPDFpZ8nIiIicpmuKkCrXbs2hw8fJjQ0tNj5jIwMateujdVqvaz7TJkyBYBOnToVO//JJ59wzz33APD666/j4uJC//79ycvLIyEhgXfeecfR1tXVlblz5zJ8+HDi4uLw9fVlyJAhPPfcc8XqnTdvHqNGjWLSpElUr16dDz/8kISEBEebO+64g/T0dMaPH09KSgotWrRg/vz552wsIJXIqSxY+hYsexsKco1z9eKhywSIaGZubSLOrjAP1k0/HZad/jq2B/JPFLUZ+DU06GY89j0dpPlUNdYqCouBjk8YfwiLiFxIbgbMHwsbTq+hu/gVuGWyuTWJiIiUoJSUFF544QXmzZvHwYMHCQ0NpUWLFowcOZIuXbqYXV6lYrHb7fYrfZKLiwupqamEhBRfh+bPP/8kJiaGnJycEiuwvMjOziYwMJCsrCwCAgLMLkf+rjWfQtIEOJlhHEe1hvhnofb15tYlTqtS9QEFpyDzz6JQLGO38dhWCHfPNtrYrPDvMLAV/OXJFgisDlVqGQFZnRuM07kZ4OIGXhX8eycVWqXqB5zBtu9h7kg4kQpYIC7RWFLB3dvsyqSSUh8gIiVt7969dOjQgaCgIJ577jliY2MpKChgwYIFvP/++2zbts3sEiuVKxqBNnr0aAAsFgtPP/00Pj5FU9esVivLly+nRYsWJVqgiCkK84zwrGp96DIeGvfWFDKpXE5lG+GYhx9UrWuc2zoHfngKsg8C5/nsxeIK1gJwdTd2oW1xJ7h5Q3AdCK5tjCyrUhPczrPgsk9wqb4dEaeTcwSO7QXvKsaXV6B2b75cuRnww5Ow8SvjuGp96PMORF9jbl0iIiIl7KGHHsJisbBixQp8fYvW82zSpAlDhw4FjCW2RowYQXJyMi4uLnTv3p233nrLMZvumWeeYfbs2TzyyCM888wzZGRkcPfdd/PWW2/x2muv8Z///Aebzcajjz7Kv/71L8drWCwW3nnnHb777jsWLVpEREQEr7zyCrfeequjzZNPPsmsWbM4cOAA4eHhDBo0iPHjx+Pu7l7stR977DGefvppjh07Ro8ePfjggw/w9/fn008/ZdSoURw6dKjYpix9+vTB39+fzz77rFS/v1fqigK0tWvXAsZaZxs3bsTDw8NxzcPDg+bNm/P444+XbIUipc1uh+0/wNEd0OFR41yrIeAZAE37g6tTbFYrUjoOr4fULUVTLc+MKMs9aly/5h9w0yvGYzdvyD5gPPbwMwKx4NpF4VhwbeCsoPnmt8r0rYiUK7sWwjcPFD/nFVgUqPlUhUH/K/rwZvU0I5w+c90RvAUZ631VFrkZ8HY7yEkDi4uxA3ansRp1JiIiFU5GRgbz58/nhRdeKBaenREUFITNZuOWW27Bz8+PxYsXU1hYSGJiInfccQeLFi1ytN21axc//PAD8+fPZ9euXdx6663s3r2bBg0asHjxYpYuXcrQoUOJj4+nXbt2juc9/fTTvPTSS0yaNInPPvuMAQMGsHHjRho3bgyAv78/U6dOJTIyko0bN/LAAw/g7+/PmDFjir327NmzmTt3LseOHeP222/npZde4oUXXuC2227jkUce4bvvvuO2224DIC0tjXnz5vHjjz+W0nf26l1RMvDzzz8DcO+99zJp0iQNTZby78+l8NMzsH+5MX2scW9jtIybBzS/w+zqRP4emxWy9p8VjJ0Ox7pPLFpbLPl52Jl0/uf7VDP+YD8jui3cl2SEZb7VNCpT5O+wuEBgDTh5DPKPG+dOZRlfx/YawdjZ/8Z+HAd52ee/l4cf3PQqtBhoHG/7HnYsODdsOzuc8w8vzXdXenyCoX43OLDSGHVWvY3ZFYmIiJSKnTt3YrfbadSo0QXbJCcns3HjRvbs2UN0dDQAn376KU2aNGHlypW0bdsWAJvNxscff4y/vz8xMTF07tyZ7du38/333+Pi4kLDhg15+eWX+fnnn4sFaLfddhv3338/AM8//zxJSUm89dZbjnXpx40b52hbq1YtHn/8cWbMmFEsQLPZbEydOhV/f38ABg8eTHJyMi+88ALe3t4MHDiQTz75xBGgff7559SoUeOctfKdwVUNrfnkk09Kug6RspW6GX561vgDA4yRNe2Hg7emkUk5U3DSGC0WWN04zs0wRrVk7IHMfedZgwxoc29RgFa9LVjzzhpNVuf0VMta565H5hWoKVIiJSX2VuMLjKnPJzONMO3MlzWvqK3dDg0SjH/fZ7c5lQXYjc05XM8ahXZgpbFz9IWENIbE343H+bnwYZezAragcwO3mtcV7ZhbmG8E62UZoG/5Dtx9oH68cdzjJXBxB3evsqtBRESkjF3OcvVbt24lOjraEZ4BxMTEEBQUxNatWx0BWq1atRwBFkBYWBiurq64uLgUO5eWllbs/nFxceccr1u3znH85Zdf8uabb7Jr1y5OnDhBYWHhOQOt/vraERERxV7ngQceoG3bthw8eJCoqCimTp3KPffcg8UJP6y/7ACtX79+TJ06lYCAAPr163fRtt98883fLkykVBzbCz9PhA1fAnZjzaZWd8MNT0JAhNnViZxf3gljivGZEWTH9kDGXuPx8UNQtR6MWG209fSHXT+D/fRuyK4eRhhWpXbRWmRV6xfdu9OTwJNl/IZEpBhXdyOg8gs5/3WLBfp/eO55mw3ysowwzadq0fm6ncHNq3jYdvaXb7WitiePQdqWi9d3z7yi2uaONH6GXmh0W0SLohHc+bmQvrXommcgnPWL+iXlHIHvn4DN34BfuBH6eVcx+jkREZEKrn79+lgslhLZKODMmmRnWCyW856z2WyXfc9ly5YxaNAgnn32WRISEggMDGTGjBm89tprl3zts1+nZcuWNG/enE8//ZRu3bqxefNm5s2bd9l1lKXLDtACAwMdCWBAQIBTpoEilzTvMdj5k/G4SV/oPA6q1TO3JhG7HU6knRWO7YGacVD3RuP6ui/ghzEXfn5uhvGHtIuL8Yd4v/fBL9QIzPwjr+wPVhEpP1xcisKps9XuaHxdDp9guPvbonDNMcots+ic31nTPU8eM3bczUk3vv4qpk9RgJa+DT64seiaxaX4Om/ewXDL2+BvLHLM1rnGaDrvKsa9kyZA7pHTH3YNNkahiYiIVBLBwcEkJCTw9ttv88gjj5yzDlpmZiaNGzdm//797N+/3zEKbcuWLWRmZhITE/O3a/j999+5++67ix23bNkSgKVLl1KzZs1iGw/8+eefV/U6999/P2+88QYHDx4kPj6+2Ig6Z3LZAVrfvn3x8jKGyk+dOrW06hEpWXnHjWDizC6Cnf9p/OLfZQJEtTK3NqncfpsE+1ecXp9sLxTkFL/e/qGiAK1KLfANLb5Y/9kjynyqFp9OFXsrIiKXxd0b6nS6/Pb9P7rwyLaTxyD0rF/WrQUQUN04X5ADdltRuzNczvpV9JfX4NCa4q8X2gT6vA2RLa/q7YmIiJRnb7/9Nh06dOCaa67hueeeo1mzZhQWFpKUlMSUKVPYsmULsbGxDBo0iDfeeIPCwkIeeughbrjhBtq0+fvrhH799de0adOG6667ji+++IIVK1bw0UcfAcYIuX379jFjxgzatm3LvHnzmDVr1lW9zsCBA3n88cf54IMP+PTTT/923aXligK0lJQUQkJCcHV15fDhw4SGhpZmbSJXrzDPWP9l8StQpSbcn2wEDFGtjU/aRcy2ezHsSi46trgY65idCchqnLXeQP1u8MSOsq9RROSvPHyMr8CoS7et0Q5GbzYeF+adu87byWPGiLQzotsZxyePGes7NukL1z9WuXYZFREROUudOnVYs2YNL7zwAo899hiHDx8mJCSE1q1bM2XKFCwWC99++y0jRoygY8eOuLi40L17d956660Sef1nn32WGTNm8NBDDxEREcF///tfx8i2m2++mVGjRvHwww+Tl5dHz549efrpp3nmmWeu+HUCAwPp378/8+bNo0+fPiVSe2mw2C9nZTogPDycDz74gN69e+Pi4kJqaiohIRdYq6MSys7OJjAwkKysLO1OaiabDTZ+DT//21hAHYxROvd8rzXOpFRdcR+webYxOvLMaLKgGvojUaSc0+8CIpWb+gARqUgsFguzZs0qs0CrS5cuNGnShDfffLNMXu9qXPYItGHDhnHLLbdgsViwWCyEh194+3Or1VoixYlcNrsddiRB8rOQusk45xduLJDecrCxLpSIM2nSx+wKRERERERETHXs2DEWLVrEokWLeOedd8wu56IuO0B75plnGDBgADt37uTmm2/mk08+ISgoqBRLE7lMdjt8cRvsTDKOPQPhukeh3XBjmomIiIiIiIiIOJ2WLVty7NgxXn75ZRo2bGh2ORd12QEaQKNGjWjUqBETJkzgtttuw8dH4YQ4AYsFwmNh7y9wzYNw3ShjVzERERERERERuWKXudrX37Z3794yeZ2ScEUB2hkTJkwAID09ne3btwPQsGFDrYkmZSNzPyx6CarVh+tGGueuGwlt77+8RY1FRERERERERK7AVQVoubm5PPzww3z22WeO9c5cXV25++67eeuttzQyTUpHboaxxf2KD8CaZ0zVbHs/ePoZu3advZOXiIiIiIiIiEgJcbmaJ40aNYrFixfz3XffkZmZSWZmJt9++y2LFy/mscceK+kapbLLz4Elr8Kk5rBsshGe1boeBn9jhGciIiIiIiIiIqXoqkagzZw5k//973906tTJce6mm27C29ub22+/nSlTppRUfVKZWQth9Sew+BXISTPOhcVC/DNQr4ux9pmIiIiIiIiISCm76imcYWFh55wPDQ0lNzf3bxclAhgB2coPjfCsSi3oPA6a9geXqxo4KSIiIiIiIiJyVa4qiYiLi2PChAmcOnXKce7kyZM8++yzxMXFlVhxUsmcyjLWNzuwyjh2cYWEF6DHq5C4EprdpvBMRERERERERMrcVY1Ae+ONN+jevTvVq1enefPmAKxfvx4vLy8WLFhQogVKBWe3G4HZ6qmw+RsoyIUmfeG2qcb1evFQz8wCRURERERERCqWe+65h8zMTGbPnn3Zz7FYLMyaNYs+ffqUWl3ns3fvXmrXrs3atWtp0aJFmb722a5qOE9sbCw7duxg4sSJtGjRghYtWvDSSy+xY8cOmjRpUtI1SkV0MhOWvw9TOsBH8bDucyM8C2kENTuYXZ2IiIiIiIhIuXXPPfdgsViwWCx4eHhQr149nnvuOQoLCwGYNGkSU6dOLfU68vPzeeWVV2jevDk+Pj5Uq1aNDh068Mknn1BQUFDqr1+SrngEWkFBAY0aNWLu3Lk88MADpVGTVHRbvoVv/gGFJ41jNy9j1FnreyC6nTYHEBEREREREfmbunfvzieffEJeXh7ff/89iYmJuLu7M3bsWAIDA0v99fPz80lISGD9+vU8//zzdOjQgYCAAH7//Xf+7//+j5YtW5o6ouxKXfEINHd392Jrn4lcUm4G7F9RdBzR3AjPQmOgxyvw2Dbo+y7UaK/wTERERERERKQEeHp6Eh4eTs2aNRk+fDjx8fF89913gDFC7eypmJ06deKRRx5hzJgxBAcHEx4ezjPPPHPR+0+YMIGIiAg2bNhw3utvvPEGS5YsITk5mcTERFq0aEGdOnUYOHAgy5cvp379+gDMnz+f6667jqCgIKpWrUqvXr3YtWvXOffbtm0b1157LV5eXjRt2pTFixdf3TfmKl3VFM7ExERefvllx9A/kXPY7fDnUvjmQXitEXx5F1hPD8+sUgseWg7Dl0K7f4B3FVNLFREREREREbkcdrud3PxCU77sdvvfqt3b25v8/PwLXp82bRq+vr4sX76cV155heeee46kpKTzfg9GjBjBp59+yi+//EKzZs3Oe78vvviC+Ph4WrZsec41d3d3fH19AcjJyWH06NGsWrWK5ORkXFxc6Nu3LzabrdhznnjiCR577DHWrl1LXFwcvXv35ujRo1fyLfhbrmoTgZUrV5KcnMyPP/5IbGys402f8c0335RIcVIO5WbA+v8amwIc+aPovG8oZB+CKjWN49BGppQnIiIiIiIicrVOFliJGW/O5olbnkvAx+PKYxy73U5ycjILFixgxIgRF2zXrFkzJkyYAED9+vWZPHkyycnJdO3a1dGmsLCQu+66i7Vr1/Lrr78SFRV1wfvt2LGDTp06XbK+/v37Fzv++OOPCQkJYcuWLTRt2tRx/uGHH3a0nTJlCvPnz+ejjz5izJgxl3yNknBVAVpQUNA5b1AquVPZMG+0sb6Z9XSi7e4Lsf2Ntc0iW2l6poiIiIiIiEgZmTt3Ln5+fhQUFGCz2Rg4cOBFp2X+dSRZREQEaWlpxc6NGjUKT09Pfv/9d6pVq3bR17/cEXM7duxg/PjxLF++nCNHjjhGnu3bt69YgBYXF+d47ObmRps2bdi6detlvUZJuKIAzWaz8eqrr/LHH3+Qn5/PjTfeyDPPPIO3t3dp1SfO7OSxoumXnv5wcLURnkU0N0KzpreCV4CpJYqIiIiIiIiUFG93V7Y8l2Daa1+Jzp07M2XKFDw8PIiMjMTN7eIRkLu7e7Fji8VyzjTKrl278t///pcFCxYwaNCgi96vQYMGbNu27ZJ19u7dm5o1a/LBBx8QGRmJzWajadOmF51uaoYrCtBeeOEFnnnmGeLj4/H29ubNN98kPT2djz/+uLTqE2djs8HeJcYUza1z4cFFEN7UGF1206vgUxUiz53fLCIiIiIiIlLeWSyWq5pGaQZfX1/q1atXove8+eab6d27NwMHDsTV1ZUBAwZcsO3AgQP55z//ydq1a89ZB62goID8/HxOnTrF9u3b+eCDD7j++usB+PXXX897v99//52OHTsCxlTS1atX8/DDD5fQO7u0K/pf/dNPP+Wdd97hH//4BwA//fQTPXv25MMPP8TF5ar2I5Dy4kQarPsCVk+DY3uKzu/40QjQAOrFm1ObiIiIiIiIiJSJvn378tlnnzF48GDc3Ny49dZbz9tu5MiRzJs3jy5duvD8889z3XXX4e/vz6pVq3j55Zf56KOPaNasGVWrVuX9998nIiKCffv28dRTT533fm+//Tb169encePGvP766xw7doyhQ4eW5lst5ooCtH379nHTTTc5juPj47FYLBw6dIjq1auXeHHiBPYsgZUfwrZ5YDu966qHPzS7HVoPMaZrioiIiIiIiEilceutt2Kz2Rg8eDAuLi7069fvnDaenp4kJSXx+uuv89577/H444/j4+ND48aNeeSRR2jatCkuLi7MmDHDcdywYUPefPPN824+8NJLL/HSSy+xbt066tWrx3fffXfJddhKksV+Bfugurq6kpKSQkhIiOOcv78/GzZsoHbt2lf84kuWLOHVV19l9erVHD58mFmzZtGnTx/H9XvuuYdp06YVe05CQgLz5893HGdkZDBixAjmzJmDi4sL/fv3Z9KkSfj5+TnabNiwgcTERFauXElISAgjRow4Z5eGr7/+mqeffpq9e/dSv359Xn755WJh4aVkZ2cTGBhIVlYWAQEVaN2vOY8a0zUBotoYa5s16Quefhd7lkilU2H7ABG5bOoHRCo39QEiIhXbFY1As9vt3HPPPXh6ejrOnTp1imHDhuHr6+s4980331zW/XJycmjevDlDhw49b1oJ0L17dz755BPH8dmvDTBo0CAOHz5MUlISBQUF3HvvvTz44INMnz4dMH6QdevWjfj4eN599102btzI0KFDCQoK4sEHHwRg6dKl3HnnnUycOJFevXoxffp0+vTpw5o1a4rt+FCh2Wywe6ERltW+Aa55wDjfZii4uBujzcJjTS1RRERERERERMQMVzQC7d57772sdmcHXpddiMVy3hFomZmZzJ49+7zP2bp1KzExMaxcuZI2bdoAMH/+fG666SYOHDhAZGQkU6ZM4V//+hcpKSl4eHgA8NRTTzF79mzHbhB33HEHOTk5zJ0713Hv9u3b06JFC959993Lqr/cfuKUfRjWfg5rPoWsfca5kEbw0O/GxgAiclnKbR8gIiVG/YBI5aY+QESkYruiEWhXE4z9XYsWLSI0NJQqVapw44038u9//5uqVasCsGzZMoKCghzhGRjrsrm4uLB8+XL69u3LsmXL6NixoyM8A2Ma6Msvv8yxY8eoUqUKy5YtY/To0cVeNyEh4YLBHUBeXh55eXmO4+zs7BJ6x2XAZoWdycZosz/mg91qnPcKhOZ3QqshCs9ELqFc9wEiUiLUD4hUbuoDREQqF6feOrN79+58+umnJCcn8/LLL7N48WJ69OiB1WoEPikpKYSGhhZ7jpubG8HBwaSkpDjahIWFFWtz5vhSbc5cP5+JEycSGBjo+IqOjv57b7YsbZsL02+D7fOM8KzGtdD3PXhsO/R4GcJizK5QxOmV6z5AREqE+gGRyk19gIhI5eLUAdqAAQO4+eabiY2NpU+fPsydO5eVK1eyaNEis0tj7NixZGVlOb72799vdknnZy2E7fNhyatF5xp0h6r1oX0iJK6AoT9A8wHg7m1enSLlTLnpA0Sk1KgfEKnc1AeIiFQuVzSF02x16tShWrVq7Ny5ky5duhAeHk5aWlqxNoWFhWRkZBAeHg5AeHg4qampxdqcOb5UmzPXz8fT0/OcDQ2cSuZ+WPsZrPkMjh8Ciws0HwiBUeDmCQ+v1DRNkb/B6fsAESl16gdEKjf1ASIilYtTj0D7qwMHDnD06FEiIiIAiIuLIzMzk9WrVzvaLFy4EJvNRrt27RxtlixZQkFBgaNNUlISDRs2pEqVKo42ycnJxV4rKSmJuLi40n5LJctaAFvnwhe3wRuxsPhlIzzzDob2D4GLa1FbhWciIiIiIiIiIpfF1BFoJ06cYOfOnY7jPXv2sG7dOoKDgwkODubZZ5+lf//+hIeHs2vXLsaMGUO9evVISEgAoHHjxnTv3p0HHniAd999l4KCAh5++GEGDBhAZGQkAAMHDuTZZ5/lvvvu48knn2TTpk1MmjSJ119/3fG6jz76KDfccAOvvfYaPXv2ZMaMGaxatYr333+/bL8hf0fBKZjcBrLOGjpeuyO0vgca9TJGnYmIiIiIiIiIyBUzNUBbtWoVnTt3dhyf2QlzyJAhTJkyhQ0bNjBt2jQyMzOJjIykW7duPP/888WGSn/xxRc8/PDDdOnSBRcXF/r378+bb77puB4YGMiPP/5IYmIirVu3plq1aowfP54HH3zQ0ebaa69l+vTpjBs3jn/+85/Ur1+f2bNn07Rp0zL4Llwla4Gxg2a9ruDuZXxFNIeCk9BykLGTZtW6ZlcpIiIiIiIiIlLuWex2u93sIiqC7OxsAgMDycrKIiAgoPReKGMPrPkU1n4OOWnQ70Nodptx7XgqeFcBN4/Se30ROa8y6wNExGmpHxCp3NQHiEhF0alTJ1q0aMEbb7wBQK1atRg5ciQjR440ta4rNXXqVEaOHElmZmaJ3K9crYFWaRXmw+ZZ8GkfeLMF/PofIzzzDYXCk0Xt/MMUnomIiIiIiIhUYna7nfj4eMfyV2d75513CAoK4sCBAyZUdvlSUlIYMWIEderUwdPTk+joaHr37n3O+vVlqVztwlkpLX/f2Awg98jpExaoe6OxtlnDHuDqbmZ1IiIiIiIiIuJELBYLn3zyCbGxsbz33nv84x//AIx158eMGcOUKVOoXr26yVVe2N69e+nQoQNBQUG8+uqrxMbGUlBQwIIFC0hMTGTbtm2m1KURaM6mMA9yjhY/l3sE/MLg+sfh0XUw+BuIuVnhmYiIiIiIiIicIzo6mkmTJvH444+zZ88e7HY79913H926daNly5b06NEDPz8/wsLCGDx4MEeOHLn0TU/bt28ft9xyC35+fgQEBHD77beTmpoKQFZWFq6urqxatQoAm81GcHAw7du3dzz/888/Jzo6+oL3f+ihh7BYLKxYsYL+/fvToEEDmjRpwujRo/n9998d7f7zn/8QGxuLr68v0dHRPPTQQ5w4ceKc+82ePZv69evj5eVFQkIC+/fvP6fN5VCA5iyO7IQfx8F/GsNP44vON7sd7vgCRm2GLk9DlVqmlSgiIiIiIiIiQH7Oxb+shUVtC/Mv3rbgrKWZ7Pbzt7kKQ4YMoUuXLgwdOpTJkyezadMm3nvvPW688UZatmzJqlWrmD9/Pqmpqdx+++2XdU+bzcYtt9xCRkYGixcvJikpid27d3PHHXcAxkaOLVq0YNGiRQBs3LgRi8XC2rVrHeHW4sWLueGGG857/4yMDObPn09iYiK+vr7nXA8KCnI8dnFx4c0332Tz5s1MmzaNhQsXMmbMmGLtc3NzeeGFF/j000/57bffyMzMZMCAAZf1Xv9KUzjNVHAKts2F1VNh7y9F5/f9DjYruLiCdxA07mVWhSIiIiIiIiLyVy9GXvz6bVOhSV/j8cLnYOlbF24b2RIeXGQ8zj0Kr9Y9t80zWVdTJe+//z5NmjRhyZIlzJw5k/fee4+WLVvy4osvOtp8/PHHREdH88cff9CgQYOL3i85OZmNGzeyZ88exyiyTz/9lCZNmrBy5Uratm1Lp06dWLRoEY8//jiLFi2ia9eubNu2jV9//ZXu3buzaNGic4KuM3bu3IndbqdRo0aXfG9nb2pQq1Yt/v3vfzNs2DDeeecdx/mCggImT55Mu3btAJg2bRqNGzdmxYoVXHPNNZd8jbNpBJoZsg7Cgn8Zo81m3meEZxYXaNAD7vwSHlpuhGciIiIiIiIiIlcpNDSUf/zjHzRu3Jg+ffqwfv16fv75Z/z8/BxfZ8KqXbt2XfJ+W7duJTo6utgUzJiYGIKCgti6dSsAN9xwA7/++itWq5XFixfTqVMnR6h26NAhdu7cSadOnc57f7vdftnv7aeffqJLly5ERUXh7+/P4MGDOXr0KLm5uY42bm5utG3b1nHcqFGjYrVeCY1AM0PecVg22XgcUB1a3Q0t74LAKHPrEhEREREREZFL++ehi1939Sx6fON46DT2wm0tZ41t8ql66XtfITc3N9zcjPjnxIkT9O7dm5dffvmcdhERESXyeh07duT48eOsWbOGJUuW8OKLLxIeHs5LL71E8+bNiYyMpH79+ud9bv369bFYLJfcKGDv3r306tWL4cOH88ILLxAcHMyvv/7KfffdR35+Pj4+PiXyXs6mAM0MoY3gutFQIw7qddFoMxEREREREZHyxOPc9bkuyM0D8Li8thbLld37CrVq1YqZM2dSq1YtR6h2JRo3bsz+/fvZv3+/YxTali1byMzMJCYmBjDWKWvWrBmTJ0/G3d2dRo0aERoayh133MHcuXMvuP4ZQHBwMAkJCbz99ts88sgj56yDlpmZSVBQEKtXr8Zms/Haa6/h4mIEkF999dU59yssLGTVqlWO6Zrbt28nMzOTxo0bX/F71xROs8RPgAbdFJ6JiIiIiIiISJlITEwkIyODO++8k5UrV7Jr1y4WLFjAvffei9VqveTz4+PjiY2NZdCgQaxZs4YVK1Zw9913c8MNN9CmTRtHu06dOvHFF184wrLg4GAaN27Ml19+edEADeDtt9/GarVyzTXXMHPmTHbs2MHWrVt58803iYuLA6BevXoUFBTw1ltvsXv3bj777DPefffdc+7l7u7OiBEjWL58OatXr+aee+6hffv2V7z+GShAExERERERERGpFCIjI/ntt9+wWq1069aN2NhYRo4cSVBQkGMk18VYLBa+/fZbqlSpQseOHYmPj6dOnTp8+eWXxdrdcMMNWK3WYmudderU6Zxz51OnTh3WrFlD586deeyxx2jatCldu3YlOTmZKVOmANC8eXP+85//8PLLL9O0aVO++OILJk6ceM69fHx8ePLJJxk4cCAdOnTAz8/vnFovl8V+JSu0yQVlZ2cTGBhIVlYWAQEBZpcjImVMfYCIqB8QqdzUB4iIVGwagSYiIiIiIiIiInIRCtBEREREREREREQuQgGaiIiIiIiIiIjIRShAExERERERERERuQgFaCIiIiIiIiIiIhehAE1EREQqBJvNzi870hk5Yy1ZJwvMLkdEREREKhA3swsQERER+Tv2Z+Ty9eoDzFx9gIOZJwFoWzuYQe1qmlyZiIiIiFQUCtBERESk3DlVYGXB5hS+WrWf33YedZwP8HKjT8so2tYKNrE6EREREaloFKCJiIhIuWC329l4MIuvVu3n23WHOH6qEACLBTrUrcbtbaPpFhOGl7uryZWKiIiISEWjAE1EREScWkZOPrPXHuSrVfvZlnLccT4qyJvb2lSnf6vqRAf7mFihiIiIiFR0CtBERETE6VhtdpbsSOfrVftJ2pJKgdUOgIebCz2ahnN7m2ji6lTFxcVicqUi4myO5eRTYLMR6u9ldikiIlKBKEATERERp7H3SA5fr97PzNUHSck+5TgfGxXI7W2qc3PzKAJ93E2sUEScUV6hlZ+3pfHNmoP8vD2Nu9rXZELvJmaXJSIiFYgCNBERETFVbn4hP2xM4ctV+1mxJ8NxvoqPO31aRnFb62hiIgNMrFBEnJHdbmfVn8f4Zs1B5m04RPbpdREBdqadMLEyERGpiBSgiYiISJmz2+2s3Z/J16v2M2f9YU7kGX/4uligY4MQbm8TTZfGoXi6aUMAESlud/oJZq09yKy1Bzlw7KTjfESgF7e0iKJvyygahvubWKGIiFRECtBERESkzKQfz2PW2gN8tepAsREiNYJ9uL1Ndfq3rk5EoLeJFYqIMzp6Io+5Gw7zzdqDrN+f6Tjv6+FKj9gI+rWMol2dqrhqXUQRESklCtBERESkVBVabSzans5Xq/azcFsahTZjQwAvdxduio3g9jbRXFMrWBsCiEgxpwqs/LQ1lVlrDrL4j3RH3+HqYqFj/Wr0bVWdro3D8PbQSFURESl9CtBERESkVOxMO8HXq/fzzZqDpB/Pc5xvER3EHW2j6dksggAvbQggIkVsNjvL92Qwa+0BftiYwvG8onXNmlUPpE+LKHo3jyTE39PEKkVEpDJSgCYiIiIl5kReIfM2HOKrVQdY/ecxx/mqvh70axXFbW2iaRCmtYlEpLgdqceZtfYg3647xMHMonXNooK86dMykr4to6gXqr5DRETM42Lmiy9ZsoTevXsTGRmJxWJh9uzZxa7b7XbGjx9PREQE3t7exMfHs2PHjmJtMjIyGDRoEAEBAQQFBXHfffdx4kTxXXc2bNjA9ddfj5eXF9HR0bzyyivn1PL111/TqFEjvLy8iI2N5fvvvy/x9ysiIlIR2e12Vu7N4Imv13PNCz/x5MyNrP7zGC4W6NIolPcGt2bZ2C78q2eMwjMRcUg/nsdHv+6h11u/0PX1JbyzaBcHM0/i7+XGgLbRfPlge34Z05knEhopPBMREdOZOgItJyeH5s2bM3ToUPr163fO9VdeeYU333yTadOmUbt2bZ5++mkSEhLYsmULXl5eAAwaNIjDhw+TlJREQUEB9957Lw8++CDTp08HIDs7m27duhEfH8+7777Lxo0bGTp0KEFBQTz44IMALF26lDvvvJOJEyfSq1cvpk+fTp8+fVizZg1NmzYtu2+IiIhIOZKafYqZaw7w9aoD7DmS4zhfp5ovt7WJpl+rKMICvEysUESczcl8Kz9uSeGbNQf5decRrKfXNXNzsdCpYSh9W0bRpXEoXu5a10xERJyLxW63280uAsBisTBr1iz69OkDGJ9mR0ZG8thjj/H4448DkJWVRVhYGFOnTmXAgAFs3bqVmJgYVq5cSZs2bQCYP38+N910EwcOHCAyMpIpU6bwr3/9i5SUFDw8PAB46qmnmD17Ntu2bQPgjjvuICcnh7lz5zrqad++PS1atODdd9+9rPqzs7MJDAwkKyuLgICAkvq2iEg5oT5AKov8QhsLt6Xy1aoDLNqexum/ffHxcKVXM2NDgNY1q2CxVL4NAdQPiJyf1WZn2a6jzFp7kPmbDpOTb3VcaxEdRL9WUfRqFkmwr4eJVf596gNERCo2p10Dbc+ePaSkpBAfH+84FxgYSLt27Vi2bBkDBgxg2bJlBAUFOcIzgPj4eFxcXFi+fDl9+/Zl2bJldOzY0RGeASQkJPDyyy9z7NgxqlSpwrJlyxg9enSx109ISDhnSqmIOLdTBVZ+3XGEfRm5DL2uttnliFQof6Qe56uV+5m19iBHc/Id59vUrMLtbaPpGRuBr6fT/lohIibYlpLNrDXGumYp2acc52sE+9CnZRR9W0ZRu5qviRWKiIhcPqf9TTclJQWAsLCwYufDwsIc11JSUggNDS123c3NjeDg4GJtateufc49zlyrUqUKKSkpF32d88nLyyMvr2hHsezs7Ct5eyJSQo7l5JO8LY2kLSks+eMIJwuseLi5cEfb6FL9Y159gFQG2acKmLPe2BBg/f5Mx/kQf0/6t6rObW2qUzfEz7wCTaZ+QORcqdmn+HbdQb5Zc5BtKccd5wO93enVLIK+LaMqzChV9QEiIpWL0wZozm7ixIk8++yzZpchUintz8jlxy2p/Lg5hZV7MxxTyAAiA73o1iSckwXWUg3Q1AdIRWWz2fl9z1G+XnWAHzYd5lSBDTDWJ+rSOJTb20RzQ4MQ3FxN3YfIKagfEDHk5BUyf1MKs9cd5LedRxw/l91dLdzYKJS+LavTuVEInm4Va10z9QEiIpWL0wZo4eHhAKSmphIREeE4n5qaSosWLRxt0tLSij2vsLCQjIwMx/PDw8NJTU0t1ubM8aXanLl+PmPHji027TM7O5vo6OgreYsicpnsdjubDmaTtCWFH7ekFvtEG6BxRABdY8LoFhNGk8iAMvlUW32AVDSHMk8yc/UBvl59gH0ZuY7z9UL9uKNNNH1aRhHi72lihc5H/YBUZoVWG7/tOsqsNQdYsDmVkwVF65q1qVmFvq2i6BkbQZBP+V7X7GLUB4iIVC5OG6DVrl2b8PBwkpOTHYFZdnY2y5cvZ/jw4QDExcWRmZnJ6tWrad26NQALFy7EZrPRrl07R5t//etfFBQU4O7uDkBSUhINGzakSpUqjjbJycmMHDnS8fpJSUnExcVdsD5PT088PfWHhEhpKbDaWL47gx+3pPDTllQOZRWtneLqYuGaWsF0jQmja0wY0cE+ZV6f+gCpCPIKrSRtMTYE+GVHOme2FfLzdKN380hub1OdFtFBFWKqVWlQPyCVjd1uZ/OhbGatPch36w+Rfrxo+mKtqj70bVmdvi2jqFG17H8um0F9gIhI5WJqgHbixAl27tzpON6zZw/r1q0jODiYGjVqMHLkSP79739Tv359ateuzdNPP01kZKRjp87GjRvTvXt3HnjgAd59910KCgp4+OGHGTBgAJGRkQAMHDiQZ599lvvuu48nn3ySTZs2MWnSJF5//XXH6z766KPccMMNvPbaa/Ts2ZMZM2awatUq3n///TL9fohUdsdPFbD4j3SStqSycFsax08VOq55u7tyQ4MQujUJo3PDUKqU8526RMy05VA2X63az+x1B8nMLXCcb1c7mDvaRtO9aTg+Hk77GZuIlLFDmSeZve4gs9ce5I/UE47zVXzc6d08kr4toxS2i4hIhWfqb8erVq2ic+fOjuMzQ6CHDBnC1KlTGTNmDDk5OTz44INkZmZy3XXXMX/+fLy8vBzP+eKLL3j44Yfp0qULLi4u9O/fnzfffNNxPTAwkB9//JHExERat25NtWrVGD9+PA8++KCjzbXXXsv06dMZN24c//znP6lfvz6zZ8+madOmZfBdEKnc0rJPkbQ1lR83p7Js11HyrTbHtWp+HsQ3NkaZdahXDS/3irV2ikhZysot4Nv1B/lq1X42HSxa6Do8wItbW1fn1tbVqaXd8ETktOOnCvhhUwqz1hzk9z1HHSNUPdxc6No4jD4to7ihQQgebloPUUREKgeL3W63X7qZXEp2djaBgYFkZWUREBBgdjkiTstut7Mr/QQLNqeStCWVdWft7AdQu5ov3WLC6NYkjBbRVXB1KR+fZqsPEGdks9n5bdcRvlp1gAWbU8gvNAJqd1cL3WLCua1Nda6vH1Ju/p05O/UDUt4VWG38siOdb9YcJGlLKnmFRR9qtasdTN+WUfSIjSDQ293EKp2X+gARkYpN8zNEpNRZbXbW7jvGj1uM0GzPkZxi11tEB9GtibEJQN0QP00BEfmb9mfk8vXqA8xcfYCDmScd5xuF+3P76Q0BgjUNWkQwPtjacCCLWWsPMmf9IY7m5Duu1Q3xpV+r6tzSIpLqVSrHumYiIiIXogBNRErFqQIrv+44QtKWVH7amlrsF3IPVxeurVeVrjFhxDcOIyzA6yJ3EpHLcarAyoLNKXy1aj+/7TzqOO/v5UafFlHc3iaaplFls0utiDi//Rm5fLvuIN+sPcju9KIPtqr5eTjWNYuNClSfISIicpoCNBEpMcdy8lm4LY0ft6Sw5I8jxba09/dy48ZGoXSLCeeGhiH4ear7Efm77HY7Gw9m8dWq/Xy77lCxjTc61KvK7W2iSWgSrvUDRQSArJMFfL/xMLPWHGTF3gzHeU83F7o1Cadfyyiuq18Nd1etayYiIvJX+gtWRP6W/Rm5p6dmprBy7zGstqJlFSMCvegWE0bXmHDa1QnWL+QiJSQjJ5/Za40NAbalHHecjwrydmwIEB2s6VYiAvmFNhZtT2P2uoP8tDXNsRaixQJxdarSt2UU3ZuG4++ldc1EREQuRgGaiFwRu93O5kPZ/LgllR83pxT74x2MNZaMTQDCaRKp6WIiJaXAamPR9nRmrj5A8rZUCqxGWO3h5kL3JuHc3iaaa+tWxUUbAohUena7nbX7M5m15iBzNxziWG6B41rDMH/6torilhaRRAR6m1iliIhI+aIATUQuqcBqY8WeDH7cnELSllQOZZ1yXHOxQNtawXRrEk63mDCNehEpQWcC65lrDvDduuKLezeNCuCONtHc3DyKQB+NHBER+PNoDrPWHmT22oPsPZrrOB/i78ktzSPp2yqKmAh9uCUiInI1FKCJyHmdyCtk8fZ0kraksHBbGtlnra3k7e5KxwbV6BYTzo2NQqmi3fxESlRa9ilmrzvIzNUH2Z5aNMqzmp8Ht7SIon+r6sREBphYoYg4i8zcfOZsOMzstQdZ/ecxx3lvd1e6Nw2nb8soOtSrhqtGp4qIiPwtCtBExCEt+xRJW1NJ2pLK0p1HybfaHNeq+noQ3ziMrjFhXFe/mhYlFylhpwqsJG1JZeaaAyz5I50zywl6uLrQNSaM/q2j6Fg/BDetJShS6eUVWvl5WxrfrDnIz9vTHFO6XSzQoV41+raMIqFJOL7asEdERKTE6KeqSCVmt9vZlX7i9Hpmqazbn1nseq2qPo6pmS1rVNGn1yIlzG63s2bfMf632lin6OxdNFvWCKJ/q+r0bhapKZoiQqHVxrLdR5m7/jA/bDpcbGR444gA+rWM4uYWkYQFeJlYpYiISMWlAE2kkrHa7Kzbf4wfNxsjzXYfySl2vXl0kLEJQEwY9UL9tE6KSCk4cCyXb9Yc5Js1B4qtUxQZ6EXfVlH0a1WduiF+JlYoIs7AZrOz6s9jzFl/iO83Hi62DmJ4gBe3tIykb8soGoVrSreIiEhpU4AmUgmcKrDy284jJG1J5aetqRw5UfQLuLurhWvrVqNrjDE9U59ci5SOE3mF/LDxMDPXHOD33RmO8z4exjpFt7aqTvs62kVTpLKz2+1sOJDFnPWHmLvhMCnZRRv3VPFxp0dsBL2aRdCudlWNDBcRESlDCtBEKqjM3HwWbkvjx82pLNmRTm6+1XHN38uNzg1D6dYkjBsahODvpelhIqXBarOzbNdRvllzgB82pXCyoOjfYVydqvRvXZ0eTbVOkUhlZ7fb2Z56nDnrDzFn/WH2ZRSNTPX3dKNbk3B6N4+gQ71quGsdRBEREVPoN3aRCmR/Ri5JW4ypmSv2ZmA9swo5xlSPbk2MUWbtalfFw02/gIuUll3pJ5i5+gCz1h7kcFbR6JHa1Xzp3yqKPi2jqF7Fx8QKRcQZ7E4/wdwNh5mz/hA70k44znu7uxIfE0avZhHc0CBEG/eIiIg4AQVoIuWY3W5n86Fsfjwdmm09nF3seqNwf7rGhNEtJpymUQFaz0ykFGXm5jNnw2Fmrj5QbEOOAC83ejWPpH+r6rSqEaR/hyKV3IFjuY7QbPOhop/bHq4udGoYQu/mkXRpHIqPh35NFxERcSb6ySxSzhRYbazYk+EYaXYw86TjmosF2tQKPr0JQDg1qmqEi0hpKrDaWPJHOjPXHOCnLWnkW20AuLpYuKFBCP1aRRHfOEyjR0QqubTsU8zbaIRma/ZlOs67uli4rl41ejePpFuTMAK0pIKIiIjTUoAmUg5k5uaz+I90ftqaxuLtacW2rvdyd6Fj/RC6xoTRpXEYwb4eJlYqUjlsPpTFzNUH+W79wWKbcjQK9+fW1tW5uUUkof7akEOkMsvIyWf+phTmrD/E73uOYj+9qoLFAu1qB9O7eSQ9mkbo57aIiEg5oQBNxAnZ7XZ2peewcFsqP21NY/Wfx4qtZxbs60GXRqF0axLOdfWq4e2h0S0ipS39eB7frjvI/1YfYFvKccf5qr4e3NIiiv6to2gSGWhihSJituxTBfy4OZW5Gw7x644jFJ71s7tVjSB6N4/kptgI7XgtIiJSDilAE3ESBVYbK/dmkLw1jeStqew9mlvseoMwP7o0DqNLo1Ba1qiiretFysCpAivJW9OYueYAi/9IdwTZHq4uxMeE0q9ldW5oGKJd8UQqsdz8QpK3pjFn/SEWbU93TOUGaBIZQO/mkfSMjSA6WMsqiIiIlGcK0ERMdCznzNTMVBb/kc7xs6ZmurtaaF+nKl0ahdKlcZh+8RYpI3a7nTX7Mpm55gBz1x8qNmW6RXQQ/VtXp3ezCIJ8NO1KpLLKK7SyeHs6czYc5qctqZwssDqu1Q3x5ebmUfRqHkHdED8TqxQREZGSpABNpAydmZqZvDWV5K1prPozg7NmdxDs60HnhqHENw7l+gYh+Hnqn6hIWTmYeZJZaw7wzZqD7D6S4zgfEehF35ZR9GtVnXqh+mNYpLIqsNpYuusoc9YfYsHmlGIfetUI9qFXswh6N4+kUbi/dtsVERGpgPTXuUgpK7DaWLkng5+2ppG8LZU//zI1s2GYP10aG6PMWkQHaWqmSBnKyStk/qYUZq45wLLdRYt8e7u70qNpOP1bV6d9nar6dylSSVltdlbsyWDOhkPM35RCRk7RpiHhAV6O0KxZ9UCFZiIiIhWcAjSRUnAsJ59Ff6Tx09Y0lmxP53he0afUHq4utKsTTHzjMG5sFKqpmSJlzGaz8/vuo/xvzQHmb0ohN79o6lX7OsH0b1WdHrERGgEqUknZ7XbW7s9kzvpDzNtwmLTjeY5rVX09uCnWCM3a1KyCi8J1ERGRSkN/HYiUALvdzs60EyRvMzYAWP3nsWJTM6v6etC5kTE187r6mpopYobd6Sf4Zs1BZq09yMHMk47ztar60L9Vdfq0jFKgLVJJ2e12thzOZs76w8zdcIgDx4r6iAAvN7o3Dad380ji6lTFTZuGiIiIVEr6K17kKuUXGrtm/nR6PbN9GcWnZjYKP2tqZvUgfUotYoKs3ALmbDjEN2sOsGZfpuO8v5cbvZpFcmvrKFrVqKKpVyKV1M6048xZf5g5Gw6xO71o7UMfD1e6xYTRu3kk19cPwcNNoZmIiEhlpwBN5Apk5OSzaHsayVvTWPLHuVMz29etSnzjUG5sFEr1KhrJImKGQquNJTvSmbn6IElbU8kvtAHgYoGODULo36o6XWPC8HJ3NblSETHDvqO5zNlwiDnrD7Et5bjjvIebC10ahdK7eSSdG4bi7aE+QkRERIooQBO5CLvdzo60EyRvNaZmrtlXfGpmNT9j18wujcO4vn41fDU1U8Q0Ww9nM3P1AWavO8SRE0VrFjUM86d/6yj6tIgiNMDLxApFxCwpWaeYu+EQczYcZv3+TMd5NxcLHRuE0Lt5BPGNw/D3cjevSBEREXFq+mtf5C/yC22s2HN6aua2VPZnnCx2vXFEAF0ahdKlcSjNNTVTxFRHTuTx7bpDzFx9gC2Hsx3nq/p6cHOLSPq3qk6TyABN0RSphI6cyOOHTSnMWX+IlXszHLvsulggrm5VejeLpHvTcIJ8PMwtVERERMoFBWgiwNETeSzank7ytlSW/HGEE2dPzXRz4dq6VenSKJQbG4cRFeRtYqUikldoJXlrGjNXH2DRH+lYTw8LdXe10KVRGP1bV6dTwxDctdC3SKWTdbKABZuN0GzprqOO/gGgba0q9G4eSY+mEYT4e5pYpYiIiJRHCtCkUjozNfPMBgBr9h1zfDINUM3P83RgFsp19TQ1U8RsdruddfszmbnmAHPWHybrZIHjWvPoIG5tFUWvZpFU8dVIEpHKJievkJ+2pjJn/SEW/5FOgbXoB3qz6oH0bhZJz2YRROoDMBEREfkbnDoVeOaZZ3j22WeLnWvYsCHbtm0D4NSpUzz22GPMmDGDvLw8EhISeOeddwgLC3O037dvH8OHD+fnn3/Gz8+PIUOGMHHiRNzcit76okWLGD16NJs3byY6Oppx48Zxzz33lMl7lLKTV2hlxZ4MYz2z80zNjIkIcOya2SwqUFMzRZzAocyTzFp7kJlrDhTbIS88wIu+raLo3yqKeqH+JlYoImY4VWBl0fY05qw/TPK2VE4V2BzXGob507t5BL2aRVKrmq+JVYqIiEhF4tQBGkCTJk346aefHMdnB1+jRo1i3rx5fP311wQGBvLwww/Tr18/fvvtNwCsVis9e/YkPDycpUuXcvjwYe6++27c3d158cUXAdizZw89e/Zk2LBhfPHFFyQnJ3P//fcTERFBQkJC2b5ZKXFHT+Tx8/Z0kremsuSPdHLyrY5rHm4udKhblRsbh9GlUag+mRYxmdVmJzM3n2O5+Ww4kMXMNQdYuuuoY3Sol7sLPZpG0L9VdeLqVsVVIbdIpZJfaOO3nUeYs/4QP25JLbbcQq2qPvRuHkmvZpE0DFeoLiIiIiXP6QM0Nzc3wsPDzzmflZXFRx99xPTp07nxxhsB+OSTT2jcuDG///477du358cff2TLli389NNPhIWF0aJFC55//nmefPJJnnnmGTw8PHj33XepXbs2r732GgCNGzfm119/5fXXX1eAVg7Z7Xa2px537Jq5dn9msamZIf6np2Y2CuW6+tXw8XD6fwIi5VKh1UbmyQKO5eRzLLeAjBwjGDuWm+84dywnn4zcfDJPX88+VVDs3+sZ7WoH0791dW6KjcBP06mlAtiZdoJ1+zNxc7Hg6mLBzcWCm6tLsWNXFwturhZcXVwu3c7FBVdXS7HzFWXjDKvNzvLdR5mz4RA/bEohM7do+nZkoBe9mkfSu1kkTaO0WYiIiIiULqf/S2THjh1ERkbi5eVFXFwcEydOpEaNGqxevZqCggLi4+MdbRs1akSNGjVYtmwZ7du3Z9myZcTGxhab0pmQkMDw4cPZvHkzLVu2ZNmyZcXucabNyJEjy+otyt+UV2hl+e4MkremkrwtjQPHik/NbBIZQJfTo8xiNTVT5IoVWG1k5hacFX7lk5FTdHx2CJaZm386DCu89I0vIMDLjcggb3o0jaBfqyiig31K8N2ImG/ZriM8/e3mUn0N13NCtr+EcacDNzcXl7PCur+Eco7Qrvhx8fYuxe7318DP8d/TwZ+by/mDwb/e61SBlZ+2pDJvYwpHTuQ53lc1P096NYugd/MIWkZX0c90ERERKTNOHaC1a9eOqVOn0rBhQw4fPsyzzz7L9ddfz6ZNm0hJScHDw4OgoKBizwkLCyMlJQWAlJSUYuHZmetnrl2sTXZ2NidPnsTb+/zT+vLy8sjLK/qFLjs7+2+9V7kyR07k8fO2NJK3pvHLjuJTMz3dXOhQrxpdGhsjzSICNTVTSl557QMKrLbTwddZgddZAZgjIMstcIRhx/9GGBbk404VHw+qnPmv7+nHvh4E+3gQ5ONB8FnngrzdcdPumVJOXG0/EB7ozQ0NQrDa7BRYbVhtdgpt9rP+ays6thadL7TZsFrPbmvDdp5Rm2CM3LLa7OSXxBs1WZCPOz2ahtO7WSTt6mj6tjiP8vq7gIiIXB2nDtB69OjheNysWTPatWtHzZo1+eqrry4YbJWViRMnnrPBgZQeu93OtpTjLNyWxk9bU1n3l6mZof6epwOzMK6rVw1vD1fzipVKwRn6gLxCq2NkmBGGnR2CFRSbMpmRm09mTgHH864uDLNYIMj77BDMCL2Cfc+EYOdeC1QYJhXc1fYDXWPC6BoTdumGl8Fms2O1nxW+We0U2GzFjgttFwjprGeCuaLji4V5Bdazjq0XCf1sdgqtxY+L2p/b7tzXtGOz22ldowq9m0fSoV41PNzUl4jzcYbfBUREpOw4dYD2V0FBQTRo0ICdO3fStWtX8vPzyczMLDYKLTU11bFmWnh4OCtWrCh2j9TUVMe1M/89c+7sNgEBARcN6caOHcvo0aMdx9nZ2URHR/+t9yfF5RVa+f3M1MytaRzMLD41s2lUAF0ahdGlcShNIzU1U8pWSfcBpwqsxaZJZuQWrRNWdK5oVFhmbkGxBbSvhIsFgi4yKux85wK83TXqQ+QvnOF3ARcXCy5YcNfnRiJlzhn6ABERKTvlKkA7ceIEu3btYvDgwbRu3Rp3d3eSk5Pp378/ANu3b2ffvn3ExcUBEBcXxwsvvEBaWhqhoaEAJCUlERAQQExMjKPN999/X+x1kpKSHPe4EE9PTzw9PUv6LVZaNpudlOxT7DmSw670E/y28wi/7DhC7l+mZl5XrxpdGodxY6NQwgO9TKxYKru/0we8PH8bmw5mFY0Yy80v9v/1K+HqYjFGhjmmRJ5nVNhZgViwrwcBXu4KnEVKgH4XEKnc1AeIiFQuTh2gPf744/Tu3ZuaNWty6NAhJkyYgKurK3feeSeBgYHcd999jB49muDgYAICAhgxYgRxcXG0b98egG7duhETE8PgwYN55ZVXSElJYdy4cSQmJjp+2A0bNozJkyczZswYhg4dysKFC/nqq6+YN2+emW+9wso6WcCeIznsTj9x+r857D6Sw94jOZwsODdACAvw5MZGYcQ3DuXaupqaKRXD2n3H+H13xjnnXV0sReuFnRkNdp4Q7OyRYv5ebgrDRERERERESplTB2gHDhzgzjvv5OjRo4SEhHDdddfx+++/ExISAsDrr7+Oi4sL/fv3Jy8vj4SEBN555x3H811dXZk7dy7Dhw8nLi4OX19fhgwZwnPPPedoU7t2bebNm8eoUaOYNGkS1atX58MPPyQhIaHM329FkVdoZX9GriMc25Oew+4jRmB25MSFlzN2c7FQo6oPdar5OaZnalt6qYgeuL4Ot7WOPj1SzBgVVsXXA39PN/3/XURERERExAlZ7Hb7BfZvkiuRnZ1NYGAgWVlZBAQEmF1OqbPbT0+5TM9h119Csv0ZuRfcFQyMUWW1q/lSJ8SPOtV8qRPiS+1qfkRX8daC41JuVbY+QETOpX5ApHJTHyAiUrE59Qg0MV/2qYKicOz0iLLd6TnsucCUyzP8PN1Oh2S+xcKyWtV88fPU/+1EREREREREpPxQkiHkF9rYl5F73rXJjpzIu+Dz3Fws1Aj2OSso86NOiC91qvkS4u+pqWgiIiIiIiIiUiEoQKsk7HY7qdl57D5ywjGC7ExYtv/YSawXmXMZ6n++KZe+RAf74K4plyIiIiIiIiJSwSlAq2COnzJ2udxzJIddfwnKcvMvPOXS18OV2iG+1Knm5xhRVqeaH7Wq+eDv5V6G70BERERERERExLkoQCuHCqynp1yetXD/mbAs/fiFp1y6nj3lspqvIzCrE+JLqKZcioiIiIiIiIiclwI0J2W320k7nnfOdMvdR3LYl5F70SmXIaenXNY9PdXyzNpk0VV88HDTlEsRERERERERkSuhAM1kJ/IKHSPJHGHZ6R0vcy4y5dLHw/V0OFZ8bbJa1XwJ0JRLEREREREREZESowCtjKVmn+KNn3aw53RglnaJKZfRVbwdIdmZqZd1QvwIC9CUSxERERERERGRsqAArYy5ulj474p9xc5V8/Motnj/mcCsRrCmXIqIiIiIiIiImE0BWhmr6uvBqPgG1KjqTe3ToVmgt6ZcioiIiIiIiIg4KwVoZcxisfBofH2zyxARERERERERkcuk+YEiIiIiIiIiIiIXoQBNRERERERERETkIhSgiYiIiIiIiIiIXIQCNBH5//buPqbK+v/j+OsYHRQUdUrakRPkhIXl1HSlW5Y6RWqLWX/QzBbDzY2l8y7TNW/oL5u1vBsVm1Osralb6tps6Yi5bpS8SWi6MBEVaWKgKN5QHIPP7w+/np8ofjwY51xcnOdjO5tc53jx5jV4HfY+h3MAAAAAAIAFCzQAAAAAAADAggUaAAAAAAAAYMECDQAAAAAAALBggQYAAAAAAABYsEADAAAAAAAALFigAQAAAAAAABYs0AAAAAAAAAALFmgAAAAAAACABQs0AAAAAAAAwIIFGgAAAAAAAGDBAg0AAAAAAACwYIEGAAAAAAAAWLBAAwAAAAAAACxYoAEAAAAAAAAWLNDu8umnnyolJUU9e/bU888/r0OHDjk9EgAAAAAAABzEAu0O27dv16JFi5Sfn6+jR49q5MiRmjZtmurq6pweDQAAAAAAAA5hgXaHNWvWaPbs2crNzdXw4cNVWFiouLg4bd682enRAAAAAAAA4BAWaP8TCAT066+/asqUKcFjPXr00JQpU1RaWurgZAAAAAAAAHBSjNMDdBUXL15US0uLBg0a1Ob4oEGDdOLEiXtu39zcrObm5uDHV69eDfuMALoOOgAAPQBENzoAAKILz0B7SB9++KH69u0bvPj9fqdHAhBBdAAAegCIbnQAAEQXjzHGOD1EVxAIBBQXF6evv/5a06dPDx7PycnRlStX9M0337S5fXuPOPn9fjU2NiohISFSYwNwCB0AgB4AohsdAADRhT/h/B+v16sxY8aopKQkuEBrbW1VSUmJ5s6de8/tY2NjFRsbG+EpAXQVdAAAegCIbnQAAEQXFmh3WLRokXJycjR27Fg999xzWrdunW7cuKHc3FynRwMAAAAAAIBDWKDd4Y033lB9fb1WrlypCxcuaNSoUdqzZ889bywAAAAAAACA6MEC7S5z585t9082AQAAAAAAEJ14F04AAAAAAADAggUaAAAAAAAAYMECDQAAAAAAALBggQYAAAAAAABYsEADAAAAAAAALFigAQAAAAAAABYxTg/QXRhjJElXr151eBIAHdWnTx95PJ7/dA46AHCvzugAiR4A3IoOANBZPYDujQVaJ7l27Zokye/3OzwJgI5qbGxUQkLCfzoHHQC4V2d0gEQPAG5FBwDorB5A9+Yxtx8qwX/S2tqq8+fPh7S5vnr1qvx+v2pqavghbQf52JGP3cPk0xmPONEBnYd87MjHzqkOkOiBzkQ+duRj19F86ICuh3zsyMfOyd8F0L3xDLRO0qNHDyUlJXXo/yQkJFB4FuRjRz52kc6HDuh85GNHPnZO5EMPdD7ysSMfO34XcD/ysSMfO/JBZ+NNBAAAAAAAAAALFmgAAAAAAACABQs0B8TGxio/P1+xsbFOj9IlkY8d+di5IR83zOgk8rEjHzu35OOWOZ1CPnbkY+eGfNwwo5PIx4587MgH4cKbCAAAAAAAAAAWPAMNAAAAAAAAsGCBBgAAAAAAAFiwQAMAAAAAAAAsWKABAAAAAAAAFizQwqimpkazZs2Sz+eT1+tVcnKy5s+fr0uXLgVvs3PnTmVkZGjAgAHyeDwqLy93buAIe1A+N2/e1NKlSzVixAjFx8fL5/Pp7bff1vnz5x2ePDJC+f754IMP9NRTTyk+Pl79+/fXlClTdPDgQQenjpxQ8rlTXl6ePB6P1q1b16VmpAPogPuhA+zc0AGhzkkP0AP3Qw/YuaEH6AA7OsCODrBzQwege2GBFianT5/W2LFjVVlZqa1bt+rUqVMqLCxUSUmJxo8fr4aGBknSjRs39MILL2j16tUOTxxZoeTT1NSko0ePasWKFTp69Kh27typP/74Q1lZWU6PH3ahfv+kpaWpoKBAx44d088//6yUlBRlZGSovr7e4a8gvELN57Zdu3bpl19+kc/n63Iz0gF0QHvoADs3dEBH5qQH6IH20AN2bugBOsCODrCjA+zc0AHohgzCIjMz0yQlJZmmpqY2x2tra01cXJzJy8trc/zMmTNGkikrK4vglM7paD63HTp0yEgy1dXVkRjTMQ+bT2Njo5Fkvv/++0iM6ZiO5PPnn3+aIUOGmOPHj5vk5GSzdu3aLjejMXTAbXTALXSAnRs6oKNzGkMP3EYP3EIP2LmhB+gAOzrAjg6wc0MHoPthgRYGly5dMh6Px6xatard62fPnm369+9vWltbg8ei6Q7zYfK5rbi42Hg8HtPY2BjuMR3zsPk0Nzebjz/+2PTt29fU19dHYlRHdCSflpYWM2nSJLNu3TpjjInYHSYdYEcH2NEBdm7ogI7OeRs98P/oAXrAxg09QAfY0QF2dICdGzoA3RN/whkGlZWVMsYoPT293evT09N1+fLlbv+02vt52Hz++ecfLV26VDNmzFBCQkIkRnVER/PZvXu3evfurZ49e2rt2rUqLi7WwIEDIzlyRHUkn9WrVysmJkbz5s3rsjNGIzrAjg6wc0MHSPTAg9ADdvSAnRt6gA6wowPs6AA7N3QAuicWaGFkjLFe7/V6IzRJ19SRfG7evKns7GwZY/T555+He7QuIdR8Jk2apPLych04cECZmZnKzs5WXV1dJEZ01IPyqamp0fr167VlyxZ5PJ4ITdUWHWBHB9jRAXZu6ACJHngQesCOHrBzQw/QAXZ0gB0dYOeGDkD3wgItDIYNGyaPx6OKiop2r6+oqFBiYqL69esX2cG6iI7mc/vOsrq6WsXFxd360Sap4/nEx8dr2LBhGjdunDZt2qSYmBht2rQpghNHVqj5/PTTT6qrq9MTTzyhmJgYxcTEqLq6Wu+++65SUlK6xIx0AB3QHjrAzg0d0JE56QF6oD30gJ0beoAOsKMD7OgAOzd0ALqp8P6FaPTKyMgwQ4YMue+LGr733nttjkfTax4YE3o+gUDATJ8+3Tz99NOmrq7OiVEd0dHvnzsNHTrU5Ofnh3lCZ4WSz8WLF82xY8faXHw+n1m6dKk5ceJEl5jxTnTALXTALXSAnRs6INQ570QP3EIP3EIP2LmhB+gAOzrAjg6wc0MHoPthgRYmJ0+eNAMHDjQTJkwwP/zwgzl37pz57rvvzDPPPGNGjRplrl27Zoy59QKIZWVl5ttvvzWSzLZt20xZWZmpra11+CsIr1DyCQQCJisryyQlJZny8nJTW1sbvDQ3Nzv9JYRVKPlcv37dvP/++6a0tNScPXvWHDlyxOTm5prY2Fhz/Phxp7+EsAr15+tukXzRUDrAjg6wowPs3NABHZmTHqAH2kMP2LmhB+gAOzrAjg6wc0MHoPthgRZGZ86cMTk5OWbQoEHG4/EYSeb11183N27cCN6mqKjISLrn0t0fMTDmwfncfhSuvcu+ffucHT4CHpTP33//bV577TXj8/mM1+s1jz/+uMnKyjKHDh1yePLICOXn626RvsOkA+zoADs6wM4NHWAMPfAg9IAdPWDnhh6gA+zoADs6wM4NHYDuhQVaBK1cudL07t3blJaWOj1Kl0Q+duRj54Z83DCjk8jHjnzs3JKPW+Z0CvnYkY+dG/Jxw4xOIh878rEjH4Sbx5gHvHUFOlVRUZEaGxs1b9489ejBezjcjXzsyMfODfm4YUYnkY8d+di5JR+3zOkU8rEjHzs35OOGGZ1EPnbkY0c+CCcWaAAAAAAAAIAFK1kAAAAAAADAggUaAAAAAAAAYMECDQAAAAAAALBggQYAAAAAAABYsEADAAAAAAAALFigAQAAAAAAABYs0NAt1NTUaNasWfL5fPJ6vUpOTtb8+fN16dKliHz+iRMnasGCBRH5XADuRQcAoAeA6EYHAAg3FmhwvdOnT2vs2LGqrKzU1q1bderUKRUWFqqkpETjx49XQ0ND2D53IBDo0ucDogEdAIAeAKIbHQAgIgzgcpmZmSYpKck0NTW1OV5bW2vi4uJMXl6eMcYYSWbXrl1tbtO3b19TVFQU/HjJkiUmNTXV9OrVyzz55JNm+fLlJhAIBK/Pz883I0eONBs3bjQpKSnG4/GYnJwcI6nN5cyZM8YYY44dO2YyMzNNfHy8eeyxx8xbb71l6uvrg+d76aWXzJw5c8z8+fPNgAEDzMSJEzs3HCAK0AEA6AEgutEBACKBZ6DB1RoaGrR3716988476tWrV5vrBg8erJkzZ2r79u0yxoR0vj59+mjLli36/ffftX79em3cuFFr165tc5tTp05px44d2rlzp8rLy7V+/XqNHz9es2fPVm1trWpra+X3+3XlyhVNnjxZo0eP1pEjR7Rnzx799ddfys7ObnO+L774Ql6vV/v371dhYeF/CwSIMnQAAHoAiG50AIBIiXF6AOC/qKyslDFG6enp7V6fnp6uy5cvq76+PqTzLV++PPjvlJQULV68WNu2bdOSJUuCxwOBgL788kslJiYGj3m9XsXFxWnw4MHBYwUFBRo9erRWrVoVPLZ582b5/X6dPHlSaWlpkqTU1FR99NFHoX3BANqgAwDQA0B0owMARAoLNHQLD3pEyev1hnSe7du3a8OGDaqqqtL169f177//KiEhoc1tkpOT29xZ3s9vv/2mffv2qXfv3vdcV1VVFbzDHDNmTEizAbg/OgAAPQBENzoAQLjxJ5xwtWHDhsnj8aiioqLd6ysqKpSYmKh+/frJ4/Hcc8d68+bN4L9LS0s1c+ZMvfLKK9q9e7fKysq0bNmye17IMz4+PqTZrl+/rldffVXl5eVtLpWVlXrxxRc7fD4A96IDANADQHSjAwBECs9Ag6sNGDBAU6dO1WeffaaFCxe2ed2DCxcu6KuvvtKcOXMkSYmJiaqtrQ1eX1lZqaampuDHBw4cUHJyspYtWxY8Vl1dHdIcXq9XLS0tbY49++yz2rFjh1JSUhQTw48aEA50AAB6AIhudACASOEZaHC9goICNTc3a9q0afrxxx9VU1OjPXv2aOrUqUpLS9PKlSslSZMnT1ZBQYHKysp05MgR5eXl6dFHHw2eJzU1VefOndO2bdtUVVWlDRs2aNeuXSHNkJKSooMHD+rs2bO6ePGiWltbNWfOHDU0NGjGjBk6fPiwqqqqtHfvXuXm5t5z5wrg4dEBAOgBILrRAQAigQUaXC81NVWHDx/W0KFDlZ2dreTkZL388stKS0vT/v37g6858Mknn8jv92vChAl68803tXjxYsXFxQXPk5WVpYULF2ru3LkaNWqUDhw4oBUrVoQ0w+LFi/XII49o+PDhSkxM1Llz5+Tz+bR//361tLQoIyNDI0aM0IIFC9SvXz/16MGPHtBZ6AAA9AAQ3egAAJHgMaG+ny/gIvn5+VqzZo2Ki4s1btw4p8cBEGF0AAB6AIhudACAzsYCDd1WUVGRGhsbNW/ePB7hAaIQHQCAHgCiGx0AoDOxQAMAAAAAAAAsWMMDAAAAAAAAFizQAAAAAAAAAAsWaAAAAAAAAIAFCzQAAAAAAADAggUaAAAAAAAAYMECDQAAAAAAALBggQYAAAAAAABYsEADAAAAAAAALFigAQAAAAAAABYs0AAAAAAAAACL/wP41iEmLPKq9g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Dikdörtgen 5"/>
          <p:cNvSpPr/>
          <p:nvPr/>
        </p:nvSpPr>
        <p:spPr>
          <a:xfrm>
            <a:off x="612775" y="1643503"/>
            <a:ext cx="4562001" cy="1384995"/>
          </a:xfrm>
          <a:prstGeom prst="rect">
            <a:avLst/>
          </a:prstGeom>
        </p:spPr>
        <p:txBody>
          <a:bodyPr wrap="square">
            <a:spAutoFit/>
          </a:bodyPr>
          <a:lstStyle/>
          <a:p>
            <a:r>
              <a:rPr lang="en-US" sz="2800" b="1" dirty="0">
                <a:latin typeface="Angsana New" pitchFamily="18" charset="-34"/>
                <a:cs typeface="Angsana New" pitchFamily="18" charset="-34"/>
              </a:rPr>
              <a:t>Hypothesis 1:</a:t>
            </a:r>
            <a:endParaRPr lang="en-US" sz="2800" dirty="0">
              <a:latin typeface="Angsana New" pitchFamily="18" charset="-34"/>
              <a:cs typeface="Angsana New" pitchFamily="18" charset="-34"/>
            </a:endParaRPr>
          </a:p>
          <a:p>
            <a:r>
              <a:rPr lang="en-US" sz="2800" b="1" dirty="0">
                <a:latin typeface="Angsana New" pitchFamily="18" charset="-34"/>
                <a:cs typeface="Angsana New" pitchFamily="18" charset="-34"/>
              </a:rPr>
              <a:t>H0:</a:t>
            </a:r>
            <a:r>
              <a:rPr lang="en-US" sz="2800" dirty="0">
                <a:latin typeface="Angsana New" pitchFamily="18" charset="-34"/>
                <a:cs typeface="Angsana New" pitchFamily="18" charset="-34"/>
              </a:rPr>
              <a:t>Gender has not effect on company profit</a:t>
            </a:r>
            <a:br>
              <a:rPr lang="en-US" sz="2800" dirty="0">
                <a:latin typeface="Angsana New" pitchFamily="18" charset="-34"/>
                <a:cs typeface="Angsana New" pitchFamily="18" charset="-34"/>
              </a:rPr>
            </a:br>
            <a:r>
              <a:rPr lang="en-US" sz="2800" b="1" dirty="0">
                <a:latin typeface="Angsana New" pitchFamily="18" charset="-34"/>
                <a:cs typeface="Angsana New" pitchFamily="18" charset="-34"/>
              </a:rPr>
              <a:t>H1:</a:t>
            </a:r>
            <a:r>
              <a:rPr lang="en-US" sz="2800" dirty="0">
                <a:latin typeface="Angsana New" pitchFamily="18" charset="-34"/>
                <a:cs typeface="Angsana New" pitchFamily="18" charset="-34"/>
              </a:rPr>
              <a:t>Gender has effect on company profit</a:t>
            </a:r>
          </a:p>
        </p:txBody>
      </p:sp>
      <p:sp>
        <p:nvSpPr>
          <p:cNvPr id="7" name="Dikdörtgen 6"/>
          <p:cNvSpPr/>
          <p:nvPr/>
        </p:nvSpPr>
        <p:spPr>
          <a:xfrm>
            <a:off x="765175" y="3028498"/>
            <a:ext cx="3661249" cy="35394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800" b="1" i="1" dirty="0">
                <a:latin typeface="Angsana New" pitchFamily="18" charset="-34"/>
                <a:cs typeface="Angsana New" pitchFamily="18" charset="-34"/>
              </a:rPr>
              <a:t>'Pink </a:t>
            </a:r>
            <a:r>
              <a:rPr lang="en-US" sz="2800" b="1" i="1" dirty="0" smtClean="0">
                <a:latin typeface="Angsana New" pitchFamily="18" charset="-34"/>
                <a:cs typeface="Angsana New" pitchFamily="18" charset="-34"/>
              </a:rPr>
              <a:t>Cab</a:t>
            </a:r>
            <a:r>
              <a:rPr lang="tr-TR" sz="2800" b="1" i="1" dirty="0" smtClean="0">
                <a:latin typeface="Angsana New" pitchFamily="18" charset="-34"/>
                <a:cs typeface="Angsana New" pitchFamily="18" charset="-34"/>
              </a:rPr>
              <a:t>’</a:t>
            </a:r>
          </a:p>
          <a:p>
            <a:r>
              <a:rPr lang="en-US" sz="2800" dirty="0" err="1" smtClean="0">
                <a:latin typeface="Angsana New" pitchFamily="18" charset="-34"/>
                <a:cs typeface="Angsana New" pitchFamily="18" charset="-34"/>
              </a:rPr>
              <a:t>t_statistics</a:t>
            </a:r>
            <a:r>
              <a:rPr lang="en-US" sz="2800" dirty="0">
                <a:latin typeface="Angsana New" pitchFamily="18" charset="-34"/>
                <a:cs typeface="Angsana New" pitchFamily="18" charset="-34"/>
              </a:rPr>
              <a:t>: [0.02786795] </a:t>
            </a:r>
            <a:endParaRPr lang="tr-TR" sz="2800" dirty="0" smtClean="0">
              <a:latin typeface="Angsana New" pitchFamily="18" charset="-34"/>
              <a:cs typeface="Angsana New" pitchFamily="18" charset="-34"/>
            </a:endParaRPr>
          </a:p>
          <a:p>
            <a:r>
              <a:rPr lang="en-US" sz="2800" dirty="0" err="1" smtClean="0">
                <a:latin typeface="Angsana New" pitchFamily="18" charset="-34"/>
                <a:cs typeface="Angsana New" pitchFamily="18" charset="-34"/>
              </a:rPr>
              <a:t>p_value</a:t>
            </a:r>
            <a:r>
              <a:rPr lang="en-US" sz="2800" dirty="0">
                <a:latin typeface="Angsana New" pitchFamily="18" charset="-34"/>
                <a:cs typeface="Angsana New" pitchFamily="18" charset="-34"/>
              </a:rPr>
              <a:t>: [0.98029821] </a:t>
            </a:r>
            <a:endParaRPr lang="tr-TR" sz="2800" dirty="0" smtClean="0">
              <a:latin typeface="Angsana New" pitchFamily="18" charset="-34"/>
              <a:cs typeface="Angsana New" pitchFamily="18" charset="-34"/>
            </a:endParaRPr>
          </a:p>
          <a:p>
            <a:r>
              <a:rPr lang="en-US" sz="2800" dirty="0" smtClean="0">
                <a:latin typeface="Angsana New" pitchFamily="18" charset="-34"/>
                <a:cs typeface="Angsana New" pitchFamily="18" charset="-34"/>
              </a:rPr>
              <a:t>Reject </a:t>
            </a:r>
            <a:r>
              <a:rPr lang="en-US" sz="2800" dirty="0">
                <a:latin typeface="Angsana New" pitchFamily="18" charset="-34"/>
                <a:cs typeface="Angsana New" pitchFamily="18" charset="-34"/>
              </a:rPr>
              <a:t>Alternative Hypothesis(H1) </a:t>
            </a:r>
            <a:endParaRPr lang="tr-TR" sz="2800" dirty="0" smtClean="0">
              <a:latin typeface="Angsana New" pitchFamily="18" charset="-34"/>
              <a:cs typeface="Angsana New" pitchFamily="18" charset="-34"/>
            </a:endParaRPr>
          </a:p>
          <a:p>
            <a:r>
              <a:rPr lang="tr-TR" sz="2800" b="1" i="1" dirty="0" smtClean="0">
                <a:latin typeface="Angsana New" pitchFamily="18" charset="-34"/>
                <a:cs typeface="Angsana New" pitchFamily="18" charset="-34"/>
              </a:rPr>
              <a:t>‘Yellow Cab’</a:t>
            </a:r>
          </a:p>
          <a:p>
            <a:r>
              <a:rPr lang="en-US" sz="2800" dirty="0" err="1" smtClean="0">
                <a:latin typeface="Angsana New" pitchFamily="18" charset="-34"/>
                <a:cs typeface="Angsana New" pitchFamily="18" charset="-34"/>
              </a:rPr>
              <a:t>t_statistics</a:t>
            </a:r>
            <a:r>
              <a:rPr lang="en-US" sz="2800" dirty="0">
                <a:latin typeface="Angsana New" pitchFamily="18" charset="-34"/>
                <a:cs typeface="Angsana New" pitchFamily="18" charset="-34"/>
              </a:rPr>
              <a:t>: [-0.08386648] </a:t>
            </a:r>
            <a:endParaRPr lang="tr-TR" sz="2800" dirty="0" smtClean="0">
              <a:latin typeface="Angsana New" pitchFamily="18" charset="-34"/>
              <a:cs typeface="Angsana New" pitchFamily="18" charset="-34"/>
            </a:endParaRPr>
          </a:p>
          <a:p>
            <a:r>
              <a:rPr lang="en-US" sz="2800" dirty="0" err="1" smtClean="0">
                <a:latin typeface="Angsana New" pitchFamily="18" charset="-34"/>
                <a:cs typeface="Angsana New" pitchFamily="18" charset="-34"/>
              </a:rPr>
              <a:t>p_value</a:t>
            </a:r>
            <a:r>
              <a:rPr lang="en-US" sz="2800" dirty="0">
                <a:latin typeface="Angsana New" pitchFamily="18" charset="-34"/>
                <a:cs typeface="Angsana New" pitchFamily="18" charset="-34"/>
              </a:rPr>
              <a:t>: [0.94080144] </a:t>
            </a:r>
            <a:endParaRPr lang="tr-TR" sz="2800" dirty="0" smtClean="0">
              <a:latin typeface="Angsana New" pitchFamily="18" charset="-34"/>
              <a:cs typeface="Angsana New" pitchFamily="18" charset="-34"/>
            </a:endParaRPr>
          </a:p>
          <a:p>
            <a:r>
              <a:rPr lang="en-US" sz="2800" dirty="0" smtClean="0">
                <a:latin typeface="Angsana New" pitchFamily="18" charset="-34"/>
                <a:cs typeface="Angsana New" pitchFamily="18" charset="-34"/>
              </a:rPr>
              <a:t>Reject </a:t>
            </a:r>
            <a:r>
              <a:rPr lang="en-US" sz="2800" dirty="0">
                <a:latin typeface="Angsana New" pitchFamily="18" charset="-34"/>
                <a:cs typeface="Angsana New" pitchFamily="18" charset="-34"/>
              </a:rPr>
              <a:t>Alternative Hypothesis(H1)</a:t>
            </a:r>
            <a:endParaRPr lang="en-US" sz="2800" dirty="0">
              <a:latin typeface="Angsana New" pitchFamily="18" charset="-34"/>
              <a:cs typeface="Angsana New" pitchFamily="18" charset="-34"/>
            </a:endParaRPr>
          </a:p>
        </p:txBody>
      </p:sp>
      <p:cxnSp>
        <p:nvCxnSpPr>
          <p:cNvPr id="10" name="Düz Bağlayıcı 9"/>
          <p:cNvCxnSpPr/>
          <p:nvPr/>
        </p:nvCxnSpPr>
        <p:spPr>
          <a:xfrm>
            <a:off x="5854890" y="1514902"/>
            <a:ext cx="0" cy="5053026"/>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2" name="Dikdörtgen 11"/>
          <p:cNvSpPr/>
          <p:nvPr/>
        </p:nvSpPr>
        <p:spPr>
          <a:xfrm>
            <a:off x="6500883" y="1676569"/>
            <a:ext cx="5345373" cy="1384995"/>
          </a:xfrm>
          <a:prstGeom prst="rect">
            <a:avLst/>
          </a:prstGeom>
        </p:spPr>
        <p:txBody>
          <a:bodyPr wrap="square">
            <a:spAutoFit/>
          </a:bodyPr>
          <a:lstStyle/>
          <a:p>
            <a:r>
              <a:rPr lang="en-US" sz="2800" b="1" dirty="0">
                <a:latin typeface="Angsana New" pitchFamily="18" charset="-34"/>
                <a:cs typeface="Angsana New" pitchFamily="18" charset="-34"/>
              </a:rPr>
              <a:t>Hypothesis 2:</a:t>
            </a:r>
            <a:endParaRPr lang="en-US" sz="2800" dirty="0">
              <a:latin typeface="Angsana New" pitchFamily="18" charset="-34"/>
              <a:cs typeface="Angsana New" pitchFamily="18" charset="-34"/>
            </a:endParaRPr>
          </a:p>
          <a:p>
            <a:r>
              <a:rPr lang="en-US" sz="2800" b="1" dirty="0">
                <a:latin typeface="Angsana New" pitchFamily="18" charset="-34"/>
                <a:cs typeface="Angsana New" pitchFamily="18" charset="-34"/>
              </a:rPr>
              <a:t>H0:</a:t>
            </a:r>
            <a:r>
              <a:rPr lang="en-US" sz="2800" dirty="0">
                <a:latin typeface="Angsana New" pitchFamily="18" charset="-34"/>
                <a:cs typeface="Angsana New" pitchFamily="18" charset="-34"/>
              </a:rPr>
              <a:t>Payment mode has not effect on company profit</a:t>
            </a:r>
            <a:br>
              <a:rPr lang="en-US" sz="2800" dirty="0">
                <a:latin typeface="Angsana New" pitchFamily="18" charset="-34"/>
                <a:cs typeface="Angsana New" pitchFamily="18" charset="-34"/>
              </a:rPr>
            </a:br>
            <a:r>
              <a:rPr lang="en-US" sz="2800" b="1" dirty="0">
                <a:latin typeface="Angsana New" pitchFamily="18" charset="-34"/>
                <a:cs typeface="Angsana New" pitchFamily="18" charset="-34"/>
              </a:rPr>
              <a:t>H1:</a:t>
            </a:r>
            <a:r>
              <a:rPr lang="en-US" sz="2800" dirty="0">
                <a:latin typeface="Angsana New" pitchFamily="18" charset="-34"/>
                <a:cs typeface="Angsana New" pitchFamily="18" charset="-34"/>
              </a:rPr>
              <a:t>Payment mode has effect on company profit</a:t>
            </a:r>
          </a:p>
        </p:txBody>
      </p:sp>
      <p:sp>
        <p:nvSpPr>
          <p:cNvPr id="13"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12121"/>
                </a:solidFill>
                <a:effectLst/>
                <a:latin typeface="var(--colab-code-font-family)"/>
                <a:cs typeface="Arial" pitchFamily="34" charset="0"/>
              </a:rPr>
              <a:t>t_statistics: [-0.03834307] p_value: [0.97289731] Reject Alternative Hypothesis(H1) t_statistics: [0.17875066] p_value: [0.8746019] Reject Alternative Hypothesis(H1)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12121"/>
                </a:solidFill>
                <a:effectLst/>
                <a:latin typeface="var(--colab-chrome-font-family)"/>
                <a:cs typeface="Arial" pitchFamily="34" charset="0"/>
              </a:rPr>
              <a:t>KodMetin</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Dikdörtgen 13"/>
          <p:cNvSpPr/>
          <p:nvPr/>
        </p:nvSpPr>
        <p:spPr>
          <a:xfrm>
            <a:off x="6623712" y="3028498"/>
            <a:ext cx="3680348" cy="35394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800" b="1" i="1" dirty="0">
                <a:latin typeface="Angsana New" pitchFamily="18" charset="-34"/>
                <a:cs typeface="Angsana New" pitchFamily="18" charset="-34"/>
              </a:rPr>
              <a:t>'Pink Cab</a:t>
            </a:r>
            <a:r>
              <a:rPr lang="tr-TR" sz="2800" b="1" i="1" dirty="0" smtClean="0">
                <a:latin typeface="Angsana New" pitchFamily="18" charset="-34"/>
                <a:cs typeface="Angsana New" pitchFamily="18" charset="-34"/>
              </a:rPr>
              <a:t>’</a:t>
            </a:r>
            <a:endParaRPr lang="tr-TR" sz="2800" dirty="0" smtClean="0">
              <a:latin typeface="Angsana New" pitchFamily="18" charset="-34"/>
              <a:cs typeface="Angsana New" pitchFamily="18" charset="-34"/>
            </a:endParaRPr>
          </a:p>
          <a:p>
            <a:r>
              <a:rPr lang="en-US" sz="2800" dirty="0" err="1" smtClean="0">
                <a:latin typeface="Angsana New" pitchFamily="18" charset="-34"/>
                <a:cs typeface="Angsana New" pitchFamily="18" charset="-34"/>
              </a:rPr>
              <a:t>t_statistics</a:t>
            </a:r>
            <a:r>
              <a:rPr lang="en-US" sz="2800" dirty="0">
                <a:latin typeface="Angsana New" pitchFamily="18" charset="-34"/>
                <a:cs typeface="Angsana New" pitchFamily="18" charset="-34"/>
              </a:rPr>
              <a:t>: [-0.03834307] </a:t>
            </a:r>
          </a:p>
          <a:p>
            <a:r>
              <a:rPr lang="en-US" sz="2800" dirty="0" err="1">
                <a:latin typeface="Angsana New" pitchFamily="18" charset="-34"/>
                <a:cs typeface="Angsana New" pitchFamily="18" charset="-34"/>
              </a:rPr>
              <a:t>p_value</a:t>
            </a:r>
            <a:r>
              <a:rPr lang="en-US" sz="2800" dirty="0">
                <a:latin typeface="Angsana New" pitchFamily="18" charset="-34"/>
                <a:cs typeface="Angsana New" pitchFamily="18" charset="-34"/>
              </a:rPr>
              <a:t>: [0.97289731]</a:t>
            </a:r>
          </a:p>
          <a:p>
            <a:r>
              <a:rPr lang="en-US" sz="2800" dirty="0">
                <a:latin typeface="Angsana New" pitchFamily="18" charset="-34"/>
                <a:cs typeface="Angsana New" pitchFamily="18" charset="-34"/>
              </a:rPr>
              <a:t>Reject Alternative Hypothesis(H1</a:t>
            </a:r>
            <a:r>
              <a:rPr lang="en-US" sz="2800" dirty="0" smtClean="0">
                <a:latin typeface="Angsana New" pitchFamily="18" charset="-34"/>
                <a:cs typeface="Angsana New" pitchFamily="18" charset="-34"/>
              </a:rPr>
              <a:t>)</a:t>
            </a:r>
            <a:endParaRPr lang="tr-TR" sz="2800" dirty="0" smtClean="0">
              <a:latin typeface="Angsana New" pitchFamily="18" charset="-34"/>
              <a:cs typeface="Angsana New" pitchFamily="18" charset="-34"/>
            </a:endParaRPr>
          </a:p>
          <a:p>
            <a:r>
              <a:rPr lang="tr-TR" sz="2800" b="1" i="1" dirty="0" smtClean="0">
                <a:latin typeface="Angsana New" pitchFamily="18" charset="-34"/>
                <a:cs typeface="Angsana New" pitchFamily="18" charset="-34"/>
              </a:rPr>
              <a:t>‘Yellow Cab’</a:t>
            </a:r>
            <a:endParaRPr lang="en-US" sz="2800" b="1" i="1" dirty="0">
              <a:latin typeface="Angsana New" pitchFamily="18" charset="-34"/>
              <a:cs typeface="Angsana New" pitchFamily="18" charset="-34"/>
            </a:endParaRPr>
          </a:p>
          <a:p>
            <a:r>
              <a:rPr lang="en-US" sz="2800" dirty="0" err="1">
                <a:latin typeface="Angsana New" pitchFamily="18" charset="-34"/>
                <a:cs typeface="Angsana New" pitchFamily="18" charset="-34"/>
              </a:rPr>
              <a:t>t_statistics</a:t>
            </a:r>
            <a:r>
              <a:rPr lang="en-US" sz="2800" dirty="0">
                <a:latin typeface="Angsana New" pitchFamily="18" charset="-34"/>
                <a:cs typeface="Angsana New" pitchFamily="18" charset="-34"/>
              </a:rPr>
              <a:t>: [0.17875066] </a:t>
            </a:r>
          </a:p>
          <a:p>
            <a:r>
              <a:rPr lang="en-US" sz="2800" dirty="0" err="1">
                <a:latin typeface="Angsana New" pitchFamily="18" charset="-34"/>
                <a:cs typeface="Angsana New" pitchFamily="18" charset="-34"/>
              </a:rPr>
              <a:t>p_value</a:t>
            </a:r>
            <a:r>
              <a:rPr lang="en-US" sz="2800" dirty="0">
                <a:latin typeface="Angsana New" pitchFamily="18" charset="-34"/>
                <a:cs typeface="Angsana New" pitchFamily="18" charset="-34"/>
              </a:rPr>
              <a:t>: [0.8746019]</a:t>
            </a:r>
          </a:p>
          <a:p>
            <a:r>
              <a:rPr lang="en-US" sz="2800" dirty="0">
                <a:latin typeface="Angsana New" pitchFamily="18" charset="-34"/>
                <a:cs typeface="Angsana New" pitchFamily="18" charset="-34"/>
              </a:rPr>
              <a:t>Reject Alternative Hypothesis(H1)</a:t>
            </a:r>
          </a:p>
        </p:txBody>
      </p:sp>
    </p:spTree>
    <p:extLst>
      <p:ext uri="{BB962C8B-B14F-4D97-AF65-F5344CB8AC3E}">
        <p14:creationId xmlns:p14="http://schemas.microsoft.com/office/powerpoint/2010/main" val="1178121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dirty="0"/>
              <a:t/>
            </a:r>
            <a:br>
              <a:rPr lang="en-US" dirty="0"/>
            </a:br>
            <a:r>
              <a:rPr lang="en-US" dirty="0"/>
              <a:t/>
            </a:r>
            <a:br>
              <a:rPr lang="en-US" dirty="0"/>
            </a:br>
            <a:r>
              <a:rPr lang="en-US" dirty="0"/>
              <a:t/>
            </a:r>
            <a:br>
              <a:rPr lang="en-US" dirty="0"/>
            </a:br>
            <a:r>
              <a:rPr lang="en-US" b="1" dirty="0">
                <a:solidFill>
                  <a:srgbClr val="FF6600"/>
                </a:solidFill>
                <a:latin typeface="Angsana New" pitchFamily="18" charset="-34"/>
                <a:cs typeface="Angsana New" pitchFamily="18" charset="-34"/>
              </a:rPr>
              <a:t>Agenda</a:t>
            </a:r>
          </a:p>
        </p:txBody>
      </p:sp>
      <p:sp>
        <p:nvSpPr>
          <p:cNvPr id="3" name="Subtitle 2">
            <a:extLst>
              <a:ext uri="{FF2B5EF4-FFF2-40B4-BE49-F238E27FC236}">
                <a16:creationId xmlns:a16="http://schemas.microsoft.com/office/drawing/2014/main" xmlns="" id="{60B3D5A6-E766-7C41-BD00-B22DA4727FBA}"/>
              </a:ext>
            </a:extLst>
          </p:cNvPr>
          <p:cNvSpPr>
            <a:spLocks noGrp="1"/>
          </p:cNvSpPr>
          <p:nvPr>
            <p:ph type="subTitle" idx="1"/>
          </p:nvPr>
        </p:nvSpPr>
        <p:spPr>
          <a:xfrm rot="5400000">
            <a:off x="5533569" y="199573"/>
            <a:ext cx="6858004" cy="6458857"/>
          </a:xfrm>
        </p:spPr>
        <p:txBody>
          <a:bodyPr vert="vert270">
            <a:normAutofit/>
          </a:bodyPr>
          <a:lstStyle/>
          <a:p>
            <a:pPr algn="just"/>
            <a:endParaRPr lang="tr-TR" sz="2800" dirty="0" smtClean="0">
              <a:solidFill>
                <a:srgbClr val="FF6600"/>
              </a:solidFill>
            </a:endParaRPr>
          </a:p>
          <a:p>
            <a:pPr lvl="1" algn="l"/>
            <a:r>
              <a:rPr lang="en-US" sz="3200" b="1" dirty="0" smtClean="0">
                <a:solidFill>
                  <a:srgbClr val="FF6600"/>
                </a:solidFill>
              </a:rPr>
              <a:t>   </a:t>
            </a:r>
            <a:endParaRPr lang="tr-TR" sz="3200" b="1" dirty="0">
              <a:solidFill>
                <a:srgbClr val="FF6600"/>
              </a:solidFill>
            </a:endParaRPr>
          </a:p>
          <a:p>
            <a:pPr lvl="1" algn="l">
              <a:lnSpc>
                <a:spcPct val="150000"/>
              </a:lnSpc>
              <a:buFont typeface="Arial" pitchFamily="34" charset="0"/>
              <a:buChar char="•"/>
            </a:pPr>
            <a:r>
              <a:rPr lang="tr-TR" sz="3200" b="1" dirty="0" smtClean="0">
                <a:solidFill>
                  <a:srgbClr val="FF6600"/>
                </a:solidFill>
                <a:latin typeface="Angsana New" pitchFamily="18" charset="-34"/>
                <a:cs typeface="Angsana New" pitchFamily="18" charset="-34"/>
              </a:rPr>
              <a:t>   </a:t>
            </a:r>
            <a:r>
              <a:rPr lang="en-US" sz="3200" b="1" dirty="0" smtClean="0">
                <a:solidFill>
                  <a:srgbClr val="FF6600"/>
                </a:solidFill>
                <a:latin typeface="Angsana New" pitchFamily="18" charset="-34"/>
                <a:cs typeface="Angsana New" pitchFamily="18" charset="-34"/>
              </a:rPr>
              <a:t>Problem Statement</a:t>
            </a:r>
            <a:endParaRPr lang="tr-TR" sz="3200" b="1" dirty="0" smtClean="0">
              <a:solidFill>
                <a:srgbClr val="FF6600"/>
              </a:solidFill>
              <a:latin typeface="Angsana New" pitchFamily="18" charset="-34"/>
              <a:cs typeface="Angsana New" pitchFamily="18" charset="-34"/>
            </a:endParaRPr>
          </a:p>
          <a:p>
            <a:pPr lvl="1" algn="l">
              <a:lnSpc>
                <a:spcPct val="150000"/>
              </a:lnSpc>
              <a:buFont typeface="Arial" pitchFamily="34" charset="0"/>
              <a:buChar char="•"/>
            </a:pPr>
            <a:r>
              <a:rPr lang="tr-TR" sz="3200" b="1" dirty="0" smtClean="0">
                <a:solidFill>
                  <a:srgbClr val="FF6600"/>
                </a:solidFill>
                <a:latin typeface="Angsana New" pitchFamily="18" charset="-34"/>
                <a:cs typeface="Angsana New" pitchFamily="18" charset="-34"/>
              </a:rPr>
              <a:t>   </a:t>
            </a:r>
            <a:r>
              <a:rPr lang="en-US" sz="3200" b="1" dirty="0" smtClean="0">
                <a:solidFill>
                  <a:srgbClr val="FF6600"/>
                </a:solidFill>
                <a:latin typeface="Angsana New" pitchFamily="18" charset="-34"/>
                <a:cs typeface="Angsana New" pitchFamily="18" charset="-34"/>
              </a:rPr>
              <a:t>Data </a:t>
            </a:r>
            <a:r>
              <a:rPr lang="tr-TR" sz="3200" b="1" dirty="0" smtClean="0">
                <a:solidFill>
                  <a:srgbClr val="FF6600"/>
                </a:solidFill>
                <a:latin typeface="Angsana New" pitchFamily="18" charset="-34"/>
                <a:cs typeface="Angsana New" pitchFamily="18" charset="-34"/>
              </a:rPr>
              <a:t>Information</a:t>
            </a:r>
            <a:endParaRPr lang="en-US" sz="3200" b="1" dirty="0">
              <a:solidFill>
                <a:srgbClr val="FF6600"/>
              </a:solidFill>
              <a:latin typeface="Angsana New" pitchFamily="18" charset="-34"/>
              <a:cs typeface="Angsana New" pitchFamily="18" charset="-34"/>
            </a:endParaRPr>
          </a:p>
          <a:p>
            <a:pPr lvl="1" algn="l">
              <a:lnSpc>
                <a:spcPct val="150000"/>
              </a:lnSpc>
              <a:buFont typeface="Arial" pitchFamily="34" charset="0"/>
              <a:buChar char="•"/>
            </a:pPr>
            <a:r>
              <a:rPr lang="en-US" sz="3200" b="1" dirty="0">
                <a:solidFill>
                  <a:srgbClr val="FF6600"/>
                </a:solidFill>
                <a:latin typeface="Angsana New" pitchFamily="18" charset="-34"/>
                <a:cs typeface="Angsana New" pitchFamily="18" charset="-34"/>
              </a:rPr>
              <a:t>  </a:t>
            </a:r>
            <a:r>
              <a:rPr lang="en-US" sz="3200" b="1" dirty="0" smtClean="0">
                <a:solidFill>
                  <a:srgbClr val="FF6600"/>
                </a:solidFill>
                <a:latin typeface="Angsana New" pitchFamily="18" charset="-34"/>
                <a:cs typeface="Angsana New" pitchFamily="18" charset="-34"/>
              </a:rPr>
              <a:t> </a:t>
            </a:r>
            <a:r>
              <a:rPr lang="en-US" sz="3200" b="1" dirty="0">
                <a:solidFill>
                  <a:srgbClr val="FF6600"/>
                </a:solidFill>
                <a:latin typeface="Angsana New" pitchFamily="18" charset="-34"/>
                <a:cs typeface="Angsana New" pitchFamily="18" charset="-34"/>
              </a:rPr>
              <a:t>Exploratory Data </a:t>
            </a:r>
            <a:r>
              <a:rPr lang="en-US" sz="3200" b="1" dirty="0" smtClean="0">
                <a:solidFill>
                  <a:srgbClr val="FF6600"/>
                </a:solidFill>
                <a:latin typeface="Angsana New" pitchFamily="18" charset="-34"/>
                <a:cs typeface="Angsana New" pitchFamily="18" charset="-34"/>
              </a:rPr>
              <a:t>Analysis</a:t>
            </a:r>
            <a:r>
              <a:rPr lang="tr-TR" sz="3200" b="1" dirty="0" smtClean="0">
                <a:solidFill>
                  <a:srgbClr val="FF6600"/>
                </a:solidFill>
                <a:latin typeface="Angsana New" pitchFamily="18" charset="-34"/>
                <a:cs typeface="Angsana New" pitchFamily="18" charset="-34"/>
              </a:rPr>
              <a:t> (</a:t>
            </a:r>
            <a:r>
              <a:rPr lang="en-US" sz="3200" b="1" dirty="0" smtClean="0">
                <a:solidFill>
                  <a:srgbClr val="FF6600"/>
                </a:solidFill>
                <a:latin typeface="Angsana New" pitchFamily="18" charset="-34"/>
                <a:cs typeface="Angsana New" pitchFamily="18" charset="-34"/>
              </a:rPr>
              <a:t>EDA</a:t>
            </a:r>
            <a:r>
              <a:rPr lang="tr-TR" sz="3200" b="1" dirty="0" smtClean="0">
                <a:solidFill>
                  <a:srgbClr val="FF6600"/>
                </a:solidFill>
                <a:latin typeface="Angsana New" pitchFamily="18" charset="-34"/>
                <a:cs typeface="Angsana New" pitchFamily="18" charset="-34"/>
              </a:rPr>
              <a:t>)</a:t>
            </a:r>
            <a:endParaRPr lang="en-US" sz="3200" b="1" dirty="0">
              <a:solidFill>
                <a:srgbClr val="FF6600"/>
              </a:solidFill>
              <a:latin typeface="Angsana New" pitchFamily="18" charset="-34"/>
              <a:cs typeface="Angsana New" pitchFamily="18" charset="-34"/>
            </a:endParaRPr>
          </a:p>
          <a:p>
            <a:pPr lvl="1" algn="l">
              <a:lnSpc>
                <a:spcPct val="150000"/>
              </a:lnSpc>
              <a:buFont typeface="Arial" pitchFamily="34" charset="0"/>
              <a:buChar char="•"/>
            </a:pPr>
            <a:r>
              <a:rPr lang="tr-TR" sz="3200" b="1" dirty="0">
                <a:solidFill>
                  <a:srgbClr val="FF6600"/>
                </a:solidFill>
                <a:latin typeface="Angsana New" pitchFamily="18" charset="-34"/>
                <a:cs typeface="Angsana New" pitchFamily="18" charset="-34"/>
              </a:rPr>
              <a:t> </a:t>
            </a:r>
            <a:r>
              <a:rPr lang="en-US" sz="3200" b="1" dirty="0" smtClean="0">
                <a:solidFill>
                  <a:srgbClr val="FF6600"/>
                </a:solidFill>
                <a:latin typeface="Angsana New" pitchFamily="18" charset="-34"/>
                <a:cs typeface="Angsana New" pitchFamily="18" charset="-34"/>
              </a:rPr>
              <a:t>  </a:t>
            </a:r>
            <a:r>
              <a:rPr lang="en-US" sz="3200" b="1" dirty="0">
                <a:solidFill>
                  <a:srgbClr val="FF6600"/>
                </a:solidFill>
                <a:latin typeface="Angsana New" pitchFamily="18" charset="-34"/>
                <a:cs typeface="Angsana New" pitchFamily="18" charset="-34"/>
              </a:rPr>
              <a:t>Hypothesis </a:t>
            </a:r>
            <a:r>
              <a:rPr lang="en-US" sz="3200" b="1" dirty="0" smtClean="0">
                <a:solidFill>
                  <a:srgbClr val="FF6600"/>
                </a:solidFill>
                <a:latin typeface="Angsana New" pitchFamily="18" charset="-34"/>
                <a:cs typeface="Angsana New" pitchFamily="18" charset="-34"/>
              </a:rPr>
              <a:t>tests</a:t>
            </a:r>
            <a:endParaRPr lang="en-US" sz="3200" b="1" dirty="0">
              <a:solidFill>
                <a:srgbClr val="FF6600"/>
              </a:solidFill>
              <a:latin typeface="Angsana New" pitchFamily="18" charset="-34"/>
              <a:cs typeface="Angsana New" pitchFamily="18" charset="-34"/>
            </a:endParaRPr>
          </a:p>
          <a:p>
            <a:pPr lvl="1" algn="l">
              <a:lnSpc>
                <a:spcPct val="150000"/>
              </a:lnSpc>
              <a:buFont typeface="Arial" pitchFamily="34" charset="0"/>
              <a:buChar char="•"/>
            </a:pPr>
            <a:r>
              <a:rPr lang="en-US" sz="3200" b="1" dirty="0">
                <a:solidFill>
                  <a:srgbClr val="FF6600"/>
                </a:solidFill>
                <a:latin typeface="Angsana New" pitchFamily="18" charset="-34"/>
                <a:cs typeface="Angsana New" pitchFamily="18" charset="-34"/>
              </a:rPr>
              <a:t>   </a:t>
            </a:r>
            <a:r>
              <a:rPr lang="en-US" sz="3200" b="1" dirty="0" smtClean="0">
                <a:solidFill>
                  <a:srgbClr val="FF6600"/>
                </a:solidFill>
                <a:latin typeface="Angsana New" pitchFamily="18" charset="-34"/>
                <a:cs typeface="Angsana New" pitchFamily="18" charset="-34"/>
              </a:rPr>
              <a:t>Recommendations</a:t>
            </a:r>
            <a:endParaRPr lang="en-US" sz="3200" b="1" dirty="0">
              <a:solidFill>
                <a:srgbClr val="FF6600"/>
              </a:solidFill>
              <a:latin typeface="Angsana New" pitchFamily="18" charset="-34"/>
              <a:cs typeface="Angsana New" pitchFamily="18" charset="-34"/>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xmlns="" id="{C39E92EF-EA57-D14F-879A-1E01FCAE5C7C}"/>
              </a:ext>
            </a:extLst>
          </p:cNvPr>
          <p:cNvSpPr>
            <a:spLocks noGrp="1"/>
          </p:cNvSpPr>
          <p:nvPr>
            <p:ph type="title"/>
          </p:nvPr>
        </p:nvSpPr>
        <p:spPr>
          <a:xfrm>
            <a:off x="420758" y="364180"/>
            <a:ext cx="10515600" cy="636104"/>
          </a:xfrm>
        </p:spPr>
        <p:txBody>
          <a:bodyPr>
            <a:noAutofit/>
          </a:bodyPr>
          <a:lstStyle/>
          <a:p>
            <a:pPr lvl="1">
              <a:lnSpc>
                <a:spcPct val="150000"/>
              </a:lnSpc>
            </a:pPr>
            <a:r>
              <a:rPr lang="en-US" sz="6000" b="1" dirty="0" smtClean="0">
                <a:solidFill>
                  <a:srgbClr val="FF6600"/>
                </a:solidFill>
                <a:latin typeface="Angsana New" pitchFamily="18" charset="-34"/>
                <a:cs typeface="Angsana New" pitchFamily="18" charset="-34"/>
              </a:rPr>
              <a:t> Hypothesis tests</a:t>
            </a:r>
            <a:endParaRPr lang="en-US" sz="6000" b="1" dirty="0">
              <a:solidFill>
                <a:srgbClr val="FF6600"/>
              </a:solidFill>
              <a:latin typeface="Angsana New" pitchFamily="18" charset="-34"/>
              <a:cs typeface="Angsana New" pitchFamily="18" charset="-34"/>
            </a:endParaRPr>
          </a:p>
        </p:txBody>
      </p:sp>
      <p:sp>
        <p:nvSpPr>
          <p:cNvPr id="2" name="AutoShape 2" descr="data:image/png;base64,iVBORw0KGgoAAAANSUhEUgAABPAAAAPxCAYAAAB0OFMoAAAAOXRFWHRTb2Z0d2FyZQBNYXRwbG90bGliIHZlcnNpb24zLjcuMSwgaHR0cHM6Ly9tYXRwbG90bGliLm9yZy/bCgiHAAAACXBIWXMAAA9hAAAPYQGoP6dpAAEAAElEQVR4nOzdeXgN9/v/8ddJyCKRxBaRjyBF7btWg1KVr1hqX2opSipdkhJK0Q+xtopaS/loayuplqItGlJrkVpC1FZFKS2xJ2ksCcn8/nBlfk4TJG2WQ5+P6zrX5cz7npl75hyX231m3mMxDMMQAAAAAAAAAJtkl9cJAAAAAAAAALg/GngAAAAAAACADaOBBwAAAAAAANgwGngAAAAAAACADaOBBwAAAAAAANgwGngAAAAAAACADaOBBwAAAAAAANgwGngAAAAAAACADaOBBwAAAAAAANgwGngA0tmyZYssFou2bNmS16k8kl5++WWVKVMmr9PI0OjRo2WxWHT58uW8TgUAANgoasF/hlrQtvH9xqOKBh5gIywWS6ZemfmH5r333tPq1asfmXwfRefOndPo0aMVExOT16nYtFWrVqlFixYqWrSoHBwc5O3trS5dumjTpk15nRoAADaFWvDRQi2YOd9++61at26t4sWLy8HBQYULF1ajRo00ZcoUJSQk5HV6wCMlX14nAOCuzz77zOr94sWLFRkZmW55pUqVHrqt9957T506dVK7du2yM0Ur2Znvo+jcuXMaM2aMypQpo5o1a1qNffzxx0pNTc2bxGyEYRjq27evFi5cqFq1amnQoEHy8vLS+fPntWrVKjVt2lQ7duxQ/fr18zpVAABsArXgo4Va8MFSU1MVGBiohQsXqlq1anrjjTfk4+OjP//8U1FRURoxYoTWrVunjRs35nWqwCODBh5gI1566SWr9z/++KMiIyPTLbcVfzffGzduqECBAjmZWp7Lnz9/XqeQ56ZMmaKFCxcqNDRUU6dOlcViMcf++9//6rPPPlO+fPwTBABAGmrBxwe1oDRp0iQtXLhQAwcO1JQpU6xqwQEDBuj8+fNavHhxHmaYfa5fvy4XF5e8TgP/AtxCCzxCrl+/rrfeeks+Pj5ydHRUhQoV9MEHH8gwDDPGYrHo+vXrWrRokXnrwssvvyxJ+u233/TGG2+oQoUKcnZ2VpEiRdS5c2edPn06R/J97rnnVLVqVUVHR6tRo0YqUKCA3nnnHUnS119/rVatWsnb21uOjo4qW7asxo0bp5SUlAy3ceTIETVp0kQFChTQf/7zH02aNCnd/j788ENVqVJFBQoUUKFChVS3bl2Fh4eb41k5/ri4OA0cOFBlypSRo6OjSpYsqV69euny5cvasmWLnnrqKUlSnz59zPO8cOFCSRnPe5KZz066+/mFhIRo9erVqlq1qhwdHVWlShVFRERYxf35558KDQ018/P09NT//d//ad++fZn6bC5fvqwuXbrIzc1NRYoU0YABA3Tr1i1zvHHjxqpRo0aG61aoUEEBAQH33fbNmzc1YcIEVaxYUR988IFVwZamZ8+eevrpp833v/76qzp37qzChQurQIECeuaZZ7R27VqrddLmK/nyyy81ZswY/ec//1HBggXVqVMnxcfHKykpSaGhofL09JSrq6v69OmjpKQkq22knd+lS5eqQoUKcnJyUp06dbRt2zaruMx+VxYuXCiLxaIdO3Zo0KBBKlasmFxcXNS+fXtdunTJjOvdu7eKFi2q27dvpzsXzZo1U4UKFe57PgEASEMtSC2YxpZrwRs3bmjixImqUqWKJk+enGEtWKJECQ0dOjTd8iVLlqhOnTpydnZW4cKF1bVrV509e9YqJivfid9//13t2rWTi4uLPD09NXDgwHT1YZpdu3apefPmcnd3V4ECBdS4cWPt2LHDKiZtDsEjR46oe/fuKlSokBo2bHjfcwFkJy5/AB4RhmGoTZs22rx5swIDA1WzZk2tX79eQ4YM0R9//KFp06ZJuns7wyuvvKKnn35aQUFBkqSyZctKkvbs2aOdO3eqa9euKlmypE6fPq05c+boueee05EjR3Lk19ArV66oRYsW6tq1q1566SUVL15c0t3Gh6urqwYNGiRXV1dt2rRJYWFhSkhI0OTJk622ce3aNTVv3lwdOnRQly5dtGLFCg0dOlTVqlVTixYtJN29VaF///7q1KmTWYD89NNP2rVrl7p3756l409MTNSzzz6ro0ePqm/fvqpdu7YuX76sb775Rr///rsqVaqksWPHKiwsTEFBQXr22Wcl6b63g2b2s0uzfft2rVy5Um+88YYKFiyomTNnqmPHjjpz5oyKFCkiSXrttde0YsUKhYSEqHLlyrpy5Yq2b9+uo0ePqnbt2g/9XLp06aIyZcpowoQJ+vHHHzVz5kxdu3bN/CW0Z8+e6tevnw4dOqSqVaua6+3Zs0e//PKLRowYcd9tb9++XVevXlVoaKjs7e0fmsuFCxdUv3593bhxQ/3791eRIkW0aNEitWnTRitWrFD79u2t4idMmCBnZ2cNGzZMJ06c0Icffqj8+fPLzs5O165d0+jRo/Xjjz9q4cKF8vX1VVhYmNX6W7du1RdffKH+/fvL0dFRH330kZo3b67du3ebx5rVvytvvvmmChUqpFGjRun06dOaPn26QkJC9MUXX5jnc/HixVq/fr1eeOEFc73Y2Fht2rRJo0aNeuh5AgD8u1ELUgs+SrVgXFycBg8enKlaMM27776rkSNHqkuXLnrllVd06dIlffjhh2rUqJH2798vDw8PMzYz34mbN2+qadOmOnPmjPr37y9vb2999tlnGc7FvGnTJrVo0UJ16tTRqFGjZGdnpwULFuj555/XDz/8YPXDsyR17txZ5cuX13vvvZeuCQvkGAOATQoODjbu/Su6evVqQ5Ixfvx4q7hOnToZFovFOHHihLnMxcXF6N27d7pt3rhxI92yqKgoQ5KxePFic9nmzZsNScbmzZv/dr6GYRiNGzc2JBlz587NVC6vvvqqUaBAAePWrVvptnFvfklJSYaXl5fRsWNHc1nbtm2NKlWqPDDHzB5/WFiYIclYuXJluvjU1FTDMAxjz549hiRjwYIF6WJ69+5tlC5d2nyflc9OkuHg4GC17MCBA4Yk48MPPzSXubu7G8HBwQ883oyMGjXKkGS0adPGavkbb7xhSDIOHDhgGIZhxMXFGU5OTsbQoUOt4vr372+4uLgYiYmJ993HjBkzDEnGqlWrMpVTaGioIcn44YcfzGV//vmn4evra5QpU8ZISUkxDOP/fy+rVq1qJCcnm7HdunUzLBaL0aJFC6vt+vn5WX0OhnH3/Eoy9u7day777bffDCcnJ6N9+/bmssx+VxYsWGBIMvz9/c3vhmEYxsCBAw17e3sjLi7OMAzDSElJMUqWLGm8+OKLVtucOnWqYbFYjF9//fWh5wkA8O9CLWi9DWrBR68WXL16tdXyO3fuGJcuXbJ6pZ3P06dPG/b29sa7775rtc7BgweNfPnyWS3P7Hdi+vTphiTjyy+/NJddv37dKFeunNX3OzU11ShfvrwREBBgVc/duHHD8PX1Nf7v//4v3fnr1q3bfY8fyCncQgs8ItatWyd7e3v179/favlbb70lwzD03XffPXQbzs7O5p9v376tK1euqFy5cvLw8Mj05fZZ5ejoqD59+jwwlz///FOXL1/Ws88+qxs3bujnn3+2inV1dbWaT8XBwUFPP/20fv31V3OZh4eHfv/9d+3Zs+e+uWT2+L/66ivVqFEj3ZVfkjK8BeBhsvrZ+fv7m7+US1L16tXl5uaW7nh37dqlc+fOZTkfSQoODrZ6/+abb5q5SpK7u7vatm2rzz//3PxVMSUlRV988YV5G8L9pD1RrGDBgpnKZd26dXr66aetbj9wdXVVUFCQTp8+rSNHjljF9+rVy2pumXr16pkPzbhXvXr1dPbsWd25c8dquZ+fn+rUqWO+L1WqlNq2bav169ebt+1k9e9KUFCQ1Xfj2WefVUpKin777TdJkp2dnXr06KFvvvlGf/75pxm3dOlS1a9fX76+vg8/UQCAfzVqQWrBR60WdHV1tVp+8OBBFStWzOp15coVSdLKlSuVmpqqLl266PLly+bLy8tL5cuX1+bNm622lZnvxLp161SiRAl16tTJXFagQAHzytQ0MTExOn78uLp3764rV66Y+75+/bqaNm2qbdu2pXsoyWuvvXbf4wdyCg084BHx22+/ydvbO11TJO3JXmmNgge5efOmwsLCzLk3ihYtqmLFiikuLk7x8fE5kvd//vMfOTg4pFt++PBhtW/fXu7u7nJzc1OxYsXMf4T/mkvJkiXTFUuFChXStWvXzPdDhw6Vq6urnn76aZUvX17BwcHp5qzI7PGfPHnS6laBfyqrn12pUqXSbeOvxztp0iQdOnRIPj4+evrppzV69GirguVhypcvb/W+bNmysrOzs5oDplevXjpz5ox++OEHSdL333+vCxcuqGfPng/ctpubmyRZNaoe5LfffstwDrjMnh93d3dJko+PT7rlqamp6b5Pfz12SXryySd148YNc966rP5d+WtOhQoVkiSrz6xXr166efOmVq1aJUk6duyYoqOjH3o+AQCQqAWpBR+dWjDtOBMTE62WlytXTpGRkYqMjEy3jePHj8swDJUvXz5dk+/o0aO6ePGiVXxmvhO//fabypUrly7ur3Xn8ePHJd2ds/iv+/7kk0+UlJSU7jvJj6/IC8yBB/yLvPnmm1qwYIFCQ0Pl5+cnd3d3WSwWde3aNccedX/vL51p4uLi1LhxY7m5uWns2LEqW7asnJyctG/fPg0dOjRdLvebO8O4Z76JSpUq6dixY1qzZo0iIiL01Vdf6aOPPlJYWJjGjBkjKW+O/+/IzPF26dJFzz77rFatWqUNGzZo8uTJmjhxolauXGnO+5EVGf2aHBAQoOLFi2vJkiVq1KiRlixZIi8vL/n7+z9wWxUrVpR091fWdu3aZTmXh7nf+cnMecusrH5XMrPvypUrq06dOlqyZIl69eqlJUuWyMHBQV26dMlyfgAA/B3UgtSC95MTteChQ4fUtm1bc7mrq6u57vbt263WSU1NlcVi0XfffZfh8f/1ar7srPvSPvvJkyerZs2aGcb8df8Zfa+BnEYDD3hElC5dWt9//73+/PNPq1/v0m4xKF26tLnsfpf2r1ixQr1799aUKVPMZbdu3VJcXFzOJH0fW7Zs0ZUrV7Ry5Uo1atTIXH7q1Kl/tF0XFxe9+OKLevHFF5WcnKwOHTro3Xff1fDhw+Xk5JTp4y9btqwOHTr0wH1l5faJrHx2WVGiRAm98cYbeuONN3Tx4kXVrl1b7777bqaKtuPHj1v9cnjixAmlpqZaPTHN3t5e3bt318KFCzVx4kStXr1a/fr1e+hkxA0bNlShQoX0+eef65133nlofOnSpXXs2LF0y//p+bmftF9Z7/XLL7+oQIECKlasmKSc+7vSq1cvDRo0SOfPn1d4eLhatWplXq0HAMCDUAs+HLWgbdSCzz77rNzd3bVs2TINHz5cdnYPv/GvbNmyMgxDvr6+evLJJx8anxmlS5fWoUOHZBiG1ef117oz7XZlNze3hzYngbzELbTAI6Jly5ZKSUnRrFmzrJZPmzZNFovF6h9qFxeXDAsxe3v7dL9Kffjhh+a8X7kl7R/9e3NJTk7WRx999Le3mTZ/RhoHBwdVrlxZhmHo9u3b5n4zc/wdO3bUgQMHzFsd75W2ftq8H5kpeLPy2WVGSkpKusv4PT095e3traSkpExtY/bs2VbvP/zwQ0lKl0vPnj117do1vfrqq0pMTLSaa+R+ChQooKFDh+ro0aMaOnRohr+ELlmyRLt375Z09/zs3r1bUVFR5vj169c1b948lSlTRpUrV87UMWVWVFSU1Tw3Z8+e1ddff61mzZqZ382c+rvSrVs3WSwWDRgwQL/++mumzicAABK14MNQC9pWLfj222/r0KFDGjZsWIa14F+XdejQQfb29hozZky6McMw0n2+mdGyZUudO3dOK1asMJfduHFD8+bNs4qrU6eOypYtqw8++CDdbb+SzClWgLzGFXjAI6J169Zq0qSJ/vvf/+r06dOqUaOGNmzYoK+//lqhoaFWE93WqVNH33//vaZOnSpvb2/5+vqqXr16euGFF/TZZ5/J3d1dlStXVlRUlL7//nvzcfS5pX79+ipUqJB69+6t/v37y2Kx6LPPPvtHj2Bv1qyZvLy81KBBAxUvXlxHjx7VrFmz1KpVK/OXzswe/5AhQ7RixQp17txZffv2VZ06dXT16lV98803mjt3rmrUqKGyZcvKw8NDc+fOVcGCBeXi4qJ69eplOB9GVj67zPjzzz9VsmRJderUSTVq1JCrq6u+//577dmzx+oX5Qc5deqU2rRpo+bNmysqKkpLlixR9+7dVaNGDau4WrVqqWrVqlq+fLkqVaqk2rVrZ2r7Q4YM0eHDhzVlyhRt3rxZnTp1kpeXl2JjY7V69Wrt3r1bO3fulCQNGzZMn3/+uVq0aKH+/furcOHCWrRokU6dOqWvvvoqU7/aZkXVqlUVEBCg/v37y9HR0fzPQtrtNVLmvytZVaxYMTVv3lzLly+Xh4eHWrVq9Y+2BwD496AWfDBqQduqBYcNG6ajR49q8uTJ2rBhgzp27KiSJUvq2rVr2rdvn5YvXy5PT085OTlJunsV3Pjx4zV8+HCdPn1a7dq1U8GCBXXq1CmtWrVKQUFBGjx4cJbOU79+/TRr1iz16tVL0dHRKlGihD777DMVKFDAKs7Ozk6ffPKJWrRooSpVqqhPnz76z3/+oz/++EObN2+Wm5ubvv322yztG8gROfyUWwB/U3BwsPHXv6J//vmnMXDgQMPb29vInz+/Ub58eWPy5MlWjzs3DMP4+eefjUaNGhnOzs6GJKN3796GYRjGtWvXjD59+hhFixY1XF1djYCAAOPnn382SpcubcYYhmFs3rzZ6tHqfzffxo0bG1WqVMkwfseOHcYzzzxjODs7G97e3sbbb79trF+/Pt1+77eN3r17G6VLlzbf/+9//zMaNWpkFClSxHB0dDTKli1rDBkyxIiPjzdjMnv8hmEYV65cMUJCQoz//Oc/hoODg1GyZEmjd+/exuXLl82Yr7/+2qhcubKRL18+Q5KxYMGCDHMzjMx/dpKM4ODgdMd7b45JSUnGkCFDjBo1ahgFCxY0XFxcjBo1ahgfffRRhuf6XqNGjTIkGUeOHDE6depkFCxY0ChUqJAREhJi3Lx5M8N1Jk2aZEgy3nvvvYdu/69WrFhhNGvWzChcuLCRL18+o0SJEsaLL75obNmyxSru5MmTRqdOnQwPDw/DycnJePrpp401a9ZYxaR9L5cvX261fMGCBYYkY8+ePRke66VLl8xlaed3yZIlRvny5Q1HR0ejVq1a6b7rmf2u3G/fD/o79OWXXxqSjKCgoIedPgDAvxi14IO3QS34aNSCq1atMlq2bGkUK1bMyJcvn+Hh4WE0bNjQmDx5shEXF5cu/quvvjIaNmxouLi4GC4uLkbFihWN4OBg49ixY2ZMZr8ThmEYv/32m9GmTRujQIECRtGiRY0BAwYYERERGX6/9+/fb3To0MH8DpUuXdro0qWLsXHjRjMmo/oSyC0Ww/gHP3MAAB57M2bM0MCBA3X69OkMn4r2KLFYLAoODk53C0tu+vrrr9WuXTtt27ZNzz77bJ7lAQAAkBmPUy0IPMqYAw8AcF+GYejTTz9V48aNKdiyyccff6wnnnhCDRs2zOtUAAAAHohaELAdzIEHAEjn+vXr+uabb7R582YdPHhQX3/9dV6n9MhbtmyZfvrpJ61du1YzZszI0tPrAAAAchO1IGB7aOABANK5dOmSunfvLg8PD73zzjtq06ZNXqf0yOvWrZtcXV0VGBioN954I6/TAQAAuC9qQcD2MAceAAAAAAAAYMOYAw8AAAAAAACwYTTwAAAAAAAAABvGHHi5KDU1VefOnVPBggWZvBwAAGSKYRj6888/5e3tLTs7fnu1VdR5AADg78hsrUcDLxedO3dOPj4+eZ0GAAB4BJ09e1YlS5bM6zRwH9R5AADgn3hYrUcDLxcVLFhQ0t0Pxc3NLY+zAQAAj4KEhAT5+PiYdQRsE3UeAAD4OzJb69HAy0Vpt1O4ublR2AEAgCzhtkzbRp0HAAD+iYfVekykAgAAAAAAANgwGngAAAAAAACADaOBBwAAAAAAANgw5sADAAAAcoFhGLpz545SUlLyOpV/tfz588ve3j6v0wAAIEto4AEAkEUTJkzQypUr9fPPP8vZ2Vn169fXxIkTVaFCBUnS6dOn5evrm+G6X375pTp37my17MqVK6pRo4b++OMPXbt2TR4eHuZYUlKSxo4dqyVLlig2NlYlSpRQWFiY+vbta8ZMnz5dc+bM0ZkzZ1S0aFF16tRJEyZMkJOTkyRp27Ztmjx5sqKjo3X+/HmtWrVK7dq1y96TAuCBkpOTdf78ed24cSOvU/nXs1gsKlmypFxdXfM6FQDIFQ+rBV9++WUtWrTIap2AgABFRESY73/55RcNGTJEO3bsUHJysqpXr65x48apSZMmVustXLhQU6dO1S+//CI3Nzd17txZs2fPNsfXr1+vUaNG6fDhw3JyclKjRo00ZcoUlSlTRpJ0/vx5vfXWW9q7d69OnDih/v37a/r06dl+Th5FNPAAAMiirVu3Kjg4WE899ZTu3Lmjd955R82aNdORI0fk4uIiHx8fnT9/3mqdefPmafLkyWrRokW67QUGBqp69er6448/0o116dJFFy5c0Keffqpy5crp/PnzSk1NNcfDw8M1bNgwzZ8/X/Xr19cvv/yil19+WRaLRVOnTpUkXb9+XTVq1FDfvn3VoUOHbD4bAB4mNTVVp06dkr29vby9veXg4MBThfOIYRi6dOmSfv/9d5UvX54r8QD8K2SmFmzevLkWLFhgvnd0dLQaf+GFF1S+fHlt2rRJzs7Omj59ul544QWdPHlSXl5ekqSpU6dqypQpmjx5surVq6fr16/r9OnT5jZOnTqltm3batCgQVq6dKni4+M1cOBAdejQQfv27ZN098frYsWKacSIEZo2bVo2n4lHGw08AACy6N5fI6W7vzR6enoqOjpajRo1kr29vVnIpFm1apW6dOmS7oqPOXPmKC4uTmFhYfruu+/S7Wfr1q369ddfVbhwYUkyf51Ms3PnTjVo0EDdu3c3x7t166Zdu3aZMS1atMiwcQggdyQnJys1NVU+Pj4qUKBAXqfzr1esWDGdPn1at2/fpoEH4F8hM7Wgo6Njuvo1zeXLl3X8+HF9+umnql69uiTp/fff10cffaRDhw7Jy8tL165d04gRI/Ttt9+qadOm5rpp8ZIUHR2tlJQUjR8/XnZ2dx/JMHjwYLVt21a3b99W/vz5VaZMGc2YMUOSNH/+/H903I8bHmIBAMA/FB8fL0lmk+2voqOjFRMTo8DAQKvlR44c0dixY7V48WKziLnXN998o7p162rSpEn6z3/+oyeffFKDBw/WzZs3zZj69esrOjpau3fvliT9+uuvWrdunVq2bJldhwcgm2T09xy5j6sfASC9LVu2yNPTUxUqVNDrr7+uK1eumGNFihRRhQoVtHjxYl2/fl137tzR//73P3l6eqpOnTqSpMjISKWmpuqPP/5QpUqVVLJkSXXp0kVnz541t1OnTh3Z2dlpwYIFSklJUXx8vD777DP5+/srf/78uX7MjxquwAMA4B9ITU1VaGioGjRooKpVq2YY8+mnn6pSpUqqX7++uSwpKUndunXT5MmTVapUKf3666/p1vv111+1fft2OTk5adWqVbp8+bLeeOMNXblyxbzFoXv37rp8+bIaNmxoTpD/2muv6Z133smZAwYAAMBjpXnz5urQoYN8fX118uRJvfPOO2rRooWioqJkb28vi8Wi77//Xu3atVPBggVlZ2cnT09PRUREqFChQpLu1q2pqal67733NGPGDLm7u2vEiBH6v//7P/30009ycHCQr6+vNmzYoC5duujVV19VSkqK/Pz8tG7dujw+A48GfgYEAOAfCA4O1qFDh7Rs2bIMx2/evKnw8PB0V98NHz5clSpV0ksvvXTfbaempspisWjp0qV6+umn1bJlS02dOlWLFi0yr8LbsmWL3nvvPX300Ufat2+fVq5cqbVr12rcuHHZd5AAAAB4bHXt2lVt2rRRtWrV1K5dO61Zs0Z79uzRli1bJN2dPzQ4OFienp764YcftHv3brVr106tW7c2531OTU3V7du3NXPmTAUEBOiZZ57R559/ruPHj2vz5s2SpNjYWPXr10+9e/fWnj17tHXrVjk4OKhTp04yDCOvDv+RQQMPAIC/KSQkRGvWrNHmzZtVsmTJDGNWrFihGzduqFevXlbLN23apOXLlytfvnzKly+fOVdI0aJFNWrUKElSiRIl9J///Efu7u7mepUqVZJhGPr9998lSSNHjlTPnj31yiuvqFq1amrfvr3ee+89TZgwwephF0Bu27Ztm1q3bi1vb29ZLBatXr06XczRo0fVpk0bubu7y8XFRU899ZTOnDljjt+6dUvBwcEqUqSIXF1d1bFjR124cMFqG2fOnFGrVq1UoEABeXp6asiQIbpz545VzJYtW1S7dm05OjqqXLlyWrhwYbpcZs+erTJlysjJyUn16tUzb0tH1jz33HMKDQ3N6zQAAP/AE088oaJFi+rEiROS7tata9as0bJly9SgQQPVrl1bH330kZydnc2n15YoUUKSVLlyZXM7xYoVU9GiRc1/22fPni13d3dNmjRJtWrVUqNGjbRkyRJt3LjRav5mZIwGHgAAWWQYhkJCQrRq1Spt2rRJvr6+94399NNP1aZNGxUrVsxq+VdffaUDBw4oJiZGMTEx+uSTTyRJP/zwg4KDgyVJDRo00Llz55SYmGiu98svv8jOzs5sGN64cSPdvFppk7LzSybyUtoT72bPnp3h+MmTJ9WwYUNVrFhRW7Zs0U8//aSRI0fKycnJjBk4cKC+/fZbLV++XFu3btW5c+esnp6XkpKiVq1aKTk5WTt37tSiRYu0cOFChYWFmTGnTp1Sq1at1KRJE8XExCg0NFSvvPKK1q9fb8Z88cUXGjRokEaNGqV9+/apRo0aCggI0MWLF3PgzOS82NhYDRgwQOXKlZOTk5OKFy+uBg0aaM6cObpx40ZepwcAsHG///67rly5Yjbl0v7t+GvNaWdnZ/5g3KBBA0nSsWPHzPGrV6/q8uXLKl26tLmd+9Wt/PCcCQZyTXx8vCHJiI+Pz+tUAAD/wOuvv264u7sbW7ZsMc6fP2++bty4YRV3/Phxw2KxGN99991Dt7l582ZDknHt2jVz2Z9//mmULFnS6NSpk3H48GFj69atRvny5Y1XXnnFjBk1apRRsGBB4/PPPzd+/fVXY8OGDUbZsmWNLl26WG1n//79xv79+w1JxtSpU439+/cbv/322z8/Gchxj0P9IMlYtWqV1bIXX3zReOmll+67TlxcnJE/f35j+fLl5rKjR48akoyoqCjDMAxj3bp1hp2dnREbG2vGzJkzx3BzczOSkpIMwzCMt99+26hSpUq6fQcEBJjvn376aSM4ONh8n5KSYnh7exsTJky4b363bt0y4uPjzdfZs2fv+zndvHnTOHLkiHHz5s37bi+7nDx50vDy8jIqVqxofPHFF8aRI0eMkydPGqtXrzZatmxpfP311zm6/8aNGxsDBgz42+vfuXPHSElJyb6EMpCbnwcA2IIH1YJ//vmnMXjwYCMqKso4deqU8f333xu1a9c2ypcvb9y6dcswDMO4dOmSUaRIEaNDhw5GTEyMcezYMWPw4MFG/vz5jZiYGHM/bdu2NapUqWLs2LHDOHjwoPHCCy8YlStXNpKTkw3DMIyNGzcaFovFGDNmjPHLL78Y0dHRRkBAgFG6dGmrOjot1zp16hjdu3c39u/fbxw+fDh3T1ouymytRwMvFz0OBTgA4G4zIqPXggULrOKGDx9u+Pj4ZOo/oxk18AzjbsPC39/fcHZ2NkqWLGkMGjTIqsC5ffu2MXr0aKNs2bKGk5OT4ePjY7zxxhtW20nb9l9fvXv3/gdnAbnlcagf/trAS0lJMVxdXY2xY8cazZo1M4oVK2Y8/fTTVjEbN27M8O9EqVKljKlTpxqGYRgjR440atSoYTX+66+/GpKMffv2GYZhGM8++2y6htL8+fMNNzc3wzAMIykpybC3t0/XYOzVq5fRpk2b+x7TqFGjMvx7ldcNvICAAKNkyZJGYmJihuOpqamGYRjGtWvXjMDAQKNo0aJGwYIFjSZNmlj9J2zUqFFGjRo1jMWLFxulS5c23NzcjBdffNFISEgwYxITE42ePXsaLi4uhpeXl/HBBx+ka+DdunXLeOuttwxvb2+jQIECxtNPP21s3rzZHF+wYIHh7u5ufP3110alSpUMe3t749SpU9l6Tv6KBh6Af5sH1YI3btww/y3Onz+/Ubp0aaNfv35WP44ZhmHs2bPHaNasmVG4cGGjYMGCxjPPPGOsW7fOKiY+Pt7o27ev4eHhYRQuXNho3769cebMGauYzz//3KhVq5bh4uJiFCtWzGjTpo1x9OhRq5iMci1dunSOnBtbkNlaj6fQAgCQRUYmb01977339N5772Uq9rnnnstwuxUrVlRkZOR918uXL59GjRplzpuXlW0DeeXixYtKTEzU+++/r/Hjx2vixImKiIhQhw4dtHnzZjVu3FixsbFycHCQh4eH1brFixdXbGyspLu3ihYvXjzdeNrYg2ISEhJ08+ZNXbt2TSkpKRnG/Pzzz/c9huHDh2vQoEHm+4SEBPn4+GTtRGSzK1euaMOGDXrvvffk4uKSYYzFYpEkde7cWc7Ozvruu+/k7u6u//3vf2ratKl++eUXFS5cWNLd25xXr16tNWvW6Nq1a+rSpYvef/99vfvuu5KkIUOGaOvWrfr666/l6empd955R/v27VPNmjXN/YWEhOjIkSNatmyZvL29tWrVKjVv3lwHDx5U+fLlJd29pWrixIn65JNPVKRIEXl6eubgWQKAf5+H1YL3TitxP3Xr1n1onJubmz799FN9+umn943p2rWrunbt+sDtULdmjAYeAAAAclXaPDdt27bVwIEDJUk1a9bUzp07NXfuXDVu3Dgv08sUR0dHOTo65nUaVk6cOCHDMFShQgWr5UWLFtWtW7ck3X1yduvWrbV7925dvHjRPIYPPvhAq1ev1ooVKxQUFCTp7ue0cOFCFSxYUJLUs2dPbdy4Ue+++64SExP16aefasmSJeZDeBYtWmT1QJ8zZ85owYIFOnPmjLy9vSVJgwcPVkREhBYsWGD+wHH79m199NFHqlGjRg6eHQAAHm008AAAAJCrihYtqnz58lk9qU66+5Tl7du3S5K8vLyUnJysuLg4q6vwLly4IC8vLzPmr0+LTXtK7b0xf31y7YULF+Tm5iZnZ2fZ29vL3t4+w5i0bTzqdu/erdTUVPXo0UNJSUk6cOCAEhMTVaRIEau4mzdv6uTJk+b7MmXKmM076e4TBtMe7HHy5EklJyerXr165njhwoWtmocHDx5USkqKnnzySav9JCUlWe3bwcFB1atXz56DBQDgMUUDDwD+hYZV7ZbXKQCPhfcPfZ7XKTySHBwc9NRTT1k9qU66+5TltCfV1alTR/nz59fGjRvVsWNHSXefbHfmzBn5+flJkvz8/PTuu+/q4sWL5m2XkZGRcnNzM5uDfn5+WrdundV+IiMjzW04ODioTp062rhxo9q1ayfp7pVnGzduVEhISM6cgBxSrlw5WSyWdOf1iSeekCQ5OztLkhITE1WiRAlt2bIl3TbubZbmz5/fasxisWTpKYGJiYmyt7dXdHS0+ZTBNK6uruafnZ2dzVt7AeDf4MSA7nmdAjKh3IzwvE7BCg08AAAAZLvExESdOHHCfH/q1CnFxMSocOHCKlWqlIYMGaIXX3xRjRo1UpMmTRQREaFvv/3WbCq5u7srMDBQgwYNUuHCheXm5qY333xTfn5+euaZZyRJzZo1U+XKldWzZ09NmjRJsbGxGjFihIKDg81bQ1977TXNmjVLb7/9tvr27atNmzbpyy+/1Nq1a83cBg0apN69e6tu3bp6+umnNX36dF2/fl19+vTJvROWDYoUKaL/+7//06xZs/Tmm2/edx682rVrKzY2Vvny5VOZMmX+1r7Kli2r/Pnza9euXSpVqpQk6dq1a/rll1/MW6Br1aqllJQUXbx4Uc8+++zf2g8AALiLBh4AAACy3d69e9WkSRPzfdoDH3r37q2FCxeqffv2mjt3riZMmKD+/furQoUK+uqrr9SwYUNznWnTpsnOzk4dO3ZUUlKSAgIC9NFHH5nj9vb2WrNmjV5//XX5+fnJxcVFvXv31tixY80YX19frV27VgMHDtSMGTNUsmRJffLJJwoICDBjXnzxRV26dElhYWGKjY1VzZo1FRERke7BFo+Cjz76SA0aNFDdunU1evRoVa9eXXZ2dtqzZ49+/vln1alTR/7+/vLz81O7du00adIkPfnkkzp37pzWrl2r9u3bq27dug/dj6urqwIDAzVkyBDzwRP//e9/ZWdnZ8Y8+eST6tGjh3r16qUpU6aoVq1aunTpkjZu3Kjq1aurVatWOXkqAAB4rNDAAwAAQLbLzNOP+/btq759+9533MnJSbNnz9bs2bPvG1O6dOl0t8hmlMv+/fsfGBMSEvLI3TKbkbJly2r//v167733NHz4cP3+++9ydHRU5cqVNXjwYL3xxhuyWCxat26d/vvf/6pPnz66dOmSvLy81KhRoyw1LSdPnqzExES1bt1aBQsW1FtvvaX4+HirmAULFmj8+PF666239Mcff6ho0aJ65pln9MILL2T3oQMA8FizGDyfN9ckJCTI3d1d8fHxcnNzy+t0APyLMQcekD1yYw486odHw4M+p1u3bunUqVPy9fWVk5NTHmWINHweAPIac+A9GnJrDrzM1np29x0BAAAAAAAAkOdo4AEAAAAAAAA2jAYeAAAAAAAAYMNo4AEAAAAAAAA2jAYeAAAAAAAAYMNo4AEAAAAAAAA2jAYeAAAAAAAAYMNo4AEAAAAAAAA2jAYeAAAAAAAAYMPy5XUCAAAAwL/VsKrdcm1f7x/6PNf2lZPKlCmj0NBQhYaG5nUqAADkGq7AAwAAAJChl19+WRaLJd3rxIkTeZ0aAAD/KlyBBwAAAOC+mjdvrgULFlgtK1asWB5lAwDAvxNX4AEAAAC4L0dHR3l5eVm97O3t9fXXX6t27dpycnLSE088oTFjxujOnTvmehaLRf/73//0wgsvqECBAqpUqZKioqJ04sQJPffcc3JxcVH9+vV18uRJc52TJ0+qbdu2Kl68uFxdXfXUU0/p+++/f2B+cXFxeuWVV1SsWDG5ubnp+eef14EDB3LsfAAAkBdo4AEAAADIkh9++EG9evXSgAEDdOTIEf3vf//TwoUL9e6771rFjRs3Tr169VJMTIwqVqyo7t2769VXX9Xw4cO1d+9eGYahkJAQMz4xMVEtW7bUxo0btX//fjVv3lytW7fWmTNn7ptL586ddfHiRX333XeKjo5W7dq11bRpU129ejXHjh8AgNzGLbQAAAAA7mvNmjVydXU137do0ULXrl3TsGHD1Lt3b0nSE088oXHjxuntt9/WqFGjzNg+ffqoS5cukqShQ4fKz89PI0eOVEBAgCRpwIAB6tOnjxlfo0YN1ahRw3w/btw4rVq1St98841Voy/N9u3btXv3bl28eFGOjo6SpA8++ECrV6/WihUrFBQUlI1nAgCAvEMDDwAAAMB9NWnSRHPmzDHfu7i4qHr16tqxY4fVFXcpKSm6deuWbty4oQIFCkiSqlevbo4XL15cklStWjWrZbdu3VJCQoLc3NyUmJio0aNHa+3atTp//rzu3Lmjmzdv3vcKvAMHDigxMVFFihSxWn7z5k2rW3MBAHjU0cADAAAAcF8uLi4qV66c1bLExESNGTNGHTp0SBfv5ORk/jl//vzmny0Wy32XpaamSpIGDx6syMhIffDBBypXrpycnZ3VqVMnJScnZ5hbYmKiSpQooS1btqQb8/DwyNwBAgDwCKCBBwAAACBLateurWPHjqVr7P1TO3bs0Msvv6z27dtLutugO3369APziI2NVb58+VSmTJlszQUAAFtCAw8AAABAloSFhemFF15QqVKl1KlTJ9nZ2enAgQM6dOiQxo8f/7e3W758ea1cuVKtW7eWxWLRyJEjzavzMuLv7y8/Pz+1a9dOkyZN0pNPPqlz585p7dq1at++verWrfu3cwEAwJbQwAMAAADyyPuHPs/rFP6WgIAArVmzRmPHjtXEiROVP39+VaxYUa+88so/2u7UqVPVt29f1a9fX0WLFtXQoUOVkJBw33iLxaJ169bpv//9r/r06aNLly7Jy8tLjRo1MufcAwDgcWAxDMPI6yT+LRISEuTu7q74+Hi5ubnldToA/sWGVe2W1ykAj4XcaL5QPzwaHvQ53bp1S6dOnZKvr6/V/HDIG3weAPLaiQHd8zoFZEK5GeG5sp/M1np2uZINAAAAAAAAgL+FBh4AAAAAAABgw2jgAQAAAAAAADaMBh4AAAAAAABgw2jgAQAAAAAAADaMBh4AAAAAAABgw/K0gTdhwgQ99dRTKliwoDw9PdWuXTsdO3bMKua5556TxWKxer322mtWMWfOnFGrVq1UoEABeXp6asiQIbpz545VzJYtW1S7dm05OjqqXLlyWrhwYbp8Zs+erTJlysjJyUn16tXT7t27rcZv3bql4OBgFSlSRK6ururYsaMuXLiQPScDAAAAAAAAyECeNvC2bt2q4OBg/fjjj4qMjNTt27fVrFkzXb9+3SquX79+On/+vPmaNGmSOZaSkqJWrVopOTlZO3fu1KJFi7Rw4UKFhYWZMadOnVKrVq3UpEkTxcTEKDQ0VK+88orWr19vxnzxxRcaNGiQRo0apX379qlGjRoKCAjQxYsXzZiBAwfq22+/1fLly7V161adO3dOHTp0yMEzBAAAAAAAgH+7fHm584iICKv3CxculKenp6Kjo9WoUSNzeYECBeTl5ZXhNjZs2KAjR47o+++/V/HixVWzZk2NGzdOQ4cO1ejRo+Xg4KC5c+fK19dXU6ZMkSRVqlRJ27dv17Rp0xQQECBJmjp1qvr166c+ffpIkubOnau1a9dq/vz5GjZsmOLj4/Xpp58qPDxczz//vCRpwYIFqlSpkn788Uc988wz2X5+AAAAAAAAgDxt4P1VfHy8JKlw4cJWy5cuXaolS5bIy8tLrVu31siRI1WgQAFJUlRUlKpVq6bixYub8QEBAXr99dd1+PBh1apVS1FRUfL397faZkBAgEJDQyVJycnJio6O1vDhw81xOzs7+fv7KyoqSpIUHR2t27dvW22nYsWKKlWqlKKiojJs4CUlJSkpKcl8n5CQ8HdOCwAAAB5TJwZ0z7V9lZsRnmv7ysjp06fl6+ur/fv3q2bNmnmaCwAAjxqbeYhFamqqQkND1aBBA1WtWtVc3r17dy1ZskSbN2/W8OHD9dlnn+mll14yx2NjY62ad5LM97GxsQ+MSUhI0M2bN3X58mWlpKRkGHPvNhwcHOTh4XHfmL+aMGGC3N3dzZePj08WzggAAACQt15++eUM56CWpODgYFksFr388su5nxgAAP8yNnMFXnBwsA4dOqTt27dbLQ8KCjL/XK1aNZUoUUJNmzbVyZMnVbZs2dxOM0uGDx+uQYMGme8TEhJo4gEAAOCR4uPjo2XLlmnatGlydnaWdPfhbuHh4SpVqlQeZwcAwL+DTVyBFxISojVr1mjz5s0qWbLkA2Pr1asnSTpx4oQkycvLK92TYNPep82bd78YNzc3OTs7q2jRorK3t88w5t5tJCcnKy4u7r4xf+Xo6Cg3NzerFwAAAPAoqV27tnx8fLRy5Upz2cqVK1WqVCnVqlXLXBYREaGGDRvKw8NDRYoU0QsvvKCTJ08+cNuHDh1SixYt5OrqquLFi6tnz566fPlyjh0LAACPqjxt4BmGoZCQEK1atUqbNm2Sr6/vQ9eJiYmRJJUoUUKS5Ofnp4MHD1o9LTYyMlJubm6qXLmyGbNx40ar7URGRsrPz0+S5ODgoDp16ljFpKamauPGjWZMnTp1lD9/fquYY8eO6cyZM2YMAAAA8Djq27evFixYYL6fP3+++fC3NNevX9egQYO0d+9ebdy4UXZ2dmrfvr1SU1Mz3GZcXJyef/551apVS3v37lVERIQuXLigLl265OixAADwKMrTW2iDg4MVHh6ur7/+WgULFjTnknN3d5ezs7NOnjyp8PBwtWzZUkWKFNFPP/2kgQMHqlGjRqpevbokqVmzZqpcubJ69uypSZMmKTY2ViNGjFBwcLAcHR0lSa+99ppmzZqlt99+W3379tWmTZv05Zdfau3atWYugwYNUu/evVW3bl09/fTTmj59uq5fv24WJu7u7goMDNSgQYNUuHBhubm56c0335Sfnx9PoAUAAMBj7aWXXtLw4cP122+/SZJ27NihZcuWacuWLWZMx44drdaZP3++ihUrpiNHjljNcZ1m1qxZqlWrlt577z2rdXx8fPTLL7/oySefzJmDAQDgEZSnDbw5c+ZIkp577jmr5QsWLNDLL78sBwcHff/992YzzcfHRx07dtSIESPMWHt7e61Zs0avv/66/Pz85OLiot69e2vs2LFmjK+vr9auXauBAwdqxowZKlmypD755BMFBASYMS+++KIuXbqksLAwxcbGqmbNmoqIiLB6sMW0adNkZ2enjh07KikpSQEBAfroo49y6OwAAAAAtqFYsWJq1aqVFi5cKMMw1KpVKxUtWtQq5vjx4woLC9OuXbt0+fJl88q7M2fOZNjAO3DggDZv3ixXV9d0YydPnqSBBwDAPfK0gWcYxgPHfXx8tHXr1odup3Tp0lq3bt0DY5577jnt37//gTEhISEKCQm577iTk5Nmz56t2bNnPzQnAAAA4HHSt29fs1bOqB5u3bq1SpcurY8//lje3t5KTU1V1apVlZycnOH2EhMT1bp1a02cODHdWNp0OQAA4C6beIgFAAAAHi/btm1T69at5e3tLYvFotWrV9839rXXXpPFYtH06dOtll+9elU9evSQm5ubPDw8FBgYqMTERKuYn376Sc8++6ycnJzk4+OjSZMmpdv+8uXLVbFiRTk5OalatWrpfvg1DENhYWEqUaKEnJ2d5e/vr+PHj//tY39cNW/eXMnJybp9+7bVnSySdOXKFR07dkwjRoxQ06ZNValSJV27du2B26tdu7YOHz6sMmXKqFy5clYvFxeXnDwUAAAeOTTwAAAAkO2uX7+uGjVqPPTOhVWrVunHH3+Ut7d3urEePXro8OHDioyM1Jo1a7Rt2zYFBQWZ4wkJCWrWrJlKly6t6OhoTZ48WaNHj9a8efPMmJ07d6pbt24KDAzU/v371a5dO7Vr106HDh0yYyZNmqSZM2dq7ty52rVrl1xcXBQQEKBbt25lw5l4fNjb2+vo0aM6cuSI7O3trcYKFSqkIkWKaN68eTpx4oQ2bdqkQYMGPXB7wcHBunr1qrp166Y9e/bo5MmTWr9+vfr06aOUlJScPBQAAB45eXoLLQAAAB5PLVq0UIsWLR4Y88cff+jNN9/U+vXr1apVK6uxo0ePKiIiQnv27FHdunUlSR9++KFatmypDz74QN7e3lq6dKmSk5M1f/58OTg4qEqVKoqJidHUqVPNRt+MGTPUvHlzDRkyRJI0btw4RUZGatasWZo7d64Mw9D06dM1YsQItW3bVpK0ePFiFS9eXKtXr1bXrl2z+9RYKTcjPEe3n93c3NwyXG5nZ6dly5apf//+qlq1qipUqKCZM2emm+v6Xt7e3tqxY4eGDh2qZs2aKSkpSaVLl1bz5s1lZ8d1BgAA3IsGHgAAAHJdamqqevbsqSFDhqhKlSrpxqOiouTh4WE27yTJ399fdnZ22rVrl9q3b6+oqCg1atRIDg4OZkxAQIAmTpyoa9euqVChQoqKikp3JVhAQIB5S++pU6cUGxsrf39/c9zd3V316tVTVFTUfRt4SUlJSkpKMt8nJCT8rfNg6xYuXPjA8Xtvjfb399eRI0esxu+d87pMmTLp5sAuX768Vq5c+Y/zBADgccdPWwAAAMh1EydOVL58+dS/f/8Mx2NjY+Xp6Wm1LF++fCpcuLBiY2PNmOLFi1vFpL1/WMy94/eul1FMRiZMmCB3d3fz5ePj88DjBQAA+Cdo4AEAACBXRUdHa8aMGVq4cKEsFktep/O3DB8+XPHx8ebr7NmzeZ0SAAB4jNHAAwAAQK764YcfdPHiRZUqVUr58uVTvnz59Ntvv+mtt95SmTJlJEleXl66ePGi1Xp37tzR1atX5eXlZcZcuHDBKibt/cNi7h2/d72MYjLi6OgoNzc3qxcAAEBOoYEHAACAXNWzZ0/99NNPiomJMV/e3t4aMmSI1q9fL0ny8/NTXFycoqOjzfU2bdqk1NRU1atXz4zZtm2bbt++bcZERkaqQoUKKlSokBmzceNGq/1HRkbKz89PkuTr6ysvLy+rmISEBO3atcuMAQAAyGs8xAIAAADZLjExUSdOnDDfnzp1SjExMSpcuLBKlSqlIkWKWMXnz59fXl5eqlChgiSpUqVKat68ufr166e5c+fq9u3bCgkJUdeuXeXt7S1J6t69u8aMGaPAwEANHTpUhw4d0owZMzRt2jRzuwMGDFDjxo01ZcoUtWrVSsuWLdPevXs1b948SZLFYlFoaKjGjx+v8uXLy9fXVyNHjpS3t7fatWuXrefkrw9wQN7gcwAAPIpo4AEAACDb7d27V02aNDHfpz0Jtnfv3g99smmapUuXKiQkRE2bNpWdnZ06duyomTNnmuPu7u7asGGDgoODVadOHRUtWlRhYWEKCgoyY+rXr6/w8HCNGDFC77zzjsqXL6/Vq1eratWqZszbb7+t69evKygoSHFxcWrYsKEiIiLk5OT0D8/CXfnz55ck3bhxQ87OztmyTfx9ycnJkiR7e/s8zgQAgMyzGPwElWsSEhLk7u6u+Ph45kkBkKeGVe2W1ykAj4X3D32e4/ugfng0POxzOn/+vOLi4uTp6akCBQo8sg/veNSlpqbq3Llzyp8/v0qVKsXnACBPnBjQPa9TQCaUmxGeK/vJbK3HFXgAAABADkt7IMZfH8yB3GdnZ0fzDgDwyKGBBwAAAOQwi8WiEiVKyNPT0+qhG8h9Dg4OsrPjWX4AgEcLDTwAAAAgl9jb2zP3GgAAyDJ+egI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EC227Ztm1q3bi1vb29ZLBatXr3aHLt9+7aGDh2qatWqycXFRd7e3urVq5fOnTtntY2rV6+qR48ecnNzk4eHhwIDA5WYmGgV89NPP+nZZ5+Vk5OTfHx8NGnSpHS5LF++XBUrVpSTk5OqVaumdevWWY0bhqGwsDCVKFFCzs7O8vf31/Hjx7PvZAAAAPxDNPAAAACQ7a5fv64aNWpo9uzZ6cZu3Lihffv2aeTIkdq3b59WrlypY8eOqU2bNlZxPXr00OHDhxUZGak1a9Zo27ZtCgoKMscTEhLUrFkzlS5dWtHR0Zo8ebJGjx6tefPmmTE7d+5Ut27dFBgYqP3796tdu3Zq166dDh06ZMZMmjRJM2fO1Ny5c7Vr1y65uLgoICBAt27dyoEzAwAAkHU08AAAAJDtWrRoofHjx6t9+/bpxtzd3RUZGakuXbqoQoUKeuaZZzRr1ixFR0frzJkzkqSjR48qIiJCn3zyierVq6eGDRvqww8/1LJly8wr9ZYuXark5GTNnz9fVapUUdeuXdW/f39NnTrV3NeMGTPUvHlzDRkyRJUqVdK4ceNUu3ZtzZo1S9Ldq++mT5+uESNGqG3btqpevboWL16sc+fOWV01CADI2IOuuJaklStXqlmzZipSpIgsFotiYmIy3E5UVJSef/55ubi4yM3NTY0aNdLNmzfN8dy6KhuwVTTwAAAAkOfi4+NlsVjk4eEh6e5/5Dw8PFS3bl0zxt/fX3Z2dtq1a5cZ06hRIzk4OJgxAQEBOnbsmK5du2bG+Pv7W+0rICBAUVFRkqRTp04pNjbWKsbd3V316tUzYzKSlJSkhIQEqxcA/Bs96IrrtPGGDRtq4sSJ991GVFSUmjdvrmbNmmn37t3as2ePQkJCZGf3/1sWuXVVNmCr8uV1AgAAAPh3u3XrloYOHapu3brJzc1NkhQbGytPT0+ruHz58qlw4cKKjY01Y3x9fa1iihcvbo4VKlRIsbGx5rJ7Y+7dxr3rZRSTkQkTJmjMmDFZPVQAeOy0aNFCLVq0uO94z549JUmnT5++b8zAgQPVv39/DRs2zFxWoUIF889pV2Xv2bPH/GHnww8/VMuWLfXBBx/I29vb6qpsBwcHValSRTExMZo6darZ6Lv3qmxJGjdunCIjIzVr1izNnTv3b58DIDdwBR4AAADyzO3bt9WlSxcZhqE5c+bkdTqZNnz4cMXHx5uvs2fP5nVKAPBIunjxonbt2iVPT0/Vr19fxYsXV+PGjbV9+3YzJreuygZsGQ08AAAA5Im05t1vv/2myMhI8+o7SfLy8tLFixet4u/cuaOrV6/Ky8vLjLlw4YJVTNr7h8XcO37vehnFZMTR0VFubm5WLwBA1v3666+SpNGjR6tfv36KiIhQ7dq11bRpU/OJ4Jm9Kjujq6nTxh4U86ArrgFbQQMPAAAAuS6teXf8+HF9//33KlKkiNW4n5+f4uLiFB0dbS7btGmTUlNTVa9ePTNm27Ztun37thkTGRmpChUqqFChQmbMxo0brbYdGRkpPz8/SZKvr6+8vLysYhISErRr1y4zBgCQc1JTUyVJr776qvr06aNatWpp2rRpqlChgubPn5/H2QG2gwYeAAAAsl1iYqJiYmLMpw2eOnVKMTExOnPmjG7fvq1OnTpp7969Wrp0qVJSUhQbG6vY2FglJydLkipVqqTmzZurX79+2r17t3bs2KGQkBB17dpV3t7ekqTu3bvLwcFBgYGBOnz4sL744gvNmDFDgwYNMvMYMGCAIiIiNGXKFP38888aPXq09u7dq5CQEEmSxWJRaGioxo8fr2+++UYHDx5Ur1695O3trXbt2uXqOQOAf6MSJUpIkipXrmy1vFKlSuaTyXPrqmzAltHAAwAAQLbbu3evatWqpVq1akmSBg0apFq1aiksLEx//PGHvvnmG/3++++qWbOmSpQoYb527txpbmPp0qWqWLGimjZtqpYtW6phw4ZWTxN0d3fXhg0bdOrUKdWpU0dvvfWWwsLCrJ5KWL9+fYWHh2vevHmqUaOGVqxYodWrV6tq1apmzNtvv60333xTQUFBeuqpp5SYmKiIiAg5OTnlwpkCgH+3MmXKyNvbW8eOHbNa/ssvv6h06dKScu+qbMCW8RRaAAAAZLvnnntOhmHcd/xBY2kKFy6s8PDwB8ZUr15dP/zwwwNjOnfurM6dO9933GKxaOzYsRo7duxDcwIAWEtMTNSJEyfM92lXXBcuXFilSpXS1atXdebMGZ07d06SzEadl5eXvLy8ZLFYNGTIEI0aNUo1atRQzZo1tWjRIv38889asWKFJOursufOnavbt29neFX2mDFjFBgYqKFDh+rQoUOaMWOGpk2bZuY2YMAANW7cWFOmTFGrVq20bNky7d271+rHIcBW0cADAAAAAAB/y969e9WkSRPzfdo0Br1799bChQv1zTffqE+fPuZ4165dJUmjRo3S6NGjJUmhoaG6deuWBg4cqKtXr6pGjRqKjIxU2bJlzfWWLl2qkJAQNW3aVHZ2durYsaNmzpxpjqddlR0cHKw6deqoaNGi970qe8SIEXrnnXdUvnz5dFdlA7YqT2+hnTBhgp566ikVLFhQnp6eateuXbrLZm/duqXg4GAVKVJErq6u6tixY7p71s+cOaNWrVqpQIEC8vT01JAhQ3Tnzh2rmC1btqh27dpydHRUuXLltHDhwnT5zJ49W2XKlJGTk5Pq1aun3bt3ZzkXAAAAAAD+LdKuuP7rK+3/3C+//HKG42nNuzTDhg3T2bNndf36de3cuVMNGza0Gk+7KvvPP/9UfHy85s+fL1dXV6uYtKuyb926pd9//11Dhw5Nl2/nzp117NgxJSUl6dChQ2rZsmW2ng8gp+RpA2/r1q0KDg7Wjz/+qMjISN2+fVvNmjXT9evXzZiBAwfq22+/1fLly7V161adO3dOHTp0MMdTUlLUqlUrJScna+fOnVq0aJEWLlyosLAwM+bUqVNq1aqVmjRpopiYGIWGhuqVV17R+vXrzZgvvvhCgwYN0qhRo7Rv3z7VqFFDAQEBVhNlPiwXAAAAAAAAILtZjMxMQJJLLl26JE9PT23dulWNGjVSfHy8ihUrpvDwcHXq1EmS9PPPP6tSpUqKiorSM888o++++04vvPCCzp07p+LFi0uS5s6dq6FDh+rSpUtycHDQ0KFDtXbtWh06dMjcV9euXRUXF6eIiAhJUr169fTUU09p1qxZku4+ytrHx0dvvvmmhg0blqlc/iopKUlJSUnm+4SEBPn4+Cg+Pl5ubm45cxIBIBOGVe2W1ykAj4X3D32e4/tISEiQu7s79YON43MCYCuo82zfK00teZ0CMqHcjAfPw5tdMltD2NRTaOPj4yXdvTRWkqKjo3X79m35+/ubMRUrVlSpUqUUFRUlSYqKilK1atXM5p0kBQQEKCEhQYcPHzZj7t1GWkzaNpKTkxUdHW0VY2dnJ39/fzMmM7n81YQJE+Tu7m6+fHx8/t6JAQAAAAAAwL+WzTTwUlNTFRoaqgYNGpgTSMbGxsrBwUEeHh5WscWLF1dsbKwZc2/zLm08bexBMQkJCbp586YuX76slJSUDGPu3cbDcvmr4cOHKz4+3nydPXs2k2cDAAAAAAAAuMtmnkIbHBysQ4cOafv27XmdSrZxdHSUo6NjXqcBAAAAAACAR5hNXIEXEhKiNWvWaPPmzSpZsqS53MvLS8nJyYqLi7OKv3Dhgry8vMyYvz4JNu39w2Lc3Nzk7OysokWLyt7ePsOYe7fxsFwAAAAAAACA7JanDTzDMBQSEqJVq1Zp06ZN8vX1tRqvU6eO8ufPr40bN5rLjh07pjNnzsjPz0+S5Ofnp4MHD1o9LTYyMlJubm6qXLmyGXPvNtJi0rbh4OCgOnXqWMWkpqZq48aNZkxmcgEAAAAAAACyW57eQhscHKzw8HB9/fXXKliwoDmXnLu7u5ydneXu7q7AwEANGjRIhQsXlpubm9588035+fmZT31t1qyZKleurJ49e2rSpEmKjY3ViBEjFBwcbN6++tprr2nWrFl6++231bdvX23atElffvml1q5da+YyaNAg9e7dW3Xr1tXTTz+t6dOn6/r16+rTp4+Z08NyAQAAAAAAALJbnjbw5syZI0l67rnnrJYvWLBAL7/8siRp2rRpsrOzU8eOHZWUlKSAgAB99NFHZqy9vb3WrFmj119/XX5+fnJxcVHv3r01duxYM8bX11dr167VwIEDNWPGDJUsWVKffPKJAgICzJgXX3xRly5dUlhYmGJjY1WzZk1FRERYPdjiYbkAAAAAAAAA2c1iGIaR10n8WyQkJMjd3V3x8fFyc3PL63QA/IsNq9otr1MAHgvvH/o8x/dB/fBo4HMCYCuo82zfK00teZ0CMqHcjPBc2U9mawibeIgFAAAAAAAAgIz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ly0pwamqqFi5cqJUrV+r06dOyWCzy9fVVp06d1LNnT1kslpzKEwAAADmIOg8AAMB2ZfoKPMMw1KZNG73yyiv6448/VK1aNVWpUkW//fabXn75ZbVv3z4n8wQAAEAOyYk6b9u2bWrdurW8vb1lsVi0evXqdPsMCwtTiRIl5OzsLH9/fx0/ftwq5urVq+rRo4fc3Nzk4eGhwMBAJSYmWsX89NNPevbZZ+Xk5CQfHx9NmjQpXS7Lly9XxYoV5eTkpGrVqmndunVZzgUAACAvZbqBt3DhQm3btk0bN27U/v379fnnn2vZsmU6cOCAvv/+e23atEmLFy/OyVwBAACQA3Kizrt+/bpq1Kih2bNnZzg+adIkzZw5U3PnztWuXbvk4uKigIAA3bp1y4zp0aOHDh8+rMjISK1Zs0bbtm1TUFCQOZ6QkKBmzZqpdOnSio6O1uTJkzV69GjNmzfPjNm5c6e6deumwMBA7d+/X+3atVO7du106NChLOUCAACQlyyGYRiZCWzWrJmef/55DRs2LMPx9957T1u3btX69euzNcHHSUJCgtzd3RUfHy83N7e8TgfAv9iwqt3yOgXgsfD+oc9zfB+5UT/kdJ1nsVi0atUqtWvXTtLdK968vb311ltvafDgwZKk+Ph4FS9eXAsXLlTXrl119OhRVa5cWXv27FHdunUlSREREWrZsqV+//13eXt7a86cOfrvf/+r2NhYOTg4SJKGDRum1atX6+eff5Ykvfjii7p+/brWrFlj5vPMM8+oZs2amjt3bqZyyQzqPAC2gjrP9r3SlGkpHgXlZoTnyn4yW0Nk+gq8n376Sc2bN7/veIsWLXTgwIGsZQkAAIA8l9t13qlTpxQbGyt/f39zmbu7u+rVq6eoqChJUlRUlDw8PMzmnST5+/vLzs5Ou3btMmMaNWpkNu8kKSAgQMeOHdO1a9fMmHv3kxaTtp/M5JKRpKQkJSQkWL0AAABySqYbeFevXlXx4sXvO168eHGzUAIAAMCjI7frvNjYWHO7f91P2lhsbKw8PT2txvPly6fChQtbxWS0jXv3cb+Ye8cflktGJkyYIHd3d/Pl4+PzkKMGAAD4+zLdwEtJSVG+fPd/aK29vb3u3LmTLUkBAAAg91DnZd3w4cMVHx9vvs6ePZvXKQEAgMfY/Su1vzAMQy+//LIcHR0zHE9KSsq2pAAAAJB7crvO8/LykiRduHBBJUqUMJdfuHBBNWvWNGMuXrxotd6dO3d09epVc30vLy9duHDBKibt/cNi7h1/WC4ZcXR0vO/5AgAAyG6ZvgKvd+/e8vT0tLpV4N6Xp6enevXqlZO5AgAAIAfkdp3n6+srLy8vbdy40VyWkJCgXbt2yc/PT5Lk5+enuLg4RUdHmzGbNm1Samqq6tWrZ8Zs27ZNt2/fNmMiIyNVoUIFFSpUyIy5dz9pMWn7yUwuAAAAeS3TV+AtWLAgJ/MAAABAHsmJOi8xMVEnTpww3586dUoxMTEqXLiwSpUqpdDQUI0fP17ly5eXr6+vRo4cKW9vb/NJtZUqVVLz5s3Vr18/zZ07V7dv31ZISIi6du0qb29vSVL37t01ZswYBQYGaujQoTp06JBmzJihadOmmfsdMGCAGjdurClTpqhVq1ZatmyZ9u7dq3nz5km6+4Tch+UCAACQ1zLdwAMAAAAya+/evWrSpIn5ftCgQZLuXu23cOFCvf3227p+/bqCgoIUFxenhg0bKiIiQk5OTuY6S5cuVUhIiJo2bSo7Ozt17NhRM2fONMfd3d21YcMGBQcHq06dOipatKjCwsIUFBRkxtSvX1/h4eEaMWKE3nnnHZUvX16rV69W1apVzZjM5AIAAJCXLIZhGJkJ7NChQ6Y2uHLlyn+U0OMsISFB7u7uio+Pl5ubW16nA+BfbFjVbnmdAvBYeP/Q5zm+j9yoH6jz/jnqPAC2gjrP9r3S1JLXKSATys0Iz5X9ZLaGyPQVeO7u7tmSGAAAAGwLdR4AAIBtYw48AACAfznqPAAAANuW6afQAgAAAAAAAMh9NPAAAAAAAAAAG0YDDwAAAAAAALBhNPAAAAAAAAAAG0YDDwAAAAAAALBhmX4K7b2OHz+uzZs36+LFi0pNTbUaCwsLy5bEAAAAkPuo8wAAAGxPlht4H3/8sV5//XUVLVpUXl5eslgs5pjFYqGwAwAAeERR5wEAANimLDfwxo8fr3fffVdDhw7NiXwAAACQR6jzAAAAbFOW58C7du2aOnfunBO5AAAAIA9R5wEAANimLDfwOnfurA0bNuRELgAAAMhD1HkAAAC2Kcu30JYrV04jR47Ujz/+qGrVqil//vxW4/3798+25AAAAJB7qPMAAABsU5YbePPmzZOrq6u2bt2qrVu3Wo1ZLBYKOwAAgEcUdR4AAIBtynID79SpUzmRBwAAAPIYdR4AAIBtyvIcePcyDEOGYWRXLgAAALAR1HkAAAC242818BYvXqxq1arJ2dlZzs7Oql69uj777LPszg0AAAC5jDoPAADA9mT5FtqpU6dq5MiRCgkJUYMGDSRJ27dv12uvvabLly9r4MCB2Z4kAAAAch51HgAAgG3KcgPvww8/1Jw5c9SrVy9zWZs2bVSlShWNHj2awg4AAOARRZ0HAABgm7J8C+358+dVv379dMvr16+v8+fPZ0tSAAAAyH3UeQAAALYpyw28cuXK6csvv0y3/IsvvlD58uWzJSkAAADkPuo8AAAA25TlW2jHjBmjF198Udu2bTPnRtmxY4c2btyYYcEHAACARwN1HgAAgG3K8hV4HTt21K5du1S0aFGtXr1aq1evVtGiRbV79261b98+S9vatm2bWrduLW9vb1ksFq1evdpq/OWXX5bFYrF6NW/e3Crm6tWr6tGjh9zc3OTh4aHAwEAlJiZaxfz000969tln5eTkJB8fH02aNCldLsuXL1fFihXl5OSkatWqad26dVbjhmEoLCxMJUqUkLOzs/z9/XX8+PEsHS8AAIAty846DwAAANkny1fgSVKdOnW0ZMmSf7zz69evq0aNGurbt686dOiQYUzz5s21YMEC872jo6PVeI8ePXT+/HlFRkbq9u3b6tOnj4KCghQeHi5JSkhIULNmzeTv76+5c+fq4MGD6tu3rzw8PBQUFCRJ2rlzp7p166YJEybohRdeUHh4uNq1a6d9+/apatWqkqRJkyZp5syZWrRokXx9fTVy5EgFBAToyJEjcnJy+sfnAgAAwBZkV50HAACA7JOpBl5CQoLc3NzMPz9IWlxmtGjRQi1atHhgjKOjo7y8vDIcO3r0qCIiIrRnzx7VrVtX0t2np7Vs2VIffPCBvL29tXTpUiUnJ2v+/PlycHBQlSpVFBMTo6lTp5oNvBkzZqh58+YaMmSIJGncuHGKjIzUrFmzNHfuXBmGoenTp2vEiBFq27atJGnx4sUqXry4Vq9era5du2b6mAEAAGxJTtV5AAAAyD6ZuoW2UKFCunjxoiTJw8NDhQoVSvdKW57dtmzZIk9PT1WoUEGvv/66rly5Yo5FRUXJw8PDbN5Jkr+/v+zs7LRr1y4zplGjRnJwcDBjAgICdOzYMV27ds2M8ff3t9pvQECAoqKiJEmnTp1SbGysVYy7u7vq1atnxmQkKSlJCQkJVi8AAABbkpd1HgAAADInU1fgbdq0SYULF5Ykbd68OUcTulfz5s3VoUMH+fr66uTJk3rnnXfUokULRUVFyd7eXrGxsfL09LRaJ1++fCpcuLBiY2MlSbGxsfL19bWKKV68uDlWqFAhxcbGmsvujbl3G/eul1FMRiZMmKAxY8b8jSMHAADIHXlV5wEAACDzMtXAa9y4sflnX19f+fj4yGKxWMUYhqGzZ89ma3L33pparVo1Va9eXWXLltWWLVvUtGnTbN1XThg+fLgGDRpkvk9ISJCPj08eZgQAAGAtr+o8AAAAZF6Wn0Lr6+urS5cupVt+9erVdFe6ZbcnnnhCRYsW1YkTJyRJXl5e5i0fae7cuaOrV6+a8+Z5eXnpwoULVjFp7x8Wc+/4vetlFJMRR0dHubm5Wb0AAABsVV7WeQAAALi/LDfwDMNI96usJCUmJub401h///13XblyRSVKlJAk+fn5KS4uTtHR0WbMpk2blJqaqnr16pkx27Zt0+3bt82YyMhIVahQwZzLxc/PTxs3brTaV2RkpPz8/CTdLWa9vLysYhISErRr1y4zBgAA4FGXl3UeAAAA7i9Tt9BKMm8FtVgsGjlypAoUKGCOpaSkaNeuXapZs2aWdp6YmGheTSfdfVhETEyMChcurMKFC2vMmDHq2LGjvLy8dPLkSb399tsqV66cAgICJEmVKlVS8+bN1a9fP82dO1e3b99WSEiIunbtKm9vb0lS9+7dNWbMGAUGBmro0KE6dOiQZsyYoWnTppn7HTBggBo3bqwpU6aoVatWWrZsmfbu3at58+aZxxwaGqrx48erfPny8vX11ciRI+Xt7a127dpl6ZgBAABsTU7UeQAAAMg+mW7g7d+/X9LdX2YPHjxo9VRXBwcH1ahRQ4MHD87Szvfu3asmTZqY79OKx969e2vOnDn66aeftGjRIsXFxcnb21vNmjXTuHHj5OjoaK6zdOlShYSEqGnTprKzs1PHjh01c+ZMc9zd3V0bNmxQcHCw6tSpo6JFiyosLExBQUFmTP369RUeHq4RI0bonXfeUfny5bV69WpVrVrVjHn77bd1/fp1BQUFKS4uTg0bNlRERAS/RgMAgEdeTtR5AAAAyD4WwzCMrKzQp08fzZgxg/nc/oaEhAS5u7srPj6e8wcgTw2r2i2vUwAeC+8f+jzH95Gb9QN13t9HnQfAVlDn2b5XmqafrgK2p9yM8FzZT2ZriCzPgTd9+nTduXMn3fKrV68qISEhq5sDAACAjaDOAwAAsE1ZbuB17dpVy5YtS7f8yy+/VNeuXbMlKQAAAOQ+6jwAAADblOUG3q5du6zmrUvz3HPPadeuXdmSFAAAAHIfdR4AAIBtynIDLykpKcNbK27fvq2bN29mS1IAAADIfdR5AAAAtinLDbynn35a8+bNS7d87ty5qlOnTrYkBQAAgNxHnQcAAGCb8mV1hfHjx8vf318HDhxQ06ZNJUkbN27Unj17tGHDhmxPEAAAALmDOg8AAMA2ZfkKvAYNGigqKko+Pj768ssv9e2336pcuXL66aef9Oyzz+ZEjgAAAMgFuV3npaSkaOTIkfL19ZWzs7PKli2rcePGyTAMM8YwDIWFhalEiRJydnaWv7+/jh8/brWdq1evqkePHnJzc5OHh4cCAwOVmJhoFZN2DE5OTvLx8dGkSZPS5bN8+XJVrFhRTk5OqlatmtatW5ftxwwAAPB3ZPkKPEmqWbOmli5dmt25AAAAII/lZp03ceJEzZkzR4sWLVKVKlW0d+9e9enTR+7u7urfv78kadKkSZo5c6YWLVokX19fjRw5UgEBATpy5IicnJwkST169ND58+cVGRmp27dvq0+fPgoKClJ4eLgkKSEhQc2aNZO/v7/mzp2rgwcPqm/fvvLw8FBQUJAkaefOnerWrZsmTJigF154QeHh4WrXrp327dunqlWr5sr5AAAAuJ+/1cBLc+vWLSUnJ1stc3Nz+0cJAQAAIO/lRp23c+dOtW3bVq1atZIklSlTRp9//rl2794t6e7Vd9OnT9eIESPUtm1bSdLixYtVvHhxrV69Wl27dtXRo0cVERGhPXv2qG7dupKkDz/8UC1bttQHH3wgb29vLV26VMnJyZo/f74cHBxUpUoVxcTEaOrUqWYDb8aMGWrevLmGDBkiSRo3bpwiIyM1a9YszZ07N1uPGwAAIKuyfAvtjRs3FBISIk9PT7m4uKhQoUJWLwAAADyacrvOq1+/vjZu3KhffvlFknTgwAFt375dLVq0kCSdOnVKsbGx8vf3N9dxd3dXvXr1FBUVJUmKioqSh4eH2byTJH9/f9nZ2WnXrl1mTKNGjeTg4GDGBAQE6NixY7p27ZoZc+9+0mLS9vNXSUlJSkhIsHoBAADklCw38IYMGaJNmzZpzpw5cnR01CeffKIxY8bI29tbixcvzokcAQAAkAtyu84bNmyYunbtqooVKyp//vyqVauWQkND1aNHD0lSbGysJKl48eJW6xUvXtwci42Nlaenp9V4vnz5VLhwYauYjLZx7z7uF5M2/lcTJkyQu7u7+fLx8cny8QMAAGRWlm+h/fbbb7V48WI999xz6tOnj5599lmVK1dOpUuX1tKlS82CCwAAAI+W3K7zvvzySy1dulTh4eHmba2hoaHy9vZW7969s3Vf2W348OEaNGiQ+T4hIYEmHgAAyDFZvgLv6tWreuKJJyTdnQfl6tWrkqSGDRtq27Zt2ZsdAAAAck1u13lDhgwxr8KrVq2aevbsqYEDB2rChAmSJC8vL0nShQsXrNa7cOGCOebl5aWLFy9ajd+5c0dXr161isloG/fu434xaeN/5ejoKDc3N6sXAABATslyA++JJ57QqVOnJEkVK1bUl19+KenuL7YeHh7ZmhwAAAByT27XeTdu3JCdnXU5am9vr9TUVEmSr6+vvLy8tHHjRnM8ISFBu3btkp+fnyTJz89PcXFxio6ONmM2bdqk1NRU1atXz4zZtm2bbt++bcZERkaqQoUK5tx+fn5+VvtJi0nbDwAAQF7KcgOvT58+OnDggKS785bMnj1bTk5OGjhwoPnULgAAADx6crvOa926td59912tXbtWp0+f1qpVqzR16lS1b99ekmSxWBQaGqrx48frm2++0cGDB9WrVy95e3urXbt2kqRKlSqpefPm6tevn3bv3q0dO3YoJCREXbt2lbe3tySpe/fucnBwUGBgoA4fPqwvvvhCM2bMsLoFdsCAAYqIiNCUKVP0888/a/To0dq7d69CQkKy/bgBAACyKstz4A0cOND8s7+/v37++WdFR0erXLlyql69erYmBwAAgNyT23Xehx9+qJEjR+qNN97QxYsX5e3trVdffVVhYWFmzNtvv63r168rKChIcXFxatiwoSIiIuTk5GTGLF26VCEhIWratKns7OzUsWNHzZw50xx3d3fXhg0bFBwcrDp16qho0aIKCwtTUFCQGVO/fn2Fh4drxIgReuedd1S+fHmtXr1aVatWzfbjBgAAyCqLYRjGP91IXFwct89mQkJCgtzd3RUfH888KQDy1LCq3fI6BeCx8P6hz3N8H3ldP1DnZU5ef04AkIY6z/a90tSS1ykgE8rNCM+V/WS2hsjyLbQTJ07UF198Yb7v0qWLihQpov/85z/mLRcAAAB49FDnAQAA2KYsN/Dmzp0rHx8fSXcn9o2MjNR3332nFi1aMAceAADAI4w6DwAAwDZleQ682NhYs7Bbs2aNunTpombNmqlMmTLmk74AAADw6KHOAwAAsE1ZvgKvUKFCOnv2rCQpIiJC/v7+kiTDMJSSkpK92QEAACDXUOcBAADYpixfgdehQwd1795d5cuX15UrV9SiRQtJ0v79+1WuXLlsTxAAAAC5gzoPAADANmW5gTdt2jSVKVNGZ8+e1aRJk+Tq6ipJOn/+vN54441sTxAAAAC5gzoPAADANmW5gZc/f34NHjw43fKBAwdmS0IAAADIG9R5AAAAtinLDTxJOn78uDZv3qyLFy8qNTXVaiwsLCxbEgMAAEDuo84DAACwPVlu4H388cd6/fXXVbRoUXl5eclisZhjFouFwg4AAOARRZ0HAABgm7LcwBs/frzeffddDR06NCfyAQAAQB6hzgMAALBNdlld4dq1a+rcuXNO5AIAAIA8RJ0HAABgm7LcwOvcubM2bNiQE7kAAAAgD1HnAQAA2KYs30Jbrlw5jRw5Uj/++KOqVaum/PnzW433798/25IDAABA7qHOAwAAsE1ZbuDNmzdPrq6u2rp1q7Zu3Wo1ZrFYKOwAAAAeUdR5AAAAtinLDbxTp07lRB4AAADIY9R5AAAAtinLc+ABAAAAAAAAyD1ZvgJPkn7//Xd98803OnPmjJKTk63Gpk6dmi2JAQAAIPdR5wEAANieLDfwNm7cqDZt2uiJJ57Qzz//rKpVq+r06dMyDEO1a9fOiRwBAACQC6jzAAAAbFOWb6EdPny4Bg8erIMHD8rJyUlfffWVzp49q8aNG6tz5845kSMAAAByAXUeAACAbcpyA+/o0aPq1auXJClfvny6efOmXF1dNXbsWE2cODHbEwQAAEDuoM4DAACwTVlu4Lm4uJjzoZQoUUInT540xy5fvpx9mQEAACBXUecBAADYpizPgffMM89o+/btqlSpklq2bKm33npLBw8e1MqVK/XMM8/kRI4AAADIBdR5AAAAtinLDbypU6cqMTFRkjRmzBglJibqiy++UPny5XkyGQAAwCOMOg8AAMA2ZamBl5KSot9//13Vq1eXdPc2i7lz5+ZIYgAAAMg91HkAAAC2K0tz4Nnb26tZs2a6du1aTuUDAACAPECdBwAAYLuy/BCLqlWr6tdff82JXAAAAJCHqPMAAABsU5YbeOPHj9fgwYO1Zs0anT9/XgkJCVYvAAAAPJqo8wAAAGxTpufAGzt2rN566y21bNlSktSmTRtZLBZz3DAMWSwWpaSkZH+WAAAAyDHUeQAAALYt0w28MWPG6LXXXtPmzZtzMh8AAADkMuo8AAAA25bpBp5hGJKkxo0b51gyAAAAyH3UeQAAALYtS3Pg3XsrBQAAAB4f1HkAAAC2K9NX4EnSk08++dDi7urVq/8oIQAAAOQ+6jwAAADblaUG3pgxY+Tu7p5TuQAAACCPUOcBAADYriw18Lp27SpPT8+cygUAAAB5hDoPAADAdmV6DjzmRQEAAHg8UecBAADYtkw38NKeTgYAAIDHC3UeAACAbcv0LbSpqak5mQcAAADyCHUeAACAbcv0FXgAAAAAAAAAch8NPAAAAAAAAMCG0cADAAAAAAAAbBgNPAAAAOSZP/74Qy+99JKKFCkiZ2dnVatWTXv37jXHDcNQWFiYSpQoIWdnZ/n7++v48eNW27h69ap69OghNzc3eXh4KDAwUImJiVYxP/30k5599lk5OTnJx8dHkyZNSpfL8uXLVbFiRTk5OalatWpat25dzhw0AABAFtHAAwAAQJ64du2aGjRooPz58+u7777TkSNHNGXKFBUqVMiMmTRpkmbOnKm5c+dq165dcnFxUUBAgG7dumXG9OjRQ4cPH1ZkZKTWrFmjbdu2KSgoyBxPSEhQs2bNVLp0aUVHR2vy5MkaPXq05s2bZ8bs3LlT3bp1U2BgoPbv36927dqpXbt2OnToUO6cDAAAgAewGIZh5HUS/xYJCQlyd3dXfHy83Nzc8jodAP9iw6p2y+sUgMfC+4c+z/F9PM71w7Bhw7Rjxw798MMPGY4bhiFvb2+99dZbGjx4sCQpPj5exYsX18KFC9W1a1cdPXpUlStX1p49e1S3bl1JUkREhFq2bKnff/9d3t7emjNnjv773/8qNjZWDg4O5r5Xr16tn3/+WZL04osv6vr161qzZo25/2eeeUY1a9bU3Llz0+WWlJSkpKQk831CQoJ8fHwey88JwKOFOs/2vdLUktcpIBPKzQjPlf1kttbjCjwAAADkiW+++UZ169ZV586d5enpqVq1aunjjz82x0+dOqXY2Fj5+/uby9zd3VWvXj1FRUVJkqKiouTh4WE27yTJ399fdnZ22rVrlxnTqFEjs3knSQEBATp27JiuXbtmxty7n7SYtP381YQJE+Tu7m6+fHx8/uHZAAAAuD8aeAAAAMgTv/76q+bMmaPy5ctr/fr1ev3119W/f38tWrRIkhQbGytJKl68uNV6xYsXN8diY2Pl6elpNZ4vXz4VLlzYKiajbdy7j/vFpI3/1fDhwxUfH2++zp49m+XjBwAAyKw8beBt27ZNrVu3lre3tywWi1avXm01bkuTFmcmFwAAAGReamqqateurffee0+1atVSUFCQ+vXrl+Etq7bG0dFRbm5uVi8AAICckqcNvOvXr6tGjRqaPXt2huO2NGlxZnIBAABA5pUoUUKVK1e2WlapUiWdOXNGkuTl5SVJunDhglXMhQsXzDEvLy9dvHjRavzOnTu6evWqVUxG27h3H/eLSRsHAADIS3nawGvRooXGjx+v9u3bpxszDEPTp0/XiBEj1LZtW1WvXl2LFy/WuXPnzCv1jh49qoiICH3yySeqV6+eGjZsqA8//FDLli3TuXPnJElLly5VcnKy5s+frypVqqhr167q37+/pk6dau5rxowZat68uYYMGaJKlSpp3Lhxql27tmbNmpXpXAAAAJA1DRo00LFjx6yW/fLLLypdurQkydfXV15eXtq4caM5npCQoF27dsnPz0+S5Ofnp7i4OEVHR5sxmzZtUmpqqurVq2fGbNu2Tbdv3zZjIiMjVaFCBfOJt35+flb7SYtJ2w8AAEBestk58Gxp0uLM5JKRpKQkJSQkWL0AAABw18CBA/Xjjz/qvffe04kTJxQeHq558+YpODhYkmSxWBQaGqrx48frm2++0cGDB9WrVy95e3urXbt2ku5esde8eXP169dPu3fv1o4dOxQSEqKuXbvK29tbktS9e3c5ODgoMDBQhw8f1hdffKEZM2Zo0KBBZi4DBgxQRESEpkyZop9//lmjR4/W3r17FRISkuvnBQAA4K9stoFnS5MWZyaXjPB0MgAAgPt76qmntGrVKn3++eeqWrWqxo0bp+nTp6tHjx5mzNtvv60333xTQUFBeuqpp5SYmKiIiAg5OTmZMUuXLlXFihXVtGlTtWzZUg0bNrSaLsXd3V0bNmzQqVOnVKdOHb311lsKCwuzmnalfv36ZgOxRo0aWrFihVavXq2qVavmzskAAAB4gHx5ncDjbPjw4Va/7CYkJNDEAwAAuMcLL7ygF1544b7jFotFY8eO1dixY+8bU7hwYYWHhz9wP9WrV9cPP/zwwJjOnTurc+fOD04YAAAgD9jsFXi2NGlxZnLJCE8nAwAAAAAAwD9lsw08W5q0ODO5AAAAAAAAADkhTxt4iYmJiomJUUxMjKS7D4uIiYnRmTNnbGrS4szkAgAAAAAAAOSEPJ0Db+/evWrSpIn5Pq2p1rt3by1cuFBvv/22rl+/rqCgIMXFxalhw4YZTlocEhKipk2bys7OTh07dtTMmTPN8bRJi4ODg1WnTh0VLVr0vpMWjxgxQu+8847Kly+fbtLizOQCAAAAAAAAZDeLYRhGXifxb5GQkCB3d3fFx8czHx6APDWsare8TgF4LLx/6PMc3wf1w6OBzwmAraDOs32vNLXkdQrIhHIzHvyArOyS2RrCZufAAwAAAAAAAEADDwAAAAAAALBpNPAAAAAAAAAAG0YDD8iklJQUjRw5Ur6+vnJ2dlbZsmU1btw43W8ayddee00Wi0XTp083l23ZskUWiyXD1549eyRJt27d0ssvv6xq1aopX758GT7p+Pz58+revbuefPJJ2dnZKTQ0NAeOGAAAAAAA2II8fQot8CiZOHGi5syZo0WLFqlKlSrau3ev+vTpI3d3d/Xv398qdtWqVfrxxx/l7e1ttbx+/fo6f/681bKRI0dq48aNqlu3rqS7jUJnZ2f1799fX331VYa5JCUlqVixYhoxYoSmTZuWjUcJAAAAAABsDQ08IJN27typtm3bqlWrVpKkMmXK6PPPP9fu3but4v744w+9+eabWr9+vRmbxsHBQV5eXub727dv6+uvv9abb74pi+Xuk4hcXFw0Z84cSdKOHTsUFxeXLpcyZcpoxowZkqT58+dn2zECAAAAAADbwy20QCbVr19fGzdu1C+//CJJOnDggLZv364WLVqYMampqerZs6eGDBmiKlWqPHSb33zzja5cuaI+ffrkWN4AAAAAAODRRgMPyKRhw4apa9euqlixovLnz69atWopNDRUPXr0MGMmTpyofPnypbul9n4+/fRTBQQEqGTJkjmVNgAAAKD3339fFovFnDv59OnT952befny5ZLu/mDdrVs3+fj4yNnZWZUqVTLvAkmzfft2NWjQQEWKFJGzs7MqVqyYboqXbdu2qXXr1vL29pbFYtHq1atz45AB4LHCLbRAJn355ZdaunSpwsPDVaVKFcXExCg0NFTe3t7q3bu3oqOjNWPGDO3bt8+8HfZBfv/9d61fv15ffvllLmQPAACAf6s9e/bof//7n6pXr24u8/HxSTc387x58zR58mTzDpPo6Gh5enpqyZIl8vHx0c6dOxUUFCR7e3uFhIRIujv9S0hIiKpXry4XFxdt375dr776qlxcXBQUFCRJun79umrUqKG+ffuqQ4cOuXTUAPB4oYEHZNKQIUPMq/AkqVq1avrtt980YcIE9e7dWz/88IMuXryoUqVKmeukpKTorbfe0vTp03X69Gmr7S1YsEBFihRRmzZtcvMwAAAA8C+SmJioHj166OOPP9b48ePN5fb29lZzM0t3H8TWpUsXubq6SpL69u1rNf7EE08oKipKK1euNBt4tWrVUq1atcyYMmXKaOXKlfrhhx/MBl6LFi2spp0BAGQdt9ACmXTjxg3Z2Vn/lbG3t1dqaqokqWfPnvrpp58UExNjvry9vTVkyBCtX7/eaj3DMLRgwQL16tVL+fPnz7VjAAAAwL9LcHCwWrVqJX9//wfGRUdHKyYmRoGBgQ+Mi4+PV+HChe87vn//fu3cuVONGzf+W/kCADLGFXhAJrVu3VrvvvuuSpUqpSpVqmj//v2aOnWq+ctkkSJFVKRIEat18ufPLy8vL1WoUMFq+aZNm3Tq1Cm98sorGe7ryJEjSk5O1tWrV/Xnn38qJiZGklSzZk0zJm1ZYmKiLl26pJiYGDk4OKhy5crZc8AAAAB4pC1btkz79u3Tnj17Hhr76aefqlKlSqpfv/59Y3bu3KkvvvhCa9euTTdWsmRJXbp0SXfu3NHo0aPvW+cCAP4eGnhAJn344YcaOXKk3njjDV28eFHe3t569dVXFRYWluVtffrpp6pfv74qVqyY4XjLli3122+/me/TbkswDCPdMunuL6bh4eEqXbp0ult1AQAA8O9z9uxZDRgwQJGRkXJycnpg7M2bNxUeHq6RI0feN+bQoUNq27atRo0apWbNmqUb/+GHH5SYmKgff/xRw4YNU7ly5dStW7d/fBwAgLto4AGZVLBgQU2fPl3Tp0/P9Dr3a6aFh4f/rfXudW8zDwAAALhXdHS0Ll68qNq1a5vLUlJStG3bNs2aNUtJSUmyt7eXJK1YsUI3btxQr169MtzWkSNH1LRpUwUFBWnEiBEZxvj6+kq6O0/0hQsXNHr0aBp4AJCNaOABAAAAwGOmadOmOnjwoNWyPn36qGLFiho6dKjZvJPu3h3Spk0bFStWLN12Dh8+rOeff169e/fWu+++m6l9p6amKikp6Z8dAADACg28x9SJAd3zOgXgsVFuxoOvmAQAALA1BQsWVNWqVa2Wubi4qEiRIlbLT5w4oW3btmndunXptnHo0CE9//zzCggI0KBBgxQbGyvp7oPc0pp9s2fPVqlSpcypYbZt26YPPvhA/fv3N7eTmJioEydOmO9PnTqlmJgYFS5cWKVKlcq+gwaAxxgNPAAAAAD4l5o/f75KliyZ4bx2K1as0KVLl7RkyRItWbLEXH7vvMupqakaPny4Tp06pXz58qls2bKaOHGiXn31VTN+7969atKkifl+0KBBkqTevXtr4cKFOXNgAPCYsRhMpJVrEhIS5O7urvj4eLm5ueXovrgCD8g+j+MVeMOqMicNkB3eP/R5ju8jN+sH/H18TgBsBXWe7XulqSWvU0Am5Nb/AzNbQ9jlSjYAAAAAAAAA/hYaeAAAAAAAAIANYw48AAAAAMhmTGnzaHgcp0oB8HjiCjwAAAAAAADAhtHAAwAAAAAAAGwYDTwAAAAAAADAhtHAAwAAAAAAAGwYDTwAAAAAAADAhtHAAwAAAAAAAGwYDTwAAAAAAADAhtHAAwAAAAAAAGwYDTwAAAAAAADAhtHAAwAAAAAAAGwYDTwAAAAAAADAhtHAAwAAAJAlc+bMUfXq1eXm5iY3Nzf5+fnpu+++kySdPn1aFoslw9fy5cvTbevKlSsqWbKkLBaL4uLirMaWLl2qGjVqqECBAipRooT69u2rK1euWMUsX75cFStWlJOTk6pVq6Z169bl2HEDAJBXaOABAAAAyJKSJUvq/fffV3R0tPbu3avnn39ebdu21eHDh+Xj46Pz589bvcaMGSNXV1e1aNEi3bYCAwNVvXr1dMt37NihXr16KTAwUIcPH9by5cu1e/du9evXz4zZuXOnunXrpsDAQO3fv1/t2rVTu3btdOjQoRw9fgAAchsNPAAAAOS5999/XxaLRaGhoeayW7duKTg4WEWKFJGrq6s6duyoCxcuWK135swZtWrVSgUKFJCnp6eGDBmiO3fuWMVs2bJFtWvXlqOjo8qVK6eFCxem2//s2bNVpkwZOTk5qV69etq9e3dOHOZjo3Xr1mrZsqXKly+vJ598Uu+++65cXV31448/yt7eXl5eXlavVatWqUuXLnJ1dbXazpw5cxQXF6fBgwen20dUVJTKlCmj/v37y9fXVw0bNtSrr75q9dnMmDFDzZs315AhQ1SpUiWNGzdOtWvX1qxZs3L8HAAAkJto4AEAACBP7dmzR//73//SXYU1cOBAffvtt1q+fLm2bt2qc+fOqUOHDuZ4SkqKWrVqpeTkZO3cuVOLFi3SwoULFRYWZsacOnVKrVq1UpMmTRQTE6PQ0FC98sorWr9+vRnzxRdfaNCgQRo1apT27dunGjVqKCAgQBcvXsz5g38MpKSkaNmyZbp+/br8/PzSjUdHRysmJkaBgYFWy48cOaKxY8dq8eLFsrNL/98SPz8/nT17VuvWrZNhGLpw4YJWrFihli1bmjFRUVHy9/e3Wi8gIEBRUVHZdHQAANgGGngAAADIM4mJierRo4c+/vhjFSpUyFweHx+vTz/9VFOnTtXzzz+vOnXqaMGCBdq5c6d+/PFHSdKGDRt05MgRLVmyRDVr1lSLFi00btw4zZ49W8nJyZKkuXPnytfXV1OmTFGlSpUUEhKiTp06adq0aea+pk6dqn79+qlPnz6qXLmy5s6dqwIFCmj+/Pm5ezIeMQcPHpSrq6scHR312muvadWqVapcuXK6uE8//VSVKlVS/fr1zWVJSUnq1q2bJk+erFKlSmW4/QYNGmjp0qV68cUX5eDgIC8vL7m7u2v27NlmTGxsrIoXL261XvHixRUbG5tNRwkAgG2ggQcAAIA8ExwcrFatWqW7iio6Olq3b9+2Wl6xYkWVKlXKvLoqKipK1apVs2rgBAQEKCEhQYcPHzZjHnSFVnJysqKjo61i7Ozs5O/v/8CruJKSkpSQkGD1+repUKGCYmJitGvXLr3++uvq3bu3jhw5YhVz8+ZNhYeHp7v6bvjw4apUqZJeeuml+27/yJEjGjBggMLCwhQdHa2IiAidPn1ar732Wo4cDwAAtowGHgAAAPLEsmXLtG/fPk2YMCHdWGxsrBwcHOTh4WG1/N6rq+539VXa2INiEhISdPPmTV2+fFkpKSlZvoprwoQJcnd3N18+Pj6ZO+jHiIODg8qVK6c6depowoQJqlGjhmbMmGEVs2LFCt24cUO9evWyWr5p0yYtX75c+fLlU758+dS0aVNJUtGiRTVq1ChJd89xgwYNNGTIEFWvXl0BAQH66KOPNH/+fJ0/f16S5OXllW5exAsXLsjLyyunDhsAgDxBAw8AAAC57uzZsxowYICWLl0qJyenvE4ny4YPH674+Hjzdfbs2bxOKc+lpqYqKSnJatmnn36qNm3aqFixYlbLv/rqKx04cEAxMTGKiYnRJ598Ikn64YcfFBwcLEm6ceNGurnx7O3tJUmGYUi6O0/exo0brWIiIyMznIsPAIBHWb68TgAAAAD/PtHR0bp48aJq165tLktJSdG2bds0a9YsrV+/XsnJyYqLi7O6Cu/eq6u8vLzSPS027Wqse2MyukLLzc1Nzs7Osre3l729fZav4nJ0dJSjo2PWD/wxMXz4cLVo0UKlSpXSn3/+qfDwcG3ZssXq4SAnTpzQtm3btG7dunTrly1b1ur95cuXJUmVKlUyP+/WrVurX79+mjNnjgICAnT+/HmFhobq6af/H3v3HZ/T/f9//HlFJJFEEjtCELVXqBlao1KxKYrysUsRu7U60FZr1ZbSgaD2bItGbW2pEaL2jC02aYIkkvP7wzfn52qCqJEr9bjfbtft5rzP67zP65wT8fa6znmfCvLy8pIk9e7dW9WqVdPYsWNVr149LViwQLt27dK33377nI4cAIDUwR14AAAAeOFq1qypffv2mXdghYWFqVy5cmrdurX55/Tp01vdXXXkyBGdOXPGvLvKz89P+/bts3pb7Nq1a+Xm5ma+TOFxd2g5ODiobNmyVjEJCQlav349d3E9wuXLl9W2bVsVLlxYNWvW1M6dO7VmzRq9+eabZsyMGTOUO3du1apV61/to3379ho3bpymTJmiEiVK6O2331bhwoW1bNkyM6Zy5cqaN2+evv32W/n6+mrJkiVasWKFSpQo8dTHCACALeEOPAAAALxwGTNmTFJkcXFxUZYsWcz2Tp06qV+/fsqcObPc3NzUs2dP+fn5qVKlSpKkWrVqqVixYmrTpo1Gjx6tiIgIffzxxwoMDDTvjuvataumTJmiAQMGqGPHjtqwYYMWLVqkVatWmfvt16+f2rVrp3LlyqlChQqaMGGCoqOj1aFDhxd0NtKe6dOnPzbmyy+/1Jdffpmi/qpXr24+Fvugnj17qmfPno/c9u2339bbb7+dov0AAJBWUcADAACATRo/frzs7OzUtGlTxcTEmC8xSJQuXTqtXLlS3bp1k5+fn1xcXNSuXTt99tlnZoyPj49WrVqlvn37auLEicqdO7e+//57BQQEmDEtWrTQlStXNGTIEEVERKh06dIKCQlJ8mILAACA1EIBDwAAADZh06ZNVstOTk4KCgpSUFDQQ7fJmzdvsnOsPah69eras2fPI2N69OihHj16pDjX1DaoxDupnQIe492altROAQDwH8IceAAAAAAAAIANo4AHAAAAAAAA2DAKeAAAAAAAAIANo4AHAAAAAAAA2DAKeAAAAAAAAIANo4AHAAAAAAAA2DAKeAAAAAAAAIANo4AHAAAAAAAA2DAKeAAAAAAAAIANo4AHAAAAAAAA2DAKeAAAAAAAAIANo4AHAAAAAAAA2DAKeAAAAAAAAIANo4AHAAAAAAAA2DAKeAAAAAAAAIANo4AHAAAAAAAA2DAKeAAAAAAAAIANs/kC3rBhw2SxWKw+RYoUMdffvXtXgYGBypIli1xdXdW0aVNdunTJqo8zZ86oXr16cnZ2Vvbs2dW/f3/du3fPKmbTpk169dVX5ejoqAIFCig4ODhJLkFBQcqXL5+cnJxUsWJF7dix47kcMwAAAAAAAJDI5gt4klS8eHFdvHjR/Pz+++/mur59++rnn3/W4sWLtXnzZl24cEFNmjQx18fHx6tevXqKjY3V1q1bNWvWLAUHB2vIkCFmTHh4uOrVq6caNWooLCxMffr00bvvvqs1a9aYMQsXLlS/fv00dOhQ7d69W76+vgoICNDly5dfzEkAAAAAAADASylNFPDs7e3l6elpfrJmzSpJunXrlqZPn65x48bpjTfeUNmyZTVz5kxt3bpVf/75pyTp119/1cGDB/XDDz+odOnSqlOnjj7//HMFBQUpNjZWkjRt2jT5+Pho7NixKlq0qHr06KFmzZpp/PjxZg7jxo1T586d1aFDBxUrVkzTpk2Ts7OzZsyY8eJPCAAAAAAAAF4aaaKAd+zYMXl5eSl//vxq3bq1zpw5I0kKDQ1VXFyc/P39zdgiRYooT5482rZtmyRp27ZtKlmypHLkyGHGBAQEKDIyUgcOHDBjHuwjMSaxj9jYWIWGhlrF2NnZyd/f34xJTkxMjCIjI60+AAAAAAAAwJOw+QJexYoVFRwcrJCQEE2dOlXh4eF6/fXX9ffffysiIkIODg7y8PCw2iZHjhyKiIiQJEVERFgV7xLXJ657VExkZKTu3Lmjq1evKj4+PtmYxD6SM2LECLm7u5sfb2/vf3UOAAAAAAAA8PKyT+0EHqdOnTrmn0uVKqWKFSsqb968WrRokTJkyJCKmT3e4MGD1a9fP3M5MjKSIh4AAAAAAACeiM3fgfdPHh4eKlSokI4fPy5PT0/Fxsbq5s2bVjGXLl2Sp6enJMnT0zPJW2kTlx8X4+bmpgwZMihr1qxKly5dsjGJfSTH0dFRbm5uVh8AAAAAAADgSaS5Al5UVJROnDihnDlzqmzZskqfPr3Wr19vrj9y5IjOnDkjPz8/SZKfn5/27dtn9bbYtWvXys3NTcWKFTNjHuwjMSaxDwcHB5UtW9YqJiEhQevXrzdjAAAAAAAAgOfB5gt4H3zwgTZv3qxTp05p69ateuutt5QuXTq98847cnd3V6dOndSvXz9t3LhRoaGh6tChg/z8/FSpUiVJUq1atVSsWDG1adNGe/fu1Zo1a/Txxx8rMDBQjo6OkqSuXbvq5MmTGjBggA4fPqyvv/5aixYtUt++fc08+vXrp++++06zZs3SoUOH1K1bN0VHR6tDhw6pcl4AAAAAAADwcrD5OfDOnTund955R9euXVO2bNn02muv6c8//1S2bNkkSePHj5ednZ2aNm2qmJgYBQQE6Ouvvza3T5cunVauXKlu3brJz89PLi4uateunT777DMzxsfHR6tWrVLfvn01ceJE5c6dW99//70CAgLMmBYtWujKlSsaMmSIIiIiVLp0aYWEhCR5sQUAAAAAAADwLNl8AW/BggWPXO/k5KSgoCAFBQU9NCZv3rxavXr1I/upXr269uzZ88iYHj16qEePHo+MAQAAAAAAAJ4lm3+EFgAAAAAAAHiZUcADAAAAAAAAbBgFPAAAAAAAAMCGUcADAAAAAAAAbBgFPAAAAAAAAMCGUcADAAAAAAAAbBgFPAAAAAAAAMCGUcADAAAAAAAAbBgFPAAAAAAAAMCGUcADAAAAAAAAbBgFPAAAAAAAAMCGUcADAABAqhgxYoTKly+vjBkzKnv27GrcuLGOHDliFXP37l0FBgYqS5YscnV1VdOmTXXp0iWrmDNnzqhevXpydnZW9uzZ1b9/f927d88qZtOmTXr11Vfl6OioAgUKKDg4OEk+QUFBypcvn5ycnFSxYkXt2LHjmR8zAADAv0EBDwAAAKli8+bNCgwM1J9//qm1a9cqLi5OtWrVUnR0tBnTt29f/fzzz1q8eLE2b96sCxcuqEmTJub6+Ph41atXT7Gxsdq6datmzZql4OBgDRkyxIwJDw9XvXr1VKNGDYWFhalPnz569913tWbNGjNm4cKF6tevn4YOHardu3fL19dXAQEBunz58os5GQAAAI9gn9oJAAAA4OUUEhJitRwcHKzs2bMrNDRUVatW1a1btzR9+nTNmzdPb7zxhiRp5syZKlq0qP78809VqlRJv/76qw4ePKh169YpR44cKl26tD7//HMNHDhQw4YNk4ODg6ZNmyYfHx+NHTtWklS0aFH9/vvvGj9+vAICAiRJ48aNU+fOndWhQwdJ0rRp07Rq1SrNmDFDgwYNeoFnBQAAICnuwAMAAIBNuHXrliQpc+bMkqTQ0FDFxcXJ39/fjClSpIjy5Mmjbdu2SZK2bdumkiVLKkeOHGZMQECAIiMjdeDAATPmwT4SYxL7iI2NVWhoqFWMnZ2d/P39zZh/iomJUWRkpNUHAADgeaGABwAAgFSXkJCgPn36qEqVKipRooQkKSIiQg4ODvLw8LCKzZEjhyIiIsyYB4t3iesT1z0qJjIyUnfu3NHVq1cVHx+fbExiH/80YsQIubu7mx9vb+9/d+AAAAApQAEPAAAAqS4wMFD79+/XggULUjuVFBk8eLBu3bplfs6ePZvaKQEAgP8w5sADAABAqurRo4dWrlypLVu2KHfu3Ga7p6enYmNjdfPmTau78C5duiRPT08z5p9vi018S+2DMf98c+2lS5fk5uamDBkyKF26dEqXLl2yMYl9/JOjo6McHR3/3QEDAAA8Ie7AAwAAQKowDEM9evTQ8uXLtWHDBvn4+FitL1u2rNKnT6/169ebbUeOHNGZM2fk5+cnSfLz89O+ffus3ha7du1aubm5qVixYmbMg30kxiT24eDgoLJly1rFJCQkaP369WYMAABAauIOPAAAAKSKwMBAzZs3Tz/++KMyZsxozjfn7u6uDBkyyN3dXZ06dVK/fv2UOXNmubm5qWfPnvLz81OlSpUkSbVq1VKxYsXUpk0bjR49WhEREfr4448VGBho3iHXtWtXTZkyRQMGDFDHjh21YcMGLVq0SKtWrTJz6devn9q1a6dy5cqpQoUKmjBhgqKjo8230gIAAKQmCngAAABIFVOnTpUkVa9e3ap95syZat++vSRp/PjxsrOzU9OmTRUTE6OAgAB9/fXXZmy6dOm0cuVKdevWTX5+fnJxcVG7du302WefmTE+Pj5atWqV+vbtq4kTJyp37tz6/vvvFRAQYMa0aNFCV65c0ZAhQxQREaHSpUsrJCQkyYstAAAAUgMFPAAAAKQKwzAeG+Pk5KSgoCAFBQU9NCZv3rxavXr1I/upXr269uzZ88iYHj16qEePHo/NCQAA4EVjDj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bwnFBQUpHz58snJyUkVK1bUjh07UjslAAAAPCOM9QAAgC2igPcEFi5cqH79+mno0KHavXu3fH19FRAQoMuXL6d2agAAAHhKjPUAAICtooD3BMaNG6fOnTurQ4cOKlasmKZNmyZnZ2fNmDEjtVMDAADAU2KsBwAAbJV9aieQVsTGxio0NFSDBw822+zs7OTv769t27Ylu01MTIxiYmLM5Vu3bkmSIiMjn2+ykv6OiXvu+wBeFi/i7+yLFhPP7wjgWXgRvx8S92EYxnPf18vsScd6qTnOk/g9nhb8HWNJ7RSQAozzkBr4/ZA2vKjfDykd61HAS6GrV68qPj5eOXLksGrPkSOHDh8+nOw2I0aM0Keffpqk3dvb+7nkCOA5+WZJamcAwEZNcF/6wvb1999/y93d/YXt72XzpGM9xnl4nAnJ/xcBtoZxHlIBvx/SiBf8++FxYz0KeM/R4MGD1a9fP3M5ISFB169fV5YsWWSxUHF/2UVGRsrb21tnz56Vm5tbaqcDwIbw+wEPMgxDf//9t7y8vFI7FTyAcR4ehd/jAB6G3w/4p5SO9SjgpVDWrFmVLl06Xbp0yar90qVL8vT0THYbR0dHOTo6WrV5eHg8rxSRRrm5ufGLG0Cy+P2ARNx59/w96ViPcR5Sgt/jAB6G3w94UErGerzEIoUcHBxUtmxZrV+/3mxLSEjQ+vXr5efnl4qZAQAA4Gkx1gMAALaMO/CeQL9+/dSuXTuVK1dOFSpU0IQJExQdHa0OHTqkdmoAAAB4Soz1AACAraKA9wRatGihK1euaMiQIYqIiFDp0qUVEhKSZLJjICUcHR01dOjQJI/fAAC/H4DUwVgPzwq/xwE8DL8f8G9ZjMe9pxYAAAAAAABAqmEOPAAAAAAAAMCGUcADAAAAAAAAbBgFPAAAAAAAAMCGUcADUqh9+/Zq3LjxE21jsVi0YsWK55LPo5w6dUoWi0VhYWEvfN/Ay6h69erq06ePuZwvXz5NmDAh1fL5t4KDg+Xh4ZHaaQDAC8c4D8DDMM6DraCAB/yf9u3by2KxyGKxyMHBQQUKFNBnn32me/fuSZImTpyo4ODg555HbGysRo8eLV9fXzk7Oytr1qyqUqWKZs6cqbi4uOe+f+BlZBiG/P39FRAQkGTd119/LQ8PD507dy4VMku5iIgI9ezZU/nz55ejo6O8vb3VoEEDrV+/PrVTA4BUxzgPeHkxzsN/hX1qJwDYktq1a2vmzJmKiYnR6tWrFRgYqPTp02vw4MFyd3d/7vuPjY1VQECA9u7dq88//1xVqlSRm5ub/vzzT3311VcqU6aMSpcu/dzzAF42FotFM2fOVMmSJfXNN9/ovffekySFh4drwIABmjp1qnLnzp3KWT7cqVOnVKVKFXl4eGjMmDEqWbKk4uLitGbNGgUGBurw4cOpnSIApDrGecDLiXEe/iu4Aw94gKOjozw9PZU3b15169ZN/v7++umnnyQlfbSievXq6tWrlwYMGKDMmTPL09NTw4YNe2T/Q4cOVc6cOfXXX38lu37ChAnasmWL1q9fr8DAQJUuXVr58+dXq1attH37dhUsWFCSFBISotdee00eHh7KkiWL6tevrxMnTiTp7/Dhw6pcubKcnJxUokQJbd68+d+dGOAl4O3trYkTJ+qDDz5QeHi4DMNQp06dVKtWLZUpU0Z16tSRq6urcuTIoTZt2ujq1asp7vvMmTNq1KiRXF1d5ebmpubNm+vSpUuSpFu3bildunTatWuXJCkhIUGZM2dWpUqVzO1/+OEHeXt7P7T/7t27y2KxaMeOHWratKkKFSqk4sWLq1+/fvrzzz/NuHHjxqlkyZJycXGRt7e3unfvrqioqCT9rVixQgULFpSTk5MCAgJ09uzZFB8rANgqxnnAy4tx3v/HOC/tooAHPEKGDBkUGxv70PWzZs2Si4uLtm/frtGjR+uzzz7T2rVrk8QZhqGePXtq9uzZ+u2331SqVKlk+5s7d678/f1VpkyZJOvSp08vFxcXSVJ0dLT69eunXbt2af369bKzs9Nbb72lhIQEq2369++v999/X3v27JGfn58aNGiga9euPckpAF4q7dq1U82aNdWxY0dNmTJF+/fv1zfffKM33nhDZcqU0a5duxQSEqJLly6pefPmKeozISFBjRo10vXr17V582atXbtWJ0+eVIsWLSRJ7u7uKl26tDZt2iRJ2rdvnywWi/bs2WMOujZv3qxq1aol2//169cVEhKiwMBA83fEgx6c68TOzk6TJk3SgQMHNGvWLG3YsEEDBgywir99+7a++OILzZ49W3/88Ydu3rypli1bpuhYASAtYZwHvFwY5zHOS/MMAIZhGEa7du2MRo0aGYZhGAkJCcbatWsNR0dH44MPPkiy3jAMo1q1asZrr71m1Uf58uWNgQMHmsuSjMWLFxutWrUyihYtapw7d+6ROWTIkMHo1avXE+d+5coVQ5Kxb98+wzAMIzw83JBkjBw50oyJi4szcufObYwaNeqJ+wdeJpcuXTKyZs1q2NnZGcuXLzc+//xzo1atWlYxZ8+eNSQZR44cMQzj/u+D3r17m+vz5s1rjB8/3jAMw/j111+NdOnSGWfOnDHXHzhwwJBk7NixwzAMw+jXr59Rr149wzAMY8KECUaLFi0MX19f45dffjEMwzAKFChgfPvtt8nmu337dkOSsWzZsic+1sWLFxtZsmQxl2fOnGlIMv7880+z7dChQ4YkY/v27U/cPwDYCsZ5AAyDcR7jvLSNO/CAB6xcuVKurq5ycnJSnTp11KJFi0c+LvHPb1hz5sypy5cvW7X17dtX27dv15YtW5QrV65H7t8wjBTleezYMb3zzjvKnz+/3NzclC9fPkn3b99+kJ+fn/lne3t7lStXTocOHUrRPoCXVfbs2fXee++paNGiaty4sfbu3auNGzfK1dXV/BQpUkSSkn2k6Z8OHTokb29vq0cjihUrJg8PD/PvY7Vq1fT7778rPj5emzdvVvXq1VW9enVt2rRJFy5c0PHjx1W9evVk+0/p7w1JWrdunWrWrKlcuXIpY8aMatOmja5du6bbt2+bMfb29ipfvry5XKRIEatcASCtYpwHgHEe47y0jAIe8IAaNWooLCxMx44d0507d8xHJx4mffr0VssWiyXJ4w1vvvmmzp8/rzVr1jx2/4UKFUrRJKQNGjTQ9evX9d1332n79u3avn27JD3yMRAAKWdvby97+/vveYqKilKDBg0UFhZm9Tl27JiqVq36TPZXtWpV/f3339q9e7e2bNliNbDbvHmzvLy8zLmR/qlgwYKyWCyP/d1x6tQp1a9fX6VKldLSpUsVGhqqoKAgSfzuAPByYJwHQGKch7SLAh7wABcXFxUoUEB58uQxf6k/rYYNG2revHl69913tWDBgkfGtmrVSuvWrdOePXuSrIuLi1N0dLSuXbumI0eO6OOPP1bNmjVVtGhR3bhxI9n+HpzU9N69ewoNDVXRokWf7oCAl8yrr76qAwcOKF++fCpQoIDV51H/8UtUtGhRnT171mqC4IMHD+rmzZsqVqyYpPvzl5QqVUpTpkxR+vTpVaRIEVWtWlV79uzRypUrHzoviiRlzpxZAQEBCgoKUnR0dJL1N2/elCSFhoYqISFBY8eOVaVKlVSoUCFduHAhSfy9e/fMiZYl6ciRI7p58ya/OwCkeYzzAPwT4zzGeWkJBTzgBXjrrbc0Z84cdejQQUuWLHloXJ8+fVSlShXVrFlTQUFB2rt3r06ePKlFixapUqVKOnbsmDJlyqQsWbLo22+/1fHjx7Vhwwb169cv2f6CgoK0fPlyHT58WIGBgbpx44Y6duz4vA4T+E8KDAzU9evX9c4772jnzp06ceKE1qxZow4dOig+Pv6x2/v7+6tkyZJq3bq1du/erR07dqht27aqVq2aypUrZ8ZVr15dc+fONQdxmTNnVtGiRbVw4cJHDuyk+3/X4+PjVaFCBS1dulTHjh3ToUOHNGnSJPMRqwIFCiguLk6TJ0/WyZMnNWfOHE2bNi1JX+nTp1fPnj21fft2hYaGqn379qpUqZIqVKjwJKcNAF4ajPOAtItxHuO8tIQCHvCCNGvWTLNmzVKbNm20bNmyZGMcHR21du1aDRgwQN98840qVaqk8uXLa9KkSerVq5dKlCghOzs7LViwQKGhoSpRooT69u2rMWPGJNvfyJEjNXLkSPn6+ur333/XTz/9pKxZsz7PwwT+c7y8vPTHH38oPj5etWrVUsmSJdWnTx95eHjIzu7x/4xaLBb9+OOPypQpk6pWrSp/f3/lz59fCxcutIqrVq2a4uPjreZAqV69epK25OTPn1+7d+9WjRo19P7776tEiRJ68803tX79ek2dOlWS5Ovrq3HjxmnUqFEqUaKE5s6dqxEjRiTpy9nZWQMHDlSrVq1UpUoVubq6JskVAGCNcR6QNjHOY5yXlliMJ5kVEQAAAAAAAMALxR14AAAAAAAAgA2jgAcAAAAAAADYMAp4AAAAAAAAgA2jgAcAAAAAAADYMAp4AAAAAAAAgA2jgAcAAAAAAADYMAp4AAAAAAAAgA2jgAcAAAAAAADYMAp4AAAAAAAAgA2jgAcA/xAREaGePXsqf/78cnR0lLe3txo0aKD169endmoAAAB4CozzAKRV9qmdAADYklOnTqlKlSry8PDQmDFjVLJkScXFxWnNmjUKDAzU4cOHUztFAAAA/AuM8wCkZdyBBwAP6N69uywWi3bs2KGmTZuqUKFCKl68uPr166c///xTknTmzBk1atRIrq6ucnNzU/PmzXXp0iWzj2HDhql06dKaMWOG8uTJI1dXV3Xv3l3x8fEaPXq0PD09lT17dn3xxRdW+7ZYLJo6darq1KmjDBkyKH/+/FqyZIlVzMCBA1WoUCE5Ozsrf/78+uSTTxQXF5dk33PmzFG+fPnk7u6uli1b6u+//5YkzZ49W1myZFFMTIxVv40bN1abNm2e6bkEAACwJYzzAKRlFPAA4P9cv35dISEhCgwMlIuLS5L1Hh4eSkhIUKNGjXT9+nVt3rxZa9eu1cmTJ9WiRQur2BMnTuiXX35RSEiI5s+fr+nTp6tevXo6d+6cNm/erFGjRunjjz/W9u3brbb75JNP1LRpU+3du1etW7dWy5YtdejQIXN9xowZFRwcrIMHD2rixIn67rvvNH78+CT7XrFihVauXKmVK1dq8+bNGjlypCTp7bffVnx8vH766Scz/vLly1q1apU6duz41OcQAADAFjHOY5wHpHkGAMAwDMPYvn27IclYtmzZQ2N+/fVXI126dMaZM2fMtgMHDhiSjB07dhiGYRhDhw41nJ2djcjISDMmICDAyJcvnxEfH2+2FS5c2BgxYoS5LMno2rWr1f4qVqxodOvW7aH5jBkzxihbtqy5nNy++/fvb1SsWNFc7tatm1GnTh1zeezYsUb+/PmNhISEh+4HAAAgLWOcxzgPSOuYAw8A/o9hGI+NOXTokLy9veXt7W22FStWTB4eHjp06JDKly8vScqXL58yZsxoxuTIkUPp0qWTnZ2dVdvly5et+vfz80uyHBYWZi4vXLhQkyZN0okTJxQVFaV79+7Jzc3Napt/7jtnzpxW++ncubPKly+v8+fPK1euXAoODlb79u1lsVgee/wAAABpEeM8xnlAWscjtADwfwoWLCiLxfJMJjBOnz691bLFYkm2LSEhIcV9btu2Ta1bt1bdunW1cuVK7dmzRx999JFiY2Mfu+8H91OmTBn5+vpq9uzZCg0N1YEDB9S+ffsU5wEAAJDWMM4DkNZRwAOA/5M5c2YFBAQoKChI0dHRSdbfvHlTRYsW1dmzZ3X27Fmz/eDBg7p586aKFSv21DkkTqD84HLRokUlSVu3blXevHn10UcfqVy5cipYsKBOnz79r/bz7rvvKjg4WDNnzpS/v7/VN80AAAD/NYzzAKR1FPAA4AFBQUGKj49XhQoVtHTpUh07dkyHDh3SpEmT5OfnJ39/f5UsWVKtW7fW7t27tWPHDrVt21bVqlVTuXLlnnr/ixcv1owZM3T06FENHTpUO3bsUI8ePSTd/+b4zJkzWrBggU6cOKFJkyZp+fLl/2o/rVq10rlz5/Tdd98xqTEAAHgpMM4DkJZRwAOAB+TPn1+7d+9WjRo19P7776tEiRJ68803tX79ek2dOlUWi0U//vijMmXKpKpVq8rf31/58+fXwoULn8n+P/30Uy1YsEClSpXS7NmzNX/+fPMb34YNG6pv377q0aOHSpcura1bt+qTTz75V/txd3dX06ZN5erqqsaNGz+T3AEAAGwZ4zwAaZnFSMlsngCA585isWj58uUvbKBVs2ZNFS9eXJMmTXoh+wMAAHhZMc4D8LR4Cy0AvGRu3LihTZs2adOmTfr6669TOx0AAAA8I4zzgP8uCngA8JIpU6aMbty4oVGjRqlw4cKpnQ4AAACeEcZ5wH8Xj9ACAAAAAAAANoyXWAAAAAAAAAA2jAIeAAAAAAAAYMMo4AEAAAAAAAA2jAIeAAAAAAAAYMMo4AEAAAAAAAA2jAIeAAAAAAAAYMMo4AEAAAAAAAA2jAIeAAAAAAAAYMMo4AEAAAAAAAA2jAIeAAAAAAAAYMMo4AEAAAAAAAA2jAIeAAAAAAAAYMMo4AEAAAAAAAA2jAIeAAAAAAAAYMMo4AEAAAAAAAA2jAIeAAAAAAAAYMMo4AEAAAAAAAA2jAIekIZt2rRJFotFmzZtSu1U0qT27dsrX758qZ1GsoYNGyaLxaKrV6+mdiqwIfydBwCkZbb479i9e/c0YMAAeXt7y87OTo0bN5YkWSwWDRs27F/3W716dZUoUeLZJAkAooAHPDGLxZKiT0oGJl9++aVWrFiRZvJNiy5cuKBhw4YpLCwstVOxSdWrV7f6OcicObPKly+vGTNmKCEhIbXTe2G2bt2qYcOG6ebNmymKb9++vSwWi9zc3HTnzp0k648dO2ae06+++uoZZwsAQMqltbGrJAUHB1vl5uTkpEKFCqlHjx66dOnSM93XjBkzNGbMGDVr1kyzZs1S3759k4170rHCi3T37l2NHz9eFStWlLu7u9X5Onr0aGqnB+AZsU/tBIC0Zs6cOVbLs2fP1tq1a5O0Fy1a9LF9ffnll2rWrJn5Td/z8CzzTYsuXLigTz/9VPny5VPp0qWt1n333XcvVZHqYXLnzq0RI0ZIkq5cuaLZs2erU6dOOnr0qEaOHJnK2b0YW7du1aeffqr27dvLw8MjRdvY29vr9u3b+vnnn9W8eXOrdXPnzpWTk5Pu3r37HLIFACDl0trY9UGfffaZfHx8dPfuXf3++++aOnWqVq9erf3798vZ2fmZ7GPDhg3KlSuXxo8fb9V+584d2dv///8u/5uxwotw9epV1a5dW6Ghoapfv75atWolV1dXHTlyRAsWLNC3336r2NjY1E4TwDNAAQ94Qv/73/+slv/880+tXbs2Sbut+Lf53r59+5kNjGxV+vTpUzsFm+Du7m718/Dee++pcOHCmjJlij7//HPO00M4OjqqSpUqmj9/fpIC3rx581SvXj0tXbo0lbIDAOC+tDZ2fVCdOnVUrlw5SdK7776rLFmyaNy4cfrxxx/1zjvvJLtNdHS0XFxcUryPy5cvJ1uQc3Jy+lc5v2jt27fXnj17tGTJEjVt2tRq3eeff66PPvoolTID8KzxCC3wHERHR+v999+Xt7e3HB0dVbhwYX311VcyDMOMsVgsio6O1qxZs8zHA9q3by9JOn36tLp3767ChQsrQ4YMypIli95++22dOnXqueSbOEdHaGioqlatKmdnZ3344YeSpB9//FH16tWTl5eXHB0d9corr+jzzz9XfHx8sn0cPHhQNWrUkLOzs3LlyqXRo0cn2d/kyZNVvHhxOTs7K1OmTCpXrpzmzZtnrn+S479586b69u2rfPnyydHRUblz51bbtm119epVbdq0SeXLl5ckdejQwTzPwcHBkpKfAy8l1066f/169OihFStWqESJEnJ0dFTx4sUVEhJiFff333+rT58+Zn7Zs2fXm2++qd27d6fo2ly9elXNmzeXm5ubsmTJot69e1vd1VWtWjX5+vomu23hwoUVEBCQov08yNnZWZUqVVJ0dLSuXLmSoutx8uRJWSyWJN9eS/e/sbZYLJo/f76k/z+/39GjR/W///1P7u7uypYtmz755BMZhqGzZ8+qUaNGcnNzk6enp8aOHZukz5iYGA0dOlQFChSQo6OjvL29NWDAAMXExFjFpeQ6DRs2TP3795ck+fj4mD8nKfn71qpVK/3yyy9Wj9Ps3LlTx44dU6tWrZLd5uTJk3r77beVOXNm81yvWrUqSdy5c+fUuHFjubi4KHv27Orbt2+S40u0fft21a5dW+7u7nJ2dla1atX0xx9/PDZ/AACktDN2feONNyRJ4eHhku6P5VxdXXXixAnVrVtXGTNmVOvWrVN0TKdOnZLFYtHGjRt14MCBJI8SPzgH3tOMFUJDQ1W5cmVlyJBBPj4+mjZtmrkuKipKLi4u6t27d5Ltzp07p3Tp0plPSSRn+/btWrVqlTp16pSkeCfd/7Lxn1N5bNiwQa+//rpcXFzk4eGhRo0a6dChQ1YxTztWS5zrcOHChfrwww/l6ekpFxcXNWzYUGfPnrWK/e233/T2228rT5485piub9++SaYoSbzW58+fV+PGjeXq6qps2bLpgw8+MP9fYhiG8uXLp0aNGiU5F3fv3pW7u7vee++9h55PwNZxBx7wjBmGoYYNG2rjxo3q1KmTSpcurTVr1qh///46f/68WeCYM2eO3n33XVWoUEFdunSRJL3yyiuS7hcAtm7dqpYtWyp37tw6deqUpk6dqurVq+vgwYPP5c64a9euqU6dOmrZsqX+97//KUeOHJLuz0Hi6uqqfv36ydXVVRs2bNCQIUMUGRmpMWPGWPVx48YN1a5dW02aNFHz5s21ZMkSDRw4UCVLllSdOnUk3X9stVevXmrWrJlZjPrrr7+0fft2s+CR0uOPiorS66+/rkOHDqljx4569dVXdfXqVf300086d+6cihYtqs8++0xDhgxRly5d9Prrr0uSKleunOw5SOm1S/T7779r2bJl6t69uzJmzKhJkyapadOmOnPmjLJkySJJ6tq1q5YsWaIePXqoWLFiunbtmn7//XcdOnRIr7766mOvS/PmzZUvXz6NGDFCf/75pyZNmqQbN25o9uzZkqQ2bdqoc+fO2r9/v9VEyTt37tTRo0f18ccfP3YfyTl58qTSpUsnDw8PrV69+rHXI3/+/KpSpYrmzp2bZO6YuXPnKmPGjEkGUy1atFDRokU1cuRIrVq1SsOHD1fmzJn1zTff6I033tCoUaM0d+5cffDBBypfvryqVq0qSUpISFDDhg31+++/q0uXLipatKj27dun8ePH6+jRo0nm5nncdWrSpImOHj2q+fPna/z48cqaNaskKVu2bI89T02aNFHXrl21bNkydezYUdL9u++KFCmS7PW9dOmSKleurNu3b6tXr17KkiWLZs2apYYNG2rJkiV66623JN1/bKdmzZo6c+aMevXqJS8vL82ZM0cbNmxI0ueGDRtUp04dlS1bVkOHDpWdnZ1mzpypN954Q7/99psqVKjw2OMAALy80tLY9cSJE5JkjrOk+y+hCAgI0GuvvaavvvpKzs7OKTqmbNmyac6cOfriiy8UFRVlFsqSe5T4344Vbty4obp166p58+Z65513tGjRInXr1k0ODg7q2LGjXF1d9dZbb2nhwoUaN26c0qVLZ247f/58GYZhFiST89NPP0m6Px5MiXXr1qlOnTrKnz+/hg0bpjt37mjy5MmqUqWKdu/eneSL7X87Vkv0xRdfyGKxaODAgbp8+bImTJggf39/hYWFKUOGDJKkxYsX6/bt2+rWrZuyZMmiHTt2aPLkyTp37pwWL15s1V98fLwCAgJUsWJFffXVV1q3bp3Gjh2rV155Rd26dZPFYtH//vc/jR49WtevX1fmzJnNbX/++WdFRkamiTtPgYcyADyVwMBA48G/SitWrDAkGcOHD7eKa9asmWGxWIzjx4+bbS4uLka7du2S9Hn79u0kbdu2bTMkGbNnzzbbNm7caEgyNm7c+K/zNQzDqFatmiHJmDZtWopyee+99wxnZ2fj7t27Sfp4ML+YmBjD09PTaNq0qdnWqFEjo3jx4o/MMaXHP2TIEEOSsWzZsiTxCQkJhmEYxs6dOw1JxsyZM5PEtGvXzsibN6+5/CTXTpLh4OBg1bZ3715DkjF58mSzzd3d3QgMDHzk8SZn6NChhiSjYcOGVu3du3c3JBl79+41DMMwbt68aTg5ORkDBw60iuvVq5fh4uJiREVFPXI/1apVM4oUKWJcuXLFuHLlinHo0CGjV69ehiSjQYMGhmGk/Hp88803hiTj0KFDZltsbKyRNWtWq5/zxGPr0qWL2Xbv3j0jd+7chsViMUaOHGm237hxw8iQIYPV9nPmzDHs7OyM3377zSqnadOmGZKMP/74w2xL6XUaM2aMIckIDw9/5PlK1K5dO8PFxcUwjPs/HzVr1jQMwzDi4+MNT09P49NPPzXCw8MNScaYMWPM7fr06WNIssr977//Nnx8fIx8+fIZ8fHxhmEYxoQJEwxJxqJFi8y46Ohoo0CBAlZ/5xMSEoyCBQsaAQEB5s+8Ydy/Zj4+Psabb76ZouMBALw80sLYdebMmYYkY926dcaVK1eMs2fPGgsWLDCyZMliZMiQwTh37pxhGPf/PZZkDBo0yGr7JzmmatWqJTs2lWQMHTrUXH7SsULi2Hjs2LFmW0xMjFG6dGkje/bsRmxsrGEYhrFmzRpDkvHLL79YbV+qVCmjWrVqj9zHW2+9ZUgybty4kaKcEvd97do1s23v3r2GnZ2d0bZtW7Ptacdqidc5V65cRmRkpNm+aNEiQ5IxceJEsy25n50RI0YYFovFOH36tNmWeK0/++wzq9gyZcoYZcuWNZePHDliSDKmTp1qFdewYUMjX758VuMlIK3hEVrgGVu9erXSpUunXr16WbW///77MgxDv/zyy2P7SPxGSpLi4uJ07do1FShQQB4eHil+9PJJOTo6qkOHDo/M5e+//9bVq1f1+uuv6/bt2zp8+LBVrKurq9W3Wg4ODqpQoYJOnjxptnl4eOjcuXPauXPnQ3NJ6fEvXbpUvr6+5l1LD7JYLI854qSe9Nr5+/ub3zxLUqlSpeTm5pbkeLdv364LFy48cT6SFBgYaLXcs2dPM1fp/vx1jRo1Mr+lle5/O7lw4ULz8cvHOXz4sLJly6Zs2bKpaNGimjx5surVq6cZM2ZISvn1aN68uZycnDR37lyzbc2aNbp69Wqy33a+++675p/TpUuncuXKyTAMderUyWz38PBQ4cKFrc7p4sWLVbRoURUpUkRXr141P4mP1WzcuNFqPym5Tk+jVatW2rRpkyIiIrRhwwZFREQ89PHZ1atXq0KFCnrttdfMNldXV3Xp0kWnTp3SwYMHzbicOXOqWbNmZpyzs7N5x0OisLAw83Hda9eumeciOjpaNWvW1JYtW3hRCwDgkWx57Orv769s2bLJ29tbLVu2lKurq5YvX65cuXJZxXXr1u2ZH9OzYG9vb/XIpoODg9577z1dvnxZoaGhku4fo5eXl9X4af/+/frrr78ee7dYZGSkJCljxoyPzeXixYsKCwtT+/btre5MK1WqlN58801zbPmgfztWS9S2bVur3Jo1a6acOXNa7evBn53o6GhdvXpVlStXlmEY2rNnT5I+u3btarX8+uuvW+27UKFCqlixotX5vH79un755Re1bt36X/0fAbAVFPCAZ+z06dPy8vJK8g9p4u34p0+ffmwfd+7c0ZAhQ8w5O7Jmzaps2bLp5s2bunXr1nPJO1euXHJwcEjSfuDAAb311ltyd3eXm5ubsmXLZg4m/plL7ty5k/yjmClTJt24ccNcHjhwoFxdXVWhQgUVLFhQgYGBSebqSunxnzhxwuqx0af1pNcuT548Sfr45/GOHj1a+/fvl7e3typUqKBhw4Y9UeGoYMGCVsuvvPKK7OzsrOZcadu2rc6cOaPffvtN0v3HIy5dupTixyny5cuntWvXat26dfr9998VERGhlStXmo+HpPR6eHh4qEGDBlbzGc6dO1e5cuUyi2sP+uf5c3d3l5OTk7nfB9sfPKfHjh3TgQMHzKJj4qdQoUKS7k9G/aj9SEmv09NInHNn4cKFmjt3rsqXL68CBQokG3v69GkVLlw4Sfs/f8ZOnz6tAgUKJPn79M9tjx07Jklq165dkvPx/fffKyYm5rn9zgDwcFu2bFGDBg3k5eUli8WS5NH+x0mcf+qfnyeZmB9IKVseuwYFBWnt2rXauHGjDh48qJMnTyaZ39fe3l65c+d+5sf0LHh5eSX5e5s4Xkkcy9nZ2al169ZasWKFbt++Len/v83+7bfffmT/bm5uku5/yf44icf8sHFI4heAD/q3Y7VE/xzHWiwWFShQwGoce+bMGbOomDivXbVq1SQl/b+Gk5NTkseWkxvTtW3bVn/88Yd5zIsXL1ZcXFyKx8aArWIOPMAG9ezZUzNnzlSfPn3k5+cnd3d3WSwWtWzZ8rndTfPgt1+Jbt68qWrVqsnNzU2fffaZXnnlFTk5OWn37t0aOHBgklwenLfjQYl3hkn3BwhHjhzRypUrFRISoqVLl+rrr7/WkCFD9Omnn0pKneP/N1JyvM2bN9frr7+u5cuX69dff9WYMWM0atQoLVu2zJwX8Ekk961hQECAcuTIoR9++EFVq1bVDz/8IE9PT/n7+6eoTxcXl0fGPsn1aNu2rRYvXqytW7eqZMmS+umnn9S9e3fZ2SX9vii585eSc5qQkKCSJUtq3LhxycZ6e3s/cZ9Pw9HRUU2aNNGsWbN08uRJc8LrFyHx/I8ZM0alS5dONsbV1fWF5QPgvujoaPn6+qpjx45q0qTJE2//wQcfJLnLpGbNmuaLmQBb87zGbhUqVDDfQvswjo6OyY4z0pK2bdtqzJgxWrFihd555x3NmzdP9evXl7u7+yO3K1KkiCRp37595lzPz9K/HaulVHx8vN58801dv35dAwcOVJEiReTi4qLz58+rffv2Kf6/xj+1bNlSffv21dy5c/Xhhx/qhx9+ULly5ZItXgJpCQU84BnLmzev1q1bp7///tvqW7/Ex03z5s1rtj3sFu4lS5aoXbt2Vm90unv3rtWbLl+ETZs26dq1a1q2bJnVpLSJb/76t1xcXNSiRQu1aNFCsbGxatKkib744gsNHjxYTk5OKT7+V155Rfv373/kvp7kNvknuXZPImfOnOrevbu6d++uy5cv69VXX9UXX3yRogLesWPH5OPjYy4fP35cCQkJVpMMp0uXTq1atVJwcLBGjRqlFStWqHPnzike5DzOk/w81q5dW9myZdPcuXNVsWJF3b59+5l/2/nKK69o7969qlmz5jN7DOJp+2nVqpVmzJghOzs7tWzZ8qFxefPm1ZEjR5K0//NnLG/evNq/f78Mw7DK7Z/bJj4a7ObmluKCLYDnr06dOo/8HR8TE6OPPvpI8+fP182bN1WiRAmNGjVK1atXl3S/8P5g8X3v3r06ePCg1dsrgWflvzR2TfQ8xnT/Zqxw4cIFRUdHW92Fd/ToUUmyGsuVKFFCZcqU0dy5c5U7d26dOXNGkydPfmz/DRo00IgRI/TDDz88toCXeMwPG4dkzZr1md/lm/ikQCLDMHT8+HGVKlVK0v3C49GjRzVr1iy1bdvWjFu7du1T7Tdz5syqV6+e5s6dq9atW+uPP/7QhAkTnqpPwBak7a8qABtUt25dxcfHa8qUKVbt48ePl8VisRrQu7i4JDuwSZcuXZJvsSZPnmy+Iv1FSSwAPZhLbGysvv7663/d57Vr16yWHRwcVKxYMRmGobi4OHO/KTn+pk2bau/evVq+fHmS/SRunzgQSckA8kmuXUrEx8cnufU/e/bs8vLyUkxMTIr6CAoKslpOHMz9M5c2bdroxo0beu+99xQVFfVM37D1JD+P9vb25lvWgoODVbJkSXOQ9qw0b95c58+f13fffZdk3Z07d5I8/pEST/JzkpwaNWro888/15QpU+Tp6fnQuLp162rHjh3atm2b2RYdHa1vv/1W+fLlU7Fixcy4CxcuaMmSJWbc7du39e2331r1V7ZsWb3yyiv66quvFBUVlWR/V65c+VfHA+D56tGjh7Zt26YFCxbor7/+0ttvv63atWsn+c9uou+//16FChV6LnfYAP+lsWuiZz2mk/7dWOHevXv65ptvzOXY2Fh98803ypYtm8qWLWsV26ZNG/3666+aMGGCsmTJkqIc/fz8VLt2bX3//ffJPqofGxurDz74QNL9L5RLly6tWbNmWR3D/v379euvv6pu3bopPq6Umj17ttXjvUuWLNHFixfNY0vu/xqGYWjixIlPve82bdro4MGD6t+/v9KlS/fIL1iBtII78IBnrEGDBqpRo4Y++ugjnTp1Sr6+vvr111/1448/qk+fPlaT6ZctW1br1q3TuHHj5OXlJR8fH1WsWFH169fXnDlz5O7urmLFimnbtm1at26dsmTJ8kKPpXLlysqUKZPatWunXr16yWKxaM6cOU/16GGtWrXk6empKlWqKEeOHDp06JCmTJmievXqmd+QpvT4+/fvryVLlujtt99Wx44dVbZsWV2/fl0//fSTpk2bJl9fX73yyivy8PDQtGnTlDFjRrm4uKhixYpWd7UlepJrlxJ///23cufOrWbNmsnX11eurq5at26ddu7cafUN9aOEh4erYcOGql27trZt26YffvhBrVq1kq+vr1VcmTJlVKJECfMFD6+++uoT5fooT/rz2LZtW02aNEkbN27UqFGjnlkeidq0aaNFixapa9eu2rhxo6pUqaL4+HgdPnxYixYt0po1ax77uM0/JQ6iP/roI7Vs2VLp06dXgwYNUvxNtJ2dnT7++OPHxg0aNEjz589XnTp11KtXL2XOnFmzZs1SeHi4li5daj4C1LlzZ02ZMkVt27ZVaGiocubMqTlz5sjZ2TnJfr///nvVqVNHxYsXV4cOHZQrVy6dP39eGzdulJubm37++ecnOhcAnq8zZ85o5syZOnPmjLy8vCTdf2Q2JCREM2fO1JdffmkVf/fuXc2dO1eDBg1KjXTxEvgvjV3/zTGl1L8ZK3h5eWnUqFE6deqUChUqpIULFyosLEzffvut0qdPbxXbqlUrDRgwQMuXL1e3bt2SrH+Y2bNnq1atWmrSpIkaNGigmjVrysXFRceOHdOCBQt08eJFffXVV5LuT7lRp04d+fn5qVOnTrpz544mT54sd3f35zIFSObMmfXaa6+pQ4cOunTpkiZMmKACBQqoc+fOku4/AvzKK6/ogw8+0Pnz5+Xm5qalS5c+k3mK69WrpyxZsmjx4sWqU6eOsmfP/tR9Aqnuhb3vFviPCgwMNP75V+nvv/82+vbta3h5eRnp06c3ChYsaIwZMybJa8sPHz5sVK1a1ciQIYMhyXz9+o0bN4wOHToYWbNmNVxdXY2AgADj8OHDRt68eZN9RfvGjRufKt9q1aoZxYsXTzb+jz/+MCpVqmRkyJDB8PLyMgYMGGC+7v7B/T6sj3bt2hl58+Y1l7/55hujatWqRpYsWQxHR0fjlVdeMfr372/cunXLjEnp8RuGYVy7ds3o0aOHkStXLsPBwcHInTu30a5dO+Pq1atmzI8//mgUK1bMsLe3NyQZM2fOTDY3w0j5tZNkBAYGJjneB3OMiYkx+vfvb/j6+hoZM2Y0XFxcDF9fX+Prr79O9lw/aOjQoYYk4+DBg0azZs2MjBkzGpkyZTJ69Ohh3LlzJ9ltRo8ebUgyvvzyy8f2n+hR1z7Rk1yPRMWLFzfs7OyMc+fOPfTYrly5YtXerl07w8XFJUU5xsbGGqNGjTKKFy9uODo6GpkyZTLKli1rfPrpp1Y/Sym5Tok+//xzI1euXIadnZ0hyQgPD3/IGXl4rg8KDw83JBljxoyxaj9x4oTRrFkzw8PDw3BycjIqVKhgrFy5Msn2p0+fNho2bGg4OzsbWbNmNXr37m2EhIQk+3d+z549RpMmTcy/V3nz5jWaN29urF+//pE5Anj+JBnLly83l1euXGlIMlxcXKw+9vb2RvPmzZNsP2/ePMPe3t6IiIh4gVnjvywtjF1nzpxpSDJ27tz5yLhH/Xuc0mN62FhIkjF06FCrticZKyT2u2vXLsPPz89wcnIy8ubNa0yZMuWh29StW9eQZGzduvXhB52M27dvG1999ZVRvnx5w9XV1XBwcDAKFixo9OzZ0zh+/LhV7Lp164wqVaoYGTJkMNzc3IwGDRoYBw8etIp52rFa4nWeP3++MXjwYCN79uxGhgwZjHr16hmnT5+22vbgwYOGv7+/4erqamTNmtXo3LmzsXfvXqsx+6P2nZhrcrp3725IMubNm5f8iQPSGIthPKNZvAEAqWrixInq27evTp06leybV1+kMmXKKHPmzFq/fn2q5gEAqc1isWj58uVq3LixJGnhwoVq3bq1Dhw4kGSuUldX1ySP4desWVNubm7JThcB4L/lrbfe0r59+3T8+PHUTuWpbNq0STVq1NDixYvVrFmzVMujb9++mj59uiIiIpI8xQCkRTxCCwD/AYZhaPr06apWrVqqF+927dqlsLAwBQcHp2oeAGCLypQpo/j4eF2+fPmxc9qFh4dr48aN+umnn15QdgBSy8WLF7Vq1Sp99NFHqZ3Kf8Ldu3f1ww8/qGnTphTv8J9BAQ8A0rDo6Gj99NNP2rhxo/bt26cff/wx1XLZv3+/QkNDNXbsWOXMmVMtWrRItVwAIDVFRUVZ3UETHh6usLAwZc6cWYUKFVLr1q3Vtm1bjR07VmXKlNGVK1e0fv16lSpVSvXq1TO3mzFjhnLmzPmvJtwHkDaEh4frjz/+0Pfff6/06dPrvffeS+2U0rTLly9r3bp1WrJkia5du6bevXundkrAM0MBDwDSsCtXrqhVq1by8PDQhx9+qIYNG6ZaLkuWLNFnn32mwoULa/78+XJyckq1XAAgNe3atUs1atQwl/v16ydJateunYKDgzVz5kwNHz5c77//vs6fP6+sWbOqUqVKql+/vrlNQkKCgoOD1b59+ySP2gL479i8ebM6dOigPHnyaNasWY98mz0e7+DBg2rdurWyZ8+uSZMmqXTp0qmdEvDMMAceAAAAAAAAYMPsUjsBAAAAAAAAAA9HAQ8AAAAAAACwYcyB9wIlJCTowoULypgxoywWS2qnAwAA0gDDMPT333/Ly8tLdnZ892qrGOcBAIB/I6VjPQp4L9CFCxfk7e2d2mkAAIA06OzZs8qdO3dqp4GHYJwHAACexuPGehTwXqCMGTNKun9R3NzcUjkbAACQFkRGRsrb29scR8A2Mc4DAAD/RkrHehTwXqDExync3NwY2AEAgCfCY5m2jXEeAAB4Go8b6zGRCgAAAAAAAGDDKOABAAAAAAAANowCHgAAAAAAAGDDmAMPAIA0LD4+XnFxcamdBp5S+vTplS5dutROAwAAADaKAh4A4LnbsmWLxowZo9DQUF28eFHLly9X48aNrWIOHTqkgQMHavPmzbp3756KFSumpUuXKk+ePFZxhmGobt26CgkJseonODhYHTp0SHb/ly5dUvbs2SVJc+fO1ejRo3Xs2DG5u7urTp06GjNmjLJkyfLQfhwdHXX37t1ncCaeraioKJ07d06GYaR2KnhKFotFuXPnlqura2qnAgBAmjVy5EgNHjxYvXv31oQJEx4bv2DBAr3zzjtq1KiRVqxYYbYbhqGhQ4fqu+++082bN1WlShVNnTpVBQsWlCSdOnVKn3/+uTZs2KCIiAh5eXnpf//7nz766CM5ODiY/fz1118KDAzUzp07lS1bNvXs2VMDBgx4olyeh6CgII0ZM0YRERHy9fXV5MmTVaFCBfPYfHx8kt1u0aJFevvtt59rbng4CngAgOcuOjpavr6+6tixo5o0aZJk/YkTJ/Taa6+pU6dO+vTTT+Xm5qYDBw7IyckpSeyECROSfUNTixYtVLt2bau29u3b6+7du2bx7o8//lDbtm01fvx4NWjQQOfPn1fXrl3VuXNnLVu2zNzOzc1NR44cMZdt8e2f8fHxOnfunJydnZUtWzabzBEpYxiGrly5onPnzqlgwYLciQcAwL+wc+dOffPNNypVqlSK4k+dOqUPPvhAr7/+epJ1o0eP1qRJkzRr1iz5+Pjok08+UUBAgA4ePCgnJycdPnxYCQkJ+uabb1SgQAHt379fnTt3VnR0tL766itJUmRkpGrVqiV/f39NmzZN+/btU8eOHeXh4aEuXbqkOJcnFRwcrODgYG3atCnZ9QsXLlS/fv00bdo0VaxYURMmTFBAQICOHDmi7Nmzy9vbWxcvXrTa5ttvv9WYMWNUp06dp84P/x4FPADAc1enTp1H/oP/0UcfqW7duho9erTZ9sorrySJCwsL09ixY7Vr1y7lzJnTal2GDBmUIUMGc/nKlSvasGGDpk+fbrZt27ZN+fLlU69evSRJPj4+eu+99zRq1CirviwWizw9PZ/sIF+wuLg4GYahbNmyWR030qZs2bLp1KlTiouLo4AHAMATioqKUuvWrfXdd99p+PDhj42Pj49X69at9emnn+q3337TzZs3zXWGYWjChAn6+OOP1ahRI0nS7NmzlSNHDq1YsUItW7ZU7dq1rb44zp8/v44cOaKpU6eaBby5c+cqNjZWM2bMkIODg4oXL66wsDCNGzfOqoD3qFwkKSYmRh999JHmz5+vmzdvqkSJEho1apSqV6/+r87VuHHj1LlzZ/OJk2nTpmnVqlWaMWOGBg0apHTp0iUZBy9fvlzNmzfnSYFUxkssAACpKiEhQatWrVKhQoUUEBCg7Nmzq2LFikkeHbh9+7ZatWqloKCgFBXXZs+eLWdnZzVr1sxs8/Pz09mzZ7V69WoZhqFLly5pyZIlqlu3rtW2UVFRyps3r7y9vdWoUSMdOHDgmRzr88Cdd/8NXEcAAP69wMBA1atXT/7+/imK/+yzz5Q9e3Z16tQpybrw8HBFRERY9eXu7q6KFStq27ZtD+3z1q1bypw5s7m8bds2Va1a1eqR2sQ73W7cuJGiXCSpR48e2rZtmxYsWKC//vpLb7/9tmrXrq1jx46l6FgfFBsbq9DQUKtjs7Ozk7+//0OPLTQ0VGFhYQ/NDy8OBTwAQKq6fPmyoqKiNHLkSNWuXVu//vqr3nrrLTVp0kSbN2824/r27avKlSub34Q+zvTp09WqVSuru9OqVKmiuXPnqkWLFnJwcJCnp6fc3d0VFBRkxhQuXFgzZszQjz/+qB9++EEJCQmqXLmyzp079+wOGgAAAM/EggULtHv3bo0YMSJF8b///rumT5+u7777Ltn1ERERkqQcOXJYtefIkcNc90/Hjx/X5MmT9d5771n1k1wfD+7jcbmcOXNGM2fO1OLFi/X666/rlVde0QcffKDXXntNM2fOTMHRWrt69ari4+Of6NimT5+uokWLqnLlyk+8PzxbPEILAEhVCQkJkqRGjRqpb9++kqTSpUtr69atmjZtmqpVq6affvpJGzZs0J49e1LU57Zt23To0CHNmTPHqv3gwYPq3bu3hgwZooCAAF28eFH9+/dX165dzUdt/fz85OfnZ25TuXJlFS1aVN98840+//zzZ3HIAAAAeAbOnj2r3r17a+3atcnOnfxPf//9t9q0aaPvvvtOWbNmfSY5nD9/XrVr19bbb7+tzp07p3i7lOSyb98+xcfHq1ChQlbtMTEx5gvYzpw5o2LFipnr7t27p7i4OKvHXT/88EN9+OGHT3JYkqQ7d+5o3rx5+uSTT554Wzx7FPAAAKkqa9assre3txp4SFLRokX1+++/S5I2bNigEydOyMPDwyqmadOmev3115NM0vv999+rdOnSKlu2rFX7iBEjVKVKFfXv31+SVKpUKbm4uOj111/X8OHDk8yrJ0np06dXmTJldPz48ac8UvyXBQcHq0+fPknmrQEAAM9PaGioLl++rFdffdVsi4+P15YtWzRlyhTFxMRYzS174sQJnTp1Sg0aNDDbEr9Mtre315EjR8ypWi5dumQ1Nrx06ZJKly5ttf8LFy6oRo0aqly5sr799lurdZ6enrp06ZJVW+Kyp6dninKJiopSunTpFBoammSO3MQCnZeXl8LCwsz2ZcuWaenSpZo7d67Zlvhob9asWZUuXbpk80puipolS5bo9u3batu2bZJ1ePF4hBYAkKocHBxUvnx5q7e+StLRo0eVN29eSdKgQYP0119/KSwszPxI0vjx45M8PhAVFaVFixYlO0/H7du3ZWdn/U9f4mDIMIxk84uPj9e+ffuSLe7Zsvbt28tischiscjBwUEFChTQZ599pnv37qV2ak8lODg4SSH3capXry6LxaKRI0cmWVevXj1ZLBYNGzbs2SQIAABemJo1a2rfvn1WY8Ry5cqpdevWCgsLS1L0KlKkSJL4hg0bqkaNGgoLC5O3t7d8fHzk6emp9evXm9tFRkZq+/btVk9pnD9/XtWrV1fZsmU1c+bMJGNMPz8/bdmyRXFxcWbb2rVrVbhwYWXKlClFuZQpU0bx8fG6fPmyChQoYPVJLLjZ29tbtWfPnl0ZMmSwakss4Dk4OKhs2bJWx5aQkKD169dbHVui6dOnq2HDhsqWLdtTXCU8K9yBBwB47qKioqzuYAsPD1dYWJgyZ86sPHnyqH///mrRooWqVq2qGjVqKCQkRD///LN5Z52np2ey3wrmyZNHPj4+Vm0LFy7UvXv39L///S9JfIMGDdS5c2dNnTrVfIS2T58+qlChgry8vCTdn0i4UqVKKlCggG7evKkxY8bo9OnTevfdd5/hGXkxateurZkzZyomJkarV69WYGCg0qdPr8GDB6d2ai+ct7e3goODNWjQILPt/PnzWr9+fZorzgIAgPsyZsyoEiVKWLW5uLgoS5YsZnvbtm2VK1cujRgxQk5OTkniE78YfLC9T58+Gj58uAoWLCgfHx998skn8vLyUuPGjSX9/+Jd3rx59dVXX+nKlSvmtolj1latWunTTz9Vp06dNHDgQO3fv18TJ07U+PHjJSlFuRQqVEitW7dW27ZtNXbsWJUpU0ZXrlzR+vXrVapUKdWrV++Jz1m/fv3Url07lStXThUqVNCECRMUHR1tvpU20fHjx7VlyxatXr36ifeB54M78AAAz92uXbtUpkwZlSlTRtL9gUOZMmU0ZMgQSdJbb72ladOmafTo0SpZsqS+//57LV26VK+99toT72v69Olq0qRJsndptW/fXuPGjdOUKVNUokQJvf322ypcuLCWLVtmxty4cUOdO3dW0aJFVbduXUVGRmrr1q1JHvFNCxwdHeXp6am8efOqW7du8vf3108//aRx48apZMmScnFxkbe3t7p3766oqChJUnR0tNzc3LRkyRKrvlasWCEXFxf9/fffOnXqlCwWixYtWqTXX39dGTJkUPny5XX06FHt3LlT5cqVk6urq+rUqWM1oJXuP95ctGhROTk5qUiRIvr666/NdYn9Llu2TDVq1JCzs7N8fX3Nt6Jt2rRJHTp00K1bt8y7C1N651z9+vV19epV/fHHH2bbrFmzVKtWLWXPnt0q9saNG2rbtq0yZcokZ2dn1alTJ8mb3oKDg5UnTx45Ozvrrbfe0rVr15Ls88cff9Srr74qJycn5c+fX59++mmavwMSAIC05syZM7p48eITbTNgwAD17NlTXbp0Ufny5RUVFaWQkBBznr21a9fq+PHjWr9+vXLnzq2cOXOan0Tu7u769ddfFR4errJly+r999/XkCFD1KVLlyfKZebMmWrbtq3ef/99FS5cWI0bN9bOnTuVJ0+eJ+onUYsWLfTVV19pyJAhKl26tMLCwhQSEpLkxRYzZsxQ7ty5VatWrX+1Hzx7FuNhzwzhmYuMjJS7u7tu3bolNze31E4HAJCG3b17V+Hh4fLx8Ul20ub27dvr5s2bWrFihdnWqFEjnTt3Tm3atJGvr698fHx08uRJde/eXW+88YZZTOvSpYvOnz+vVatWWW3r4eGhWbNm6dSpU/Lx8VGRIkU0YcIE5cmTRx07dlRcXJwyZsyo4cOHy9nZWc2bN5e/v7+mTp0qSZo7d6769++vKVOmqEyZMtqzZ486d+6scePGqV27dlb9fvXVVypYsKA++ugj7dy5U8ePH1dCQoKmTp2qIUOGmI9cu7q6Wk3SnJzq1aurdOnSMgxD0dHR+v777yXd/1Z79OjRGjZsmBo3bmwWAxs1aqRjx47pm2++kZubmwYOHKgTJ07o4MGDSp8+vbZv367KlStrxIgRaty4sUJCQjR06FAZhmHOgffbb7+pfv36mjRpkl5//XWdOHFCXbp0Ufv27TV06NAnup6MH9IGrhMAAPg3UjyGMPDC3Lp1y5Bk3Lp1K7VTAQCkcXfu3DEOHjxo3LlzJ9n17dq1Mxo1amQYhmEkJCQYa9euNRwdHY0PPvggSezixYuNLFmymMvbt2830qVLZ1y4cMEwDMO4dOmSYW9vb2zatMkwDMMIDw83JBnff/+9uc38+fMNScb69evNthEjRhiFCxc2l1955RVj3rx5Vvv+/PPPDT8/v4f2e+DAAUOScejQIcMwDGPmzJmGu7v7Y8/Pg6pVq2b07t3bCAsLMzJmzGhERUUZmzdvNrJnz27ExcUZvr6+xtChQw3DMIyjR48akow//vjD3P7q1atGhgwZjEWLFhmGYRjvvPOOUbduXat9tGjRwiqvmjVrGl9++aVVzJw5c4ycOXMmm+Ojrifjh7SB6wQAAP6NlI4hmAMPAID/qJUrV8rV1VVxcXFKSEhQq1atNGzYMK1bt04jRozQ4cOHFRkZqXv37unu3bu6ffu2nJ2dVaFCBRUvXlyzZs3SoEGD9MMPPyhv3ryqWrWqVf+lSpUy/5z42EXJkiWt2i5fvizp/qO5J06cUKdOndS5c2cz5t69e3J3d39ov4mPoly+fFlFihR5qvPh6+urggULasmSJdq4caPatGkje3vrodChQ4dkb2+vihUrmm1ZsmRR4cKFdejQITPmrbfestrOz89PISEh5vLevXv1xx9/6IsvvjDb4uPjrc4zAAAAkFIU8ADgJTSoxDupnQIeY+T++U/dR40aNTR16lQ5ODjIy8tL9vb2OnXqlOrXr69u3brpiy++UObMmfX777+rU6dOio2NNQtL7777roKCgjRo0CDNnDlTHTp0kMViseo/ffr05p8T1/2zLSEhQZLMOfa+++47q+KYpCRviEuu38R+nlbHjh0VFBSkgwcPaseOHc+kz+RERUXp008/VZMmTZKsS+6RZwAAnpXjvVuldgrAf0KBifNSOwUrFPAAAPiPcnFxUYECBazaQkNDlZCQoLFjx8rO7v67rBYtWpRk2//9738aMGCAJk2apIMHD6pdu3ZPlUuOHDnk5eWlkydPqnXr1v+6HwcHB8XHx//r7Vu1aqUPPvhAvr6+yb6YpGjRorp37545z50kXbt2TUeOHDHjixYtqu3bt1tt9+eff1otv/rqqzpy5EiS8w8AAAD8GxTwAAB4iRQoUEBxcXGaPHmyGjRooD/++EPTpk1LEpcpUyY1adJE/fv3V61atZQ7d+6n3venn36qXr16yd3dXbVr11ZMTIx27dqlGzduqF+/finqI1++fIqKitL69evl6+srZ2fnJ3ocNVOmTLp48aLVXX4PKliwoBo1aqTOnTvrm2++UcaMGTVo0CDlypVLjRo1kiT16tVLVapU0VdffaVGjRppzZo1Vo/PStKQIUNUv3595cmTR82aNZOdnZ327t2r/fv3a/jw4SnOFwAAAJAku9ROAAAAvDi+vr4aN26cRo0apRIlSmju3LkaMWJEsrGJj9V27Njxmez73Xff1ffff6+ZM2eqZMmSqlatmoKDg+Xj45PiPipXrqyuXbuqRYsWypYtm0aPHv3EeXh4eMjFxeWh62fOnKmyZcuqfv368vPzk2EYWr16tVn0q1Spkr777jtNnDhRvr6++vXXX/Xxxx9b9REQEKCVK1fq119/Vfny5VWpUiWNHz9eefPmfeJ8AQAAAIthGEZqJ/GySPGrgQHgOWMOPNv3uDnw7t69q/DwcPn4+Dy3OdXmzJmjvn376sKFC3JwcHgu+8B9j7qejB/SBq4TAFvBHHjAs/Gi5sBL6RiCR2gBAICV27dv6+LFixo5cqTee+89incAAABAKuMRWgAAYGX06NEqUqSIPD09NXjw4NRO55F+++03ubq6PvQDAAAA/BekagFvy5YtatCggby8vGSxWLRixYokMYcOHVLDhg3l7u4uFxcXlS9fXmfOnDHX3717V4GBgcqSJYtcXV3VtGlTXbp0yaqPM2fOqF69enJ2dlb27NnVv39/3bt3zypm06ZNevXVV+Xo6KgCBQooODg4SS5BQUHKly+fnJycVLFiRe3YseOZnAcAAGzJsGHDFBcXp/Xr19t8EaxcuXIKCwt76AcAAAD4L0jVAl50dLR8fX0VFBSU7PoTJ07otddeU5EiRbRp0yb99ddf+uSTT6zmhunbt69+/vlnLV68WJs3b9aFCxfUpEkTc318fLzq1aun2NhYbd26VbNmzVJwcLCGDBlixoSHh6tevXqqUaOGwsLC1KdPH7377rtas2aNGbNw4UL169dPQ4cO1e7du+Xr66uAgABdvnz5OZwZAACQEhkyZFCBAgUe+gEAAAD+C2zmJRYWi0XLly9X48aNzbaWLVsqffr0mjNnTrLb3Lp1S9myZdO8efPUrFkzSdLhw4dVtGhRbdu2TZUqVdIvv/yi+vXr68KFC8qRI4ckadq0aRo4cKCuXLkiBwcHDRw4UKtWrdL+/fut9n3z5k2FhIRIkipWrKjy5ctrypQpkqSEhAR5e3urZ8+eGjRoUIqOkcmNAdgKXmJh+2zhJRZ4cXiJRdrHdQJgK3iJBfBs2NpLLGx2DryEhAStWrVKhQoVUkBAgLJnz66KFStaPWYbGhqquLg4+fv7m21FihRRnjx5tG3bNknStm3bVLJkSbN4J0kBAQGKjIzUgQMHzJgH+0iMSewjNjZWoaGhVjF2dnby9/c3Y5ITExOjyMhIqw8AAAAAAADwJGy2gHf58mVFRUVp5MiRql27tn799Ve99dZbatKkiTZv3ixJioiIkIODgzw8PKy2zZEjhyIiIsyYB4t3iesT1z0qJjIyUnfu3NHVq1cVHx+fbExiH8kZMWKE3N3dzY+3t/eTnwgAAAAAAAC81Gy2gJeQkCBJatSokfr27avSpUtr0KBBql+/vqZNm5bK2aXM4MGDdevWLfNz9uzZ1E4JAAAAAAAAaYzNFvCyZs0qe3t7FStWzKq9aNGi5ltoPT09FRsbq5s3b1rFXLp0SZ6enmbMP99Km7j8uBg3NzdlyJBBWbNmVbp06ZKNSewjOY6OjnJzc7P6AAAAAAAAAE/CZgt4Dg4OKl++vI4cOWLVfvToUeXNm1eSVLZsWaVPn17r16831x85ckRnzpyRn5+fJMnPz0/79u2zelvs2rVr5ebmZhYH/fz8rPpIjEnsw8HBQWXLlrWKSUhI0Pr1680YAADw35QvXz5NmDAhtdMAAADAS8w+NXceFRWl48ePm8vh4eEKCwtT5syZlSdPHvXv318tWrRQ1apVVaNGDYWEhOjnn3/Wpk2bJEnu7u7q1KmT+vXrp8yZM8vNzU09e/aUn5+fKlWqJEmqVauWihUrpjZt2mj06NGKiIjQxx9/rMDAQDk6OkqSunbtqilTpmjAgAHq2LGjNmzYoEWLFmnVqlVmbv369VO7du1Urlw5VahQQRMmTFB0dLQ6dOjw4k4YAADP2Yt+Q/Hj3rb7MBEREfriiy+0atUqnT9/XtmzZ1fp0qXVp08f1axZ8xlnCQAAAKSuVC3g7dq1SzVq1DCX+/XrJ0lq166dgoOD9dZbb2natGkaMWKEevXqpcKFC2vp0qV67bXXzG3Gjx8vOzs7NW3aVDExMQoICNDXX39trk+XLp1Wrlypbt26yc/PTy4uLmrXrp0+++wzM8bHx0erVq1S3759NXHiROXOnVvff/+9AgICzJgWLVroypUrGjJkiCIiIlS6dGmFhIQkebEFAAB4vk6dOqUqVarIw8NDY8aMUcmSJRUXF6c1a9YoMDBQhw8ffuI+4+PjZbFYZGdnsw8nAAAA4CWWqgW86tWryzCMR8Z07NhRHTt2fOh6JycnBQUFKSgo6KExefPm1erVqx+by549ex4Z06NHD/Xo0eORMQAA4Pnq3r27LBaLduzYIRcXF7O9ePHi5phh3Lhxmjlzpk6ePKnMmTOrQYMGGj16tFxdXSVJwcHB6tOnj2bPnq1Bgwbp6NGjOn78uJydndWpUyetW7dOnp6eGj58eKocIwAAAPCgVC3gAQAAPInr168rJCREX3zxhVXxLpGHh4ckyc7OTpMmTZKPj49Onjyp7t27a8CAAVZ36d++fVujRo3S999/ryxZsih79uxq1qyZLly4oI0bNyp9+vTq1auX1Ty6AAAAQGqggAcAANKM48ePyzAMFSlS5JFxffr0Mf+cL18+DR8+XF27drUq4MXFxenrr7+Wr6+vpPsvyvrll1+0Y8cOlS9fXpI0ffp0FS1a9NkfCAAAAPAEKOABAIA043FTbyRat26dRowYocOHDysyMlL37t3T3bt3dfv2bTk7O0u6/5b5UqVKmdscOnRI9vb2Klu2rNlWpEgR864+AAAAILUwUzMAAEgzChYsKIvF8sgXVZw6dUr169dXqVKltHTpUoWGhppz5cbGxppxGTJkkMViee45AwAAAE+LAh4AAEgzMmfOrICAAAUFBSk6OjrJ+ps3byo0NFQJCQkaO3asKlWqpEKFCunChQuP7btIkSK6d++eQkNDzbYjR47o5s2bz/IQAAAAgCdGAQ8AAKQpQUFBio+PV4UKFbR06VIdO3ZMhw4d0qRJk+Tn56cCBQooLi5OkydP1smTJzVnzhxNmzbtsf0WLlxYtWvX1nvvvaft27crNDRU7777rjJkyPACjgoAAAB4OObAAwAAppH756d2Co+VP39+7d69W1988YXef/99Xbx4UdmyZVPZsmU1depU+fr6aty4cRo1apQGDx6sqlWrasSIEWrbtu1j+545c6beffddVatWTTly5NDw4cP1ySefvICjAgAAAB7OYqR0Nmg8tcjISLm7u+vWrVtyc3NL7XQAvMQGlXgntVPAYzyukHb37l2Fh4fLx8dHTk5OLygrPC+Pup6MH9IGrhMAW3G8d6vUTgH4Tygwcd4L2U9KxxA8QgsAAAAAAADYMAp4AAAAAAAAgA2jgAcAAAAAAADYMAp4AAAAAAAAgA2jgAcAAAAAAADYMAp4AAAAAAAAgA2jgAcAAAA8YOTIkbJYLOrTp09qpwIAACCJAh4AAABg2rlzp7755huVKlUqtVMBAAAwUcADAAAAJEVFRal169b67rvvlClTptROBwAAwEQBDwAA4AGbNm2SxWLRzZs3UzsVvGCBgYGqV6+e/P39HxsbExOjyMhIqw8AAMDzYp/aCQAAANtxvHerF7q/AhPn/avtIiIi9MUXX2jVqlU6f/68smfPrtKlS6tPnz6qWbPmM84SL4MFCxZo9+7d2rlzZ4riR4wYoU8//fQ5ZwUAAHAfBTwAAJCmnDp1SlWqVJGHh4fGjBmjkiVLKi4uTmvWrFFgYKAOHz6c2ikijTl79qx69+6ttWvXysnJKUXbDB48WP369TOXIyMj5e3t/bxSBAAALzkeoQUAAGlK9+7dZbFYtGPHDjVt2lSFChVS8eLF1a9fP/3555+SpHHjxqlkyZJycXGRt7e3unfvrqioKLOP06dPq0GDBsqUKZNcXFxUvHhxrV692mo/oaGhKleunJydnVW5cmUdOXLkhR4nXpzQ0FBdvnxZr776quzt7WVvb6/Nmzdr0qRJsre3V3x8fJJtHB0d5ebmZvUBAAB4XijgAQCANOP69esKCQlRYGCgXFxckqz38PCQJNnZ2WnSpEk6cOCAZs2apQ0bNmjAgAFmXGBgoGJiYrRlyxbt27dPo0aNkqurq1VfH330kcaOHatdu3bJ3t5eHTt2fK7HhtRTs2ZN7du3T2FhYeanXLlyat26tcLCwpQuXbrUThEAALzkeIQWAACkGcePH5dhGCpSpMgj4/r06WP+OV++fBo+fLi6du2qr7/+WpJ05swZNW3aVCVLlpQk5c+fP0kfX3zxhapVqyZJGjRokOrVq6e7d++m+BFLpB0ZM2ZUiRIlrNpcXFyUJUuWJO0AAACpgTvwAABAmmEYRori1q1bp5o1aypXrlzKmDGj2rRpo2vXrun27duSpF69emn48OGqUqWKhg4dqr/++itJH6VKlTL/nDNnTknS5cuXn8FRAAAAAE+GAh4AAEgzChYsKIvF8sgXVZw6dUr169dXqVKltHTpUoWGhiooKEiSFBsbK0l69913dfLkSbVp00b79u1TuXLlNHnyZKt+0qdPb/7ZYrFIkhISEp71IcFGbdq0SRMmTEjtNAAAACRRwAMAAGlI5syZFRAQoKCgIEVHRydZf/PmTYWGhiohIUFjx45VpUqVVKhQIV24cCFJrLe3t7p27aply5bp/fff13ffffciDgEAAAB4YhTwAABAmhIUFKT4+HhVqFBBS5cu1bFjx3To0CFNmjRJfn5+KlCggOLi4jR58mSdPHlSc+bM0bRp06z66NOnj9asWaPw8HDt3r1bGzduVNGiRVPpiAAAAIBH4yUWAADAVGDivNRO4bHy58+v3bt364svvtD777+vixcvKlu2bCpbtqymTp0qX19fjRs3TqNGjdLgwYNVtWpVjRgxQm3btjX7iI+PV2BgoM6dOyc3NzfVrl1b48ePT8WjAgAAAB7OYqR0Nmg8tcjISLm7u+vWrVtyc3NL7XQAvMQGlXgntVPAY4zcP/+R6+/evavw8HD5+PjwVtT/gEddT8YPaQPXCYCtON67VWqnAPwnvKgvtlM6huARWgAAAAAAAMCGUcADAAAAAAAAbBgFPAAAAAAAAMCGUcADAAAAAAAAbBgFPAAA0jDeRfXfwHUEAADAo1DAAwAgDUqXLp0kKTY2NpUzwbOQeB0TrysAAADwIPvUTgAAADw5e3t7OTs768qVK0qfPr3s7PhOLq1KSEjQlStX5OzsLHt7hmYAAABIilEiAABpkMViUc6cORUeHq7Tp0+ndjp4SnZ2dsqTJ48sFktqpwIAAAAbRAEPAIA0ysHBQQULFuQx2v8ABwcH7qIEAADAQ6XqSHHLli1q0KCBvLy8ZLFYtGLFiofGdu3aVRaLRRMmTLBqv379ulq3bi03Nzd5eHioU6dOioqKsor566+/9Prrr8vJyUne3t4aPXp0kv4XL16sIkWKyMnJSSVLltTq1aut1huGoSFDhihnzpzKkCGD/P39dezYsX997AAAPAt2dnZycnLik8Y/FO8AAADwKKk6WoyOjpavr6+CgoIeGbd8+XL9+eef8vLySrKudevWOnDggNauXauVK1dqy5Yt6tKli7k+MjJStWrVUt68eRUaGqoxY8Zo2LBh+vbbb82YrVu36p133lGnTp20Z88eNW7cWI0bN9b+/fvNmNGjR2vSpEmaNm2atm/fLhcXFwUEBOju3bvP4EwAAAAAAAAAyUvVR2jr1KmjOnXqPDLm/Pnz6tmzp9asWaN69epZrTt06JBCQkK0c+dOlStXTpI0efJk1a1bV1999ZW8vLw0d+5cxcbGasaMGXJwcFDx4sUVFhamcePGmYW+iRMnqnbt2urfv78k6fPPP9fatWs1ZcoUTZs2TYZhaMKECfr444/VqFEjSdLs2bOVI0cOrVixQi1btnzWpwYAAAAAAACQlMp34D1OQkKC2rRpo/79+6t48eJJ1m/btk0eHh5m8U6S/P39ZWdnp+3bt5sxVatWlYODgxkTEBCgI0eO6MaNG2aMv7+/Vd8BAQHatm2bJCk8PFwRERFWMe7u7qpYsaIZk5yYmBhFRkZafQAAAAAAAIAnYdMFvFGjRsne3l69evVKdn1ERISyZ89u1WZvb6/MmTMrIiLCjMmRI4dVTOLy42IeXP/gdsnFJGfEiBFyd3c3P97e3o88XgAAAAAAAOCfbLaAFxoaqokTJyo4OFgWiyW10/lXBg8erFu3bpmfs2fPpnZKAAAAAAAASGNstoD322+/6fLly8qTJ4/s7e1lb2+v06dP6/3331e+fPkkSZ6enrp8+bLVdvfu3dP169fl6elpxly6dMkqJnH5cTEPrn9wu+RikuPo6Cg3NzerDwAAAAAAAPAkbLaA16ZNG/31118KCwszP15eXurfv7/WrFkjSfLz89PNmzcVGhpqbrdhwwYlJCSoYsWKZsyWLVsUFxdnxqxdu1aFCxdWpkyZzJj169db7X/t2rXy8/OTJPn4+MjT09MqJjIyUtu3bzdjAAAAAAAAgOchVd9CGxUVpePHj5vL4eHhCgsLU+bMmZUnTx5lyZLFKj59+vTy9PRU4cKFJUlFixZV7dq11blzZ02bNk1xcXHq0aOHWrZsKS8vL0lSq1at9Omnn6pTp04aOHCg9u/fr4kTJ2r8+PFmv71791a1atU0duxY1atXTwsWLNCuXbv07bffSpIsFov69Omj4cOHq2DBgvLx8dEnn3wiLy8vNW7c+DmfJQAAAAAAALzMUrWAt2vXLtWoUcNc7tevnySpXbt2Cg4OTlEfc+fOVY8ePVSzZk3Z2dmpadOmmjRpkrne3d1dv/76qwIDA1W2bFllzZpVQ4YMUZcuXcyYypUra968efr444/14YcfqmDBglqxYoVKlChhxgwYMEDR0dHq0qWLbt68qddee00hISFycnJ6yrMAAAAAAAAAPJzFMAwjtZN4WURGRsrd3V23bt1iPjwAqWpQiXdSOwU8xsj981M7BdgIxg9pA9cJgK043rtVaqcA/CcUmDjvhewnpWMIm50DDwAAAAAAAAAFPAAAAAAAAMCm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pWoBb8uWLWrQoIG8vLxksVi0YsUKc11cXJwGDhyokiVLysXFRV5eXmrbtq0uXLhg1cf169fVunVrubm5ycPDQ506dVJUVJRVzF9//aXXX39dTk5O8vb21ujRo5PksnjxYhUpUkROTk4qWbKkVq9ebbXeMAwNGTJEOXPmVIYMGeTv769jx449u5MBAAAAAAAAJCNVC3jR0dHy9fVVUFBQknW3b9/W7t279cknn2j37t1atmyZjhw5ooYNG1rFtW7dWgcOHNDatWu1cuVKbdmyRV26dDHXR0ZGqlatWsqbN69CQ0M1ZswYDRs2TN9++60Zs3XrVr3zzjvq1KmT9uzZo8aNG6tx48bav3+/GTN69GhNmjRJ06ZN0/bt2+Xi4qKAgADdvXv3OZwZAAAAAAAA4D6LYRhGaichSRaLRcuXL1fjxo0fGrNz505VqFBBp0+fVp48eXTo0CEVK1ZMO3fuVLly5SRJISEhqlu3rs6dOycvLy9NnTpVH330kSIiIuTg4CBJGjRokFasWKHDhw9Lklq0aKHo6GitXLnS3FelSpVUunRpTZs2TYZhyMvLS++//74++OADSdKtW7eUI0cOBQcHq2XLlsnmGxMTo5iYGHM5MjJS3t7eunXrltzc3J7qfAHA0xhU4p3UTgGPMXL//NROATYiMjJS7u7ujB9sHNcJgK043rtVaqcA/CcUmDjvhewnpWOINDUH3q1bt2SxWOTh4SFJ2rZtmzw8PMzinST5+/vLzs5O27dvN2OqVq1qFu8kKSAgQEeOHNGNGzfMGH9/f6t9BQQEaNu2bZKk8PBwRUREWMW4u7urYsWKZkxyRowYIXd3d/Pj7e39dCcAAAAAAAAAL500U8C7e/euBg4cqHfeecesSEZERCh79uxWcfb29sqcObMiIiLMmBw5cljFJC4/LubB9Q9ul1xMcgYPHqxbt26Zn7Nnzz7RMQMAAAAAAAD2qZ1ASsTFxal58+YyDENTp05N7XRSzNHRUY6OjqmdBgAAAAAAANIwm78DL7F4d/r0aa1du9bqeWBPT09dvnzZKv7evXu6fv26PD09zZhLly5ZxSQuPy7mwfUPbpdcDAAAAAAAAPA82HQBL7F4d+zYMa1bt05ZsmSxWu/n56ebN28qNDTUbNuwYYMSEhJUsWJFM2bLli2Ki4szY9auXavChQsrU6ZMZsz69eut+l67dq38/PwkST4+PvL09LSKiYyM1Pbt280YAAAAAAAA4HlI1QJeVFSUwsLCFBYWJun+yyLCwsJ05swZxcXFqVmzZtq1a5fmzp2r+Ph4RUREKCIiQrGxsZKkokWLqnbt2urcubN27NihP/74Qz169FDLli3l5eUlSWrVqpUcHBzUqVMnHThwQAsXLtTEiRPVr18/M4/evXsrJCREY8eO1eHDhzVs2DDt2rVLPXr0kHT/Dbl9+vTR8OHD9dNPP2nfvn1q27atvLy8HvnWXAAAAAAAAOBppeoceLt27VKNGjXM5cSiWrt27TRs2DD99NNPkqTSpUtbbbdx40ZVr15dkjR37lz16NFDNWvWlJ2dnZo2bapJkyaZse7u7vr1118VGBiosmXLKmvWrBoyZIi6dOlixlSuXFnz5s3Txx9/rA8//FAFCxbUihUrVKJECTNmwIABio6OVpcuXXTz5k299tprCgkJkZOT07M+LQAAAAAAAIDJYhiGkdpJvCwiIyPl7u6uW7duWc3lBwAv2qAS76R2CniMkfvnp3YKsBGMH9IGrhMAW3G8d6vUTgH4Tygwcd4L2U9KxxA2PQceAAAAAAAA8LKjgAcAAAAAAADYMAp4AAAAAAAAgA2jgAcAAAAAAADYMAp4AAAAAAAAgA2jgAcAALRlyxY1aNBAXl5eslgsWrFihdV6wzA0ZMgQ5cyZUxkyZJC/v7+OHTtmFbN79269+eab8vDwUJYsWdSlSxdFRUVZxezcuVM1a9aUh4eHMmXKpICAAO3du9cqZtGiRSpdurScnZ2VN29ejRkzJkm+MTEx+uijj5Q3b145OjoqX758mjFjxrM5GQAAAICNoYAHAAAUHR0tX19fBQUFJbt+9OjRmjRpkqZNm6bt27fLxcVFAQEBunv3riTpwoUL8vf3V4ECBbR9+3aFhITowIEDat++vdlHVFSUateurTx58mj79u36/ffflTFjRgUEBCguLk6S9Msvv6h169bq2rWr9u/fr6+//lrjx4/XlClTrPJp3ry51q9fr+nTp+vIkSOaP3++Chcu/HxODgAAAJDK7FM7AQAAkPrq1KmjOnXqJLvOMAxNmDBBH3/8sRo1aiRJmj17tnLkyKEVK1aoZcuWWrlypdKnT6+goCDZ2d3/fnDatGkqVaqUjh8/rgIFCujw4cO6fv26PvvsM3l7e0uShg4dqlKlSun06dMqUKCA5syZo8aNG6tr166SpPz582vw4MEaNWqUAgMDZbFYFBISos2bN+vkyZPKnDmzJClfvnzP+Qzhv27q1KmaOnWqTp06JUkqXry4hgwZ8tC/FwAAAC8Sd+ABAIBHCg8PV0REhPz9/c02d3d3VaxYUdu2bZN0/5FWBwcHs3gnSRkyZJAk/f7775KkwoULK0uWLJo+fbpiY2N1584dTZ8+XUWLFjULcDExMXJycrLaf4YMGXTu3DmdPn1akvTTTz+pXLlyGj16tHLlyqVChQrpgw8+0J07d57bOcB/X+7cuTVy5EiFhoZq165deuONN9SoUSMdOHAgtVMDAACggAcAAB4tIiJCkpQjRw6r9hw5cpjr3njjDUVERGjMmDGKjY3VjRs3NGjQIEnSxYsXJUkZM2bUpk2b9MMPPyhDhgxydXVVSEiIfvnlF9nb338oICAgQMuWLdP69euVkJCgo0ePauzYsVb9nDx5Ur///rv279+v5cuXa8KECVqyZIm6d+/+/E8G/rMaNGigunXrqmDBgipUqJC++OILubq66s8//0zt1AAAACjgAQCAp1e8eHHNmjVLY8eOlbOzszw9PeXj46McOXKYd+XduXNHnTp1UpUqVfTnn3/qjz/+UIkSJVSvXj3z7rnOnTurR48eql+/vhwcHFSpUiW1bNlSksx+EhISZLFYNHfuXFWoUEF169bVuHHjNGvWLO7CwzMRHx+vBQsWKDo6Wn5+fsnGxMTEKDIy0uoDAADwvFDAAwAAj+Tp6SlJunTpklX7pUuXzHWS1KpVK0VEROj8+fO6du2ahg0bpitXrih//vySpHnz5unUqVOaOXOmypcvr0qVKmnevHkKDw/Xjz/+KEmyWCwaNWqUoqKidPr0aUVERKhChQqSZPaTM2dO5cqVS+7u7ua+ixYtKsMwdO7cued3IvCft2/fPrm6usrR0VFdu3bV8uXLVaxYsWRjR4wYIXd3d/OTOK8jAADA80ABDwAAPJKPj488PT21fv16sy0yMlLbt29P9u6kHDlyyNXVVQsXLpSTk5PefPNNSdLt27dlZ2cni8VixiYuJyQkWPWRLl065cqVSw4ODpo/f778/PyULVs2SVKVKlV04cIFRUVFmfFHjx6VnZ2dcufO/UyPHS+XwoULKywsTNu3b1e3bt3Url07HTx4MNnYwYMH69atW+bn7NmzLzhbAADwMqGABwAAFBUVpbCwMIWFhUm6/+KKsLAwnTlzRhaLRX369NHw4cP1008/ad++fWrbtq28vLzUuHFjs48pU6Zo9+7dOnr0qIKCgtSjRw+NGDFCHh4ekqQ333xTN27cUGBgoA4dOqQDBw6oQ4cOsre3V40aNSRJV69e1bRp03T48GGFhYWpd+/eWrx4sSZMmGDup1WrVsqSJYs6dOiggwcPasuWLerfv786duxovjgD+DccHBxUoEABlS1bViNGjJCvr68mTpyYbKyjo6Pc3NysPgAAAM+LfWonAAAAUt+uXbvMIpok9evXT5LUrl07BQcHa8CAAYqOjlaXLl108+ZNvfbaawoJCbF6Y+yOHTs0dOhQRUVFqUiRIvrmm2/Upk0bc32RIkX0888/69NPP5Wfn5/s7OxUpkwZhYSEKGfOnGbcrFmz9MEHH8gwDPn5+WnTpk3mY7SS5OrqqrVr16pnz54qV66csmTJoubNm2v48OHP8xThJZSQkKCYmJjUTgMAAEAWwzCM1E7iZREZGSl3d3fdunWLb2kBpKpBJd5J7RTwGCP3z0/tFGAjGD+8GIMHD1adOnWUJ08e/f3335o3b55GjRqlNWvWmI+BPwrXCYCtON67VWqnAPwnFJg474XsJ6VjCO7AAwAAwEvv8uXLatu2rS5evCh3d3eVKlUqxcU7AACA540CHgAANohvz9OGF/XNLJ6/6dOnp3YKAAAAD8VLLAAAAAAAAAAbRgEPAAAAAAAAsGEU8AAAAAAAAAAbRgEPAAAAAAAAsGEU8AAAAAAAAAAbRgEPAAAAAAAAsGEU8AAAAAAAAAAbRgEPAAAAAAAAsGEU8AAAAAAAAAAbZv8kwQkJCQoODtayZct06tQpWSwW+fj4qFmzZmrTpo0sFsvzyhMAAAAAAAB4KaX4DjzDMNSwYUO9++67On/+vEqWLKnixYvr9OnTat++vd56663nmScAAAAAAADwUkrxHXjBwcHasmWL1q9frxo1alit27Bhgxo3bqzZs2erbdu2zzxJAAAAAAAA4GWV4jvw5s+frw8//DBJ8U6S3njjDQ0aNEhz5859pskBAAAAAAAAL7sUF/D++usv1a5d+6Hr69Spo7179z6TpAAAAAAAAADcl+IC3vXr15UjR46Hrs+RI4du3LjxTJICAAAAAAAAcF+KC3jx8fGyt3/4lHnp0qXTvXv3nklSAAAAAAAAAO5L8UssDMNQ+/bt5ejomOz6mJiYZ5YUAAAAAAAAgPtSXMBr167dY2N4Ay0AAAAAAADwbKW4gDdz5sznmQcAAAAAAACAZKR4DrznYcuWLWrQoIG8vLxksVi0YsUKq/WGYWjIkCHKmTOnMmTIIH9/fx07dswq5vr162rdurXc3Nzk4eGhTp06KSoqyirmr7/+0uuvvy4nJyd5e3tr9OjRSXJZvHixihQpIicnJ5UsWVKrV69+4lwAAAAAAACAZy3Fd+A1adIkRXHLli1L8c6jo6Pl6+urjh07Jtv/6NGjNWnSJM2aNUs+Pj765JNPFBAQoIMHD8rJyUmS1Lp1a128eFFr165VXFycOnTooC5dumjevHmSpMjISNWqVUv+/v6aNm2a9u3bp44dO8rDw0NdunSRJG3dulXvvPOORowYofr162vevHlq3Lixdu/erRIlSqQ4FwAAAAAAAOBZS3EBz93d/ZnvvE6dOqpTp06y6wzD0IQJE/Txxx+rUaNGkqTZs2crR44cWrFihVq2bKlDhw4pJCREO3fuVLly5SRJkydPVt26dfXVV1/Jy8tLc+fOVWxsrGbMmCEHBwcVL15cYWFhGjdunFnAmzhxomrXrq3+/ftLkv5fe/ce32P9/3H8+dnYgdnmtM1qsTXn00QxxMqykCjfHL+RHKJNGCnlWPrO4UuoRfWVQ5FDIVFj38l8ZYY5JExE31E2im2szGzX7w9f18+nDZs2nw8e99vtut32ud6v63q/ro9cvb32vt7Xm2++qdjYWL377ruaO3duoXIBAAAAAAAASoLdroF37NgxpaamKjQ01Nzn4eGhpk2bKiEhQd27d1dCQoI8PT3N4p0khYaGysHBQYmJiXrqqaeUkJCgVq1aycnJyYwJCwvTlClTdPbsWZUvX14JCQmKjIy06j8sLMx8pLcwuRQkOzvb6u28mZmZf+k7AQAAAAAAwN3HpmvgXU9qaqokydvb22q/t7e32ZaamiovLy+r9lKlSqlChQpWMQWd4+o+rhVzdfuNcilIVFSUPDw8zM3Pz+8GVw0AAAAAAABYs9sC3p1g9OjRysjIMLfjx4/bOiUAAAAAAADcZuy2gOfj4yNJSktLs9qflpZmtvn4+OjUqVNW7ZcuXdKZM2esYgo6x9V9XCvm6vYb5VIQZ2dnubu7W20AAAAAAABAUdhtAc/f318+Pj6Ki4sz92VmZioxMVHBwcGSpODgYKWnpyspKcmM2bhxo/Ly8tS0aVMzZvPmzcrJyTFjYmNjVbNmTZUvX96MubqfKzFX+ilMLgAAAAAAAEBJsGkB7/z589qzZ4/27Nkj6fLLIvbs2aOUlBRZLBYNGzZMkyZN0po1a7Rv3z717t1bvr6+6ty5sySpdu3aevzxxzVgwABt375d3377rSIiItS9e3f5+vpKknr27CknJyf169dP+/fv17JlyzRr1iyrl1YMHTpUMTExmj59upKTkzVhwgTt3LlTERERklSoXAAAAAAAAICSUOi30F7t8OHD+uabb3Tq1Cnl5eVZtY0bN67Q59m5c6ceeeQR8/OVolqfPn20YMECjRo1SllZWRo4cKDS09PVsmVLxcTEyMXFxTxm8eLFioiIUJs2beTg4KAuXbpo9uzZZruHh4c2bNig8PBwNW7cWJUqVdK4ceM0cOBAM6Z58+ZasmSJxowZo9dee03Vq1fX6tWrVa9ePTOmMLkAAAAAAAAAxc1iGIZRlAM+/PBDDR48WJUqVZKPj48sFsv/n8xi0a5du4o9yTtFZmamPDw8lJGRwXp4AGzq1Xo9bJ0CbqB/G8uNg2BzgbOWlHgfjB9uD/w5AbAXR4b2tHUKwB3hVozzpMKPIYo8A2/SpEl666239Morr/ylBAEAAAAAAADcWJHXwDt79qyeeeaZksgFAAAAAAAAwJ8UuYD3zDPPaMOGDSWRCwAAAAAAAIA/KfIjtIGBgRo7dqy2bdum+vXrq3Tp0lbtL730UrElBwAAAAAAANztilzA++CDD+Tm5qb4+HjFx8dbtVksFgp4AAAAAAAAQDEqcgHv2LFjJZEHAAAAAAAAgAIUeQ28qxmGIcMwiisXAAAAAAAAAH9yUwW8RYsWqX79+nJ1dZWrq6saNGigjz/+uLhzAwAAAAAAAO56RX6EdsaMGRo7dqwiIiLUokULSdKWLVs0aNAg/frrrxo+fHixJwkAAAAAAADcrYpcwHvnnXc0Z84c9e7d29z35JNPqm7dupowYQIFPAAAAAAAAKAYFfkR2pMnT6p58+b59jdv3lwnT54slqQAAAAAAAAAXFbkAl5gYKCWL1+eb/+yZctUvXr1YkkKAAAAKIyUlJQCX6pmGIZSUlJskBEAAEDxK/IjtBMnTlS3bt20efNmcw28b7/9VnFxcQUW9gAAAICS4u/vr5MnT8rLy8tq/5kzZ+Tv76/c3FwbZQYAAFB8ijwDr0uXLkpMTFSlSpW0evVqrV69WpUqVdL27dv11FNPlUSOAAAAQIEMw5DFYsm3//z583JxcbFBRgAAAMWvyDPwJKlx48b65JNPijsXAAAAoFAiIyMlSRaLRWPHjlWZMmXMttzcXCUmJiooKMhG2QEAABSvQhXwMjMz5e7ubv58PVfiAAAAgJKye/duSZdn4O3bt09OTk5mm5OTkxo2bKiRI0faKj0AAIBiVagCXvny5c21RTw9PQt8TOHK4wusMwIAAICS9s0330iS+vbtq1mzZvFLZAAAcEcrVAFv48aNqlChgqT/HywBAAAAtjZ//nxbpwAAAFDiClXAa926tfmzv7+//Pz88s3CMwxDx48fL97sAAAAgD95+umntWDBArm7u+vpp5++buzKlStvUVYAAAAlp8gvsfD39zcfp73amTNn5O/vzyO0AAAAKFEeHh7mL5Pd3d0LXN4FAADgTlLkAt6Vte7+7Pz583JxcSmWpAAAAIBreeqpp8xx54IFC2ybDAAAwC1Q6AJeZGSkJMlisWjs2LEqU6aM2Zabm6vExEQFBQUVe4IAAADA1Z566imlpqaqcuXKcnR0LPDpEAAAgDtJoQt4u3fvlnR5Bt6+ffvk5ORktjk5Oalhw4YaOXJk8WcIAAAAXKVy5cratm2bOnbseM2nQwAAAO4khS7gXXn7bN++fTVr1iy5u7uXWFIAAADAtQwaNEidOnWSxWKRxWKRj4/PNWNZnxkAANwJirwG3syZM3Xp0qV8+8+cOaNSpUpR2AMAAECJmjBhgrp3764jR47oySef1Pz58+Xp6WnrtAAAAEpMkQt43bt3V8eOHfXiiy9a7V++fLnWrFmjr776qtiSAwAAAApSq1Yt1apVS+PHj9czzzxjtT4zAADAncahqAckJibqkUceybc/JCREiYmJcGdhyQAARS5JREFUxZIUAAAAUBjjx49XmTJldPr0aW3ZskVbtmzR6dOnbZ0WAABAsSpyAS87O7vAR2hzcnL0xx9/FEtSAAAAQGH8/vvvev755+Xr66tWrVqpVatW8vX1Vb9+/fT777/bOj0AAIBiUeQC3kMPPaQPPvgg3/65c+eqcePGxZIUAAAAUBjDhw9XfHy81qxZo/T0dKWnp+uLL75QfHy8RowYYev0AAAAikWR18CbNGmSQkNDtXfvXrVp00aSFBcXpx07dmjDhg3FniAAAABwLZ9//rk+++wzhYSEmPvat28vV1dXde3aVXPmzLFdcgAAAMWkyDPwWrRooYSEBPn5+Wn58uX68ssvFRgYqO+++04PP/xwSeQIAAAAFOj333+Xt7d3vv1eXl48QgsAAO4YRZ6BJ0lBQUFavHhxcecCAAAAFElwcLDGjx+vRYsWycXFRZL0xx9/aOLEiQoODrZxdgAAAMXjpgp4V1y4cEEXL1602ufu7v6XEgIAAAAKa+bMmXr88cd17733qmHDhpKkvXv3ysXFRevXr7dxdgAAAMWjyAW833//XaNGjdLy5cv122+/5WvPzc0tlsQAAACAG6lfv74OHz6sxYsXKzk5WZLUo0cP9erVS66urjbODgAAoHgUuYD38ssv65tvvtGcOXP07LPPKjo6Wj///LPef/99TZ48uSRyBAAAAPLJyclRrVq1tHbtWg0YMMDW6QAAAJSYIhfwvvzySy1atEghISHq27evHn74YQUGBqpq1apavHixevXqVRJ5AgAAAFZKly6tCxcu2DoNAACAElfkt9CeOXNGAQEBki6vd3fmzBlJUsuWLbV58+bizQ4AAAC4jvDwcE2ZMkWXLl2ydSoAAAAlpsgz8AICAnTs2DHdd999qlWrlpYvX66HHnpIX375pTw9PUsgRQAAAKBgO3bsUFxcnDZs2KD69eurbNmyVu0rV660UWYAAADFp8gz8Pr27au9e/dKkl599VVFR0fLxcVFw4cP18svv1ysyeXm5mrs2LHy9/eXq6ur7r//fr355psyDMOMMQxD48aNU5UqVeTq6qrQ0FAdPnzY6jxnzpxRr1695O7uLk9PT/Xr10/nz5+3ivnuu+/08MMPy8XFRX5+fpo6dWq+fFasWKFatWrJxcVF9evX11dffVWs1wsAAICi8fT0VJcuXRQWFiZfX195eHhYbQAAAHeCIs/AGz58uPlzaGiokpOTlZSUpMDAQDVo0KBYk5syZYrmzJmjhQsXqm7dutq5c6f69u0rDw8PvfTSS5KkqVOnavbs2Vq4cKH8/f01duxYhYWF6cCBA3JxcZEk9erVSydPnlRsbKxycnLUt29fDRw4UEuWLJEkZWZmqm3btgoNDdXcuXO1b98+Pf/88/L09NTAgQMlSVu3blWPHj0UFRWlJ554QkuWLFHnzp21a9cu1atXr1ivGwAAANeXl5enadOm6YcfftDFixf16KOPasKECbx5FgAA3JEsxtXT2W5Senp6iTw++8QTT8jb21vz5s0z93Xp0kWurq765JNPZBiGfH19NWLECI0cOVKSlJGRIW9vby1YsEDdu3fXwYMHVadOHe3YsUNNmjSRJMXExKh9+/Y6ceKEfH19NWfOHL3++utKTU2Vk5OTpMuzC1evXq3k5GRJUrdu3ZSVlaW1a9eauTRr1kxBQUGaO3duoa4nMzNTHh4eysjIkLu7e7F8RwBwM16t18PWKeAG+rex2DoFFELgrCUl3gfjh4K9+eabmjBhgkJDQ+Xq6qr169erR48e+uijj2ySD39OAOzFkaE9bZ0CcEe4FeM8qfBjiCI/QjtlyhQtW7bM/Ny1a1dVrFhR99xzj/lobXFp3ry54uLi9MMPP0iS9u7dqy1btqhdu3aSpGPHjik1NVWhoaHmMR4eHmratKkSEhIkSQkJCfL09DSLd9LlmYMODg5KTEw0Y1q1amUW7yQpLCxMhw4d0tmzZ82Yq/u5EnOln4JkZ2crMzPTagMAAMBft2jRIr333ntav369Vq9erS+//FKLFy9WXl6erVMDAAAodkUu4M2dO1d+fn6SpNjYWMXGxurrr79Wu3btin0NvFdffVXdu3dXrVq1VLp0aTVq1EjDhg1Tr169JEmpqamSJG9vb6vjvL29zbbU1FR5eXlZtZcqVUoVKlSwiinoHFf3ca2YK+0FiYqKslqD5cr3BgAAgL8mJSVF7du3Nz+HhobKYrHol19+sWFWAAAAJaPIa+Clpqaahai1a9eqa9euatu2rapVq6amTZsWa3LLly/X4sWLtWTJEtWtW1d79uzRsGHD5Ovrqz59+hRrXyVh9OjRioyMND9nZmZSxAMAACgGly5dMtc7vqJ06dLKycmxUUYAAAAlp8gFvPLly+v48ePy8/NTTEyMJk2aJOny22Bzc3OLNbmXX37ZnIUnSfXr19d///tfRUVFqU+fPvLx8ZEkpaWlqUqVKuZxaWlpCgoKkiT5+Pjo1KlTVue9dOmSzpw5Yx7v4+OjtLQ0q5grn28Uc6W9IM7OznJ2di7qZQMAAOAGDMPQc889ZzXWunDhggYNGqSyZcua+1auXGmL9AAAAIpVkR+hffrpp9WzZ0899thj+u2338z16Hbv3q3AwMBiTe7333+Xg4N1io6OjubaJv7+/vLx8VFcXJzZnpmZqcTERAUHB0uSgoODlZ6erqSkJDNm48aNysvLM2cMBgcHa/PmzVa/sY2NjVXNmjVVvnx5M+bqfq7EXOkHAAAAt06fPn3k5eVltVzJ3//+d/n6+lrtAwAAuBMUeQbe22+/rWrVqun48eOaOnWq3NzcJEknT57Uiy++WKzJdezYUW+99Zbuu+8+1a1bV7t379aMGTP0/PPPS5IsFouGDRumSZMmqXr16vL399fYsWPl6+urzp07S5Jq166txx9/XAMGDNDcuXOVk5OjiIgIde/eXb6+vpKknj17auLEierXr59eeeUVff/995o1a5befvttM5ehQ4eqdevWmj59ujp06KClS5dq586d+uCDD4r1mgEAAHBj8+fPt3UKAAAAt0yRC3ilS5fWyJEj8+0fPnx4sSR0tXfeeUdjx47Viy++qFOnTsnX11cvvPCCxo0bZ8aMGjVKWVlZGjhwoNLT09WyZUvFxMRYrYmyePFiRUREqE2bNnJwcFCXLl00e/Zss93Dw0MbNmxQeHi4GjdurEqVKmncuHEaOHCgGdO8eXMtWbJEY8aM0Wuvvabq1atr9erVqlevXrFfNwAAAAAAAHCFxTAMo6gHHT58WN98841OnTplPs56xdXFNVjLzMyUh4eHMjIy5O7ubut0ANzFXq3Xw9Yp4Ab6t7HYOgUUQuCsJSXeB+OH2wN/TgDsxZGhPW2dAnBHuBXjPKnwY4giz8D78MMPNXjwYFWqVEk+Pj6yWP7/HxgWi4UCHgAAAAAAAFCMilzAmzRpkt566y298sorJZEPAAAAcMtFRUVp5cqVSk5Olqurq5o3b64pU6aoZs2atk4NAACg6G+hPXv2rJ555pmSyAUAAACwifj4eIWHh2vbtm2KjY1VTk6O2rZtq6ysLFunBgAAUPQZeM8884w2bNigQYMGlUQ+AAAAwC0XExNj9XnBggXy8vJSUlKSWrVqZaOsAAAALityAS8wMFBjx47Vtm3bVL9+fZUuXdqq/aWXXiq25AAAAABbyMjIkCRVqFChwPbs7GxlZ2ebnzMzM29JXgAA4O5U5ALeBx98IDc3N8XHxys+Pt6qzWKxUMADAADAbS0vL0/Dhg1TixYtVK9evQJjoqKiNHHixFucGQAAuFsVuYB37NixksgDAAAAsAvh4eH6/vvvtWXLlmvGjB49WpGRkebnzMxM+fn53Yr0AADAXajIBTwAAADgThUREaG1a9dq8+bNuvfee68Z5+zsLGdn51uYGQAAuJvdVAHvxIkTWrNmjVJSUnTx4kWrthkzZhRLYgAAAMCtYhiGhgwZolWrVmnTpk3y9/e3dUoAAACmIhfw4uLi9OSTTyogIEDJycmqV6+efvrpJxmGoQceeKAkcgQAAABKVHh4uJYsWaIvvvhC5cqVU2pqqiTJw8NDrq6uNs4OAADc7RyKesDo0aM1cuRI7du3Ty4uLvr88891/PhxtW7dWs8880xJ5AgAAACUqDlz5igjI0MhISGqUqWKuS1btszWqQEAABR9Bt7Bgwf16aefXj64VCn98ccfcnNz0xtvvKFOnTpp8ODBxZ4kAAAAUJIMw7B1CgAAANdU5Bl4ZcuWNde9q1Klin788Uez7ddffy2+zAAAAAAAAAAUfQZes2bNtGXLFtWuXVvt27fXiBEjtG/fPq1cuVLNmjUriRwBAAAAAACAu1aRC3gzZszQ+fPnJUkTJ07U+fPntWzZMlWvXp030AIAAAAAAADFrEgFvNzcXJ04cUINGjSQdPlx2rlz55ZIYgAAAAAAAACKuAaeo6Oj2rZtq7Nnz5ZUPgAAAAAAAACuUuSXWNSrV09Hjx4tiVwAAAAAAAAA/EmRC3iTJk3SyJEjtXbtWp08eVKZmZlWGwAAAAAAAIDiU+g18N544w2NGDFC7du3lyQ9+eSTslgsZrthGLJYLMrNzS3+LAEAAAAAAIC7VKELeBMnTtSgQYP0zTfflGQ+AAAAAAAAAK5S6AKeYRiSpNatW5dYMgAAAAAAAACsFWkNvKsfmQUAAAAAAABQ8go9A0+SatSoccMi3pkzZ/5SQgAAAAAAAAD+X5EKeBMnTpSHh0dJ5QIAAAAAAADgT4pUwOvevbu8vLxKKhcAAAAAAAAAf1LoNfBY/w4AAAAAAAC49QpdwLvyFloAAAAAAAAAt06hH6HNy8sryTwAAAAAAAAAFKDQM/AAAAAAAAAA3HoU8AAAAAAAAAA7RgEPAAAAAAAAsGMU8AAAAAAAAAA7RgEPAAAAAAAAsGMU8AAAAAAAAAA7RgEPAAAAAAAAsGMU8AAAAAAAAAA7ZvcFvJ9//ll///vfVbFiRbm6uqp+/frauXOn2W4YhsaNG6cqVarI1dVVoaGhOnz4sNU5zpw5o169esnd3V2enp7q16+fzp8/bxXz3Xff6eGHH5aLi4v8/Pw0derUfLmsWLFCtWrVkouLi+rXr6+vvvqqZC4aAAAAAAAA+B+7LuCdPXtWLVq0UOnSpfX111/rwIEDmj59usqXL2/GTJ06VbNnz9bcuXOVmJiosmXLKiwsTBcuXDBjevXqpf379ys2NlZr167V5s2bNXDgQLM9MzNTbdu2VdWqVZWUlKRp06ZpwoQJ+uCDD8yYrVu3qkePHurXr592796tzp07q3Pnzvr+++9vzZcBAAAAAACAu5LFMAzD1klcy6uvvqpvv/1W//nPfwpsNwxDvr6+GjFihEaOHClJysjIkLe3txYsWKDu3bvr4MGDqlOnjnbs2KEmTZpIkmJiYtS+fXudOHFCvr6+mjNnjl5//XWlpqbKycnJ7Hv16tVKTk6WJHXr1k1ZWVlau3at2X+zZs0UFBSkuXPnFup6MjMz5eHhoYyMDLm7u9/09wIAf9Wr9XrYOgXcQP82FlungEIInLWkxPtg/HB74M8JgL04MrSnrVMA7gi3YpwnFX4MYdcz8NasWaMmTZromWeekZeXlxo1aqQPP/zQbD927JhSU1MVGhpq7vPw8FDTpk2VkJAgSUpISJCnp6dZvJOk0NBQOTg4KDEx0Yxp1aqVWbyTpLCwMB06dEhnz541Y67u50rMlX4Kkp2drczMTKsNAAAAAAAAKAq7LuAdPXpUc+bMUfXq1bV+/XoNHjxYL730khYuXChJSk1NlSR5e3tbHeft7W22paamysvLy6q9VKlSqlChglVMQee4uo9rxVxpL0hUVJQ8PDzMzc/Pr0jXDwAAAAAAANh1AS8vL08PPPCA/vGPf6hRo0YaOHCgBgwYUOhHVm1t9OjRysjIMLfjx4/bOiUAAAAAAADcZuy6gFelShXVqVPHal/t2rWVkpIiSfLx8ZEkpaWlWcWkpaWZbT4+Pjp16pRV+6VLl3TmzBmrmILOcXUf14q50l4QZ2dnubu7W20AAAAAAABAUdh1Aa9FixY6dOiQ1b4ffvhBVatWlST5+/vLx8dHcXFxZntmZqYSExMVHBwsSQoODlZ6erqSkpLMmI0bNyovL09NmzY1YzZv3qycnBwzJjY2VjVr1jTfeBscHGzVz5WYK/0AAAAAAAAAJcGuC3jDhw/Xtm3b9I9//ENHjhzRkiVL9MEHHyg8PFySZLFYNGzYME2aNElr1qzRvn371Lt3b/n6+qpz586SLs/Ye/zxxzVgwABt375d3377rSIiItS9e3f5+vpKknr27CknJyf169dP+/fv17JlyzRr1ixFRkaauQwdOlQxMTGaPn26kpOTNWHCBO3cuVMRERG3/HsBAAAAAADA3aOUrRO4ngcffFCrVq3S6NGj9cYbb8jf318zZ85Ur169zJhRo0YpKytLAwcOVHp6ulq2bKmYmBi5uLiYMYsXL1ZERITatGkjBwcHdenSRbNnzzbbPTw8tGHDBoWHh6tx48aqVKmSxo0bp4EDB5oxzZs315IlSzRmzBi99tprql69ulavXq169erdmi8DAAAAAAAAdyWLYRiGrZO4W2RmZsrDw0MZGRmshwfApl6t18PWKeAG+rex2DoFFELgrCUl3gfjh9sDf04A7MWRoT1tnQJwR7gV4zyp8GMIu36EFgAAAAAAALjbUcADAAAAAAAA7BgFPAAAAAAAAMCOUcBDiZgwYYIsFovVVqtWLbP9woULCg8PV8WKFeXm5qYuXbooLS3NbF+wYEG+469sp06dkiSdPHlSPXv2VI0aNeTg4KBhw4blyyMnJ0dvvPGG7r//frm4uKhhw4aKiYkp8esHAAAAAAAoLhTwUGLq1q2rkydPmtuWLVvMtuHDh+vLL7/UihUrFB8fr19++UVPP/202d6tWzerY0+ePKmwsDC1bt1aXl5ekqTs7GxVrlxZY8aMUcOGDQvMYcyYMXr//ff1zjvv6MCBAxo0aJCeeuop7d69u2QvHgAAAAAAoJiUsnUCuHOVKlVKPj4++fZnZGRo3rx5WrJkiR599FFJ0vz581W7dm1t27ZNzZo1k6urq1xdXc1jTp8+rY0bN2revHnmvmrVqmnWrFmSpI8++qjAHD7++GO9/vrrat++vSRp8ODB+ve//63p06frk08+KbZrBQAAAAAAKCnMwEOJOXz4sHx9fRUQEKBevXopJSVFkpSUlKScnByFhoaasbVq1dJ9992nhISEAs+1aNEilSlTRn/729+KlEN2drZcXFys9rm6ulrNBgQAAAAAALBnFPBQIpo2baoFCxYoJiZGc+bM0bFjx/Twww/r3LlzSk1NlZOTkzw9Pa2O8fb2VmpqaoHnmzdvnnr27Gk1K68wwsLCNGPGDB0+fFh5eXmKjY3VypUrdfLkyZu9NAAAAAAAgFuKR2hRItq1a2f+3KBBAzVt2lRVq1bV8uXLi1yES0hI0MGDB/Xxxx8XOY9Zs2ZpwIABqlWrliwWi+6//3717dv3mo/cAgAAAAAA2Btm4OGW8PT0VI0aNXTkyBH5+Pjo4sWLSk9Pt4pJS0srcM28f/3rXwoKClLjxo2L3G/lypW1evVqZWVl6b///a+Sk5Pl5uamgICAm70UAAAAAACAW4oCHm6J8+fP68cff1SVKlXUuHFjlS5dWnFxcWb7oUOHlJKSouDg4HzHLV++XP369ftL/bu4uOiee+7RpUuX9Pnnn6tTp05/6XwAAAAAAAC3Co/QokSMHDlSHTt2VNWqVfXLL79o/PjxcnR0VI8ePeTh4aF+/fopMjJSFSpUkLu7u4YMGaLg4GA1a9bM6jzLli3TpUuX9Pe//73Afvbs2SPpcqHv9OnT2rNnj5ycnFSnTh1JUmJion7++WcFBQXp559/1oQJE5SXl6dRo0aV6PUDAAAAAAAUFwp4KBEnTpxQjx499Ntvv6ly5cpq2bKltm3bpsqVK0uS3n77bTk4OKhLly7Kzs5WWFiY3nvvvXznmTdvnp5++ul8L7y4olGjRubPSUlJWrJkiapWraqffvpJknThwgWNGTNGR48elZubm9q3b6+PP/74mucDAAAAAACwNxTwUCKWLl163XYXFxdFR0crOjr6unFbt269brthGNdtb926tQ4cOHDdGAAAAAAAAHvGGngAAAAAAACAHaOABwAAAAAAANgxHqG9Q71ar4etU0AhTP7+U1unAAAAAAAA7Bwz8AAAAAAAAAA7RgEPAAAAAAAAsGMU8AAAAAAAAAA7RgEPAAAAAAAAsGMU8AAAAAAAAAA7RgEPAAAAAAAAsGMU8AAAAAAAAAA7RgEPAAAAAAAAsGMU8AAAAAAAAAA7RgEPAAAAAAAAsGMU8AAAAAAAAAA7RgEPAAAAAAAAsGMU8AAAAAAAAAA7RgEPAAAAAAAAsGMU8AAAAAAAAAA7RgEPAAAAAAAAsGMU8AAAAAAAAAA7RgEPAAAAAAAAsGMU8AAAAAAAAAA7RgEPAAAAAAAAsGMU8AAAAAAAAAA7dlsV8CZPniyLxaJhw4aZ+y5cuKDw8HBVrFhRbm5u6tKli9LS0qyOS0lJUYcOHVSmTBl5eXnp5Zdf1qVLl6xiNm3apAceeEDOzs4KDAzUggUL8vUfHR2tatWqycXFRU2bNtX27dtL4jIBAAAAAAAA021TwNuxY4fef/99NWjQwGr/8OHD9eWXX2rFihWKj4/XL7/8oqefftpsz83NVYcOHXTx4kVt3bpVCxcu1IIFCzRu3Dgz5tixY+rQoYMeeeQR7dmzR8OGDVP//v21fv16M2bZsmWKjIzU+PHjtWvXLjVs2FBhYWE6depUyV88AAAAAAAA7lq3RQHv/Pnz6tWrlz788EOVL1/e3J+RkaF58+ZpxowZevTRR9W4cWPNnz9fW7du1bZt2yRJGzZs0IEDB/TJJ58oKChI7dq105tvvqno6GhdvHhRkjR37lz5+/tr+vTpql27tiIiIvS3v/1Nb7/9ttnXjBkzNGDAAPXt21d16tTR3LlzVaZMGX300Ue39ssAAAAAAADAXeW2KOCFh4erQ4cOCg0NtdqflJSknJwcq/21atXSfffdp4SEBElSQkKC6tevL29vbzMmLCxMmZmZ2r9/vxnz53OHhYWZ57h48aKSkpKsYhwcHBQaGmrGFCQ7O1uZmZlWGwAAAAAAAFAUpWydwI0sXbpUu3bt0o4dO/K1paamysnJSZ6enlb7vb29lZqaasZcXby70n6l7XoxmZmZ+uOPP3T27Fnl5uYWGJOcnHzN3KOiojRx4sTCXSgAAAAAAABQALuegXf8+HENHTpUixcvlouLi63TKbLRo0crIyPD3I4fP27rlAAAAAAAAHCbsesCXlJSkk6dOqUHHnhApUqVUqlSpRQfH6/Zs2erVKlS8vb21sWLF5Wenm51XFpamnx8fCRJPj4++d5Ke+XzjWLc3d3l6uqqSpUqydHRscCYK+coiLOzs9zd3a02wJ7MmTNHDRo0MP/7DA4O1tdff222v/DCC7r//vvl6uqqypUrq1OnTvlmncbFxal58+YqV66cfHx89Morr+R7y/Py5csVFBSkMmXKqGrVqpo2bZpV+8qVK/XYY4+pcuXKZh5Xv0QGAICStnnzZnXs2FG+vr6yWCxavXq1rVMCAAAw2XUBr02bNtq3b5/27Nljbk2aNFGvXr3Mn0uXLq24uDjzmEOHDiklJUXBwcGSpODgYO3bt8/qbbGxsbFyd3dXnTp1zJirz3El5so5nJyc1LhxY6uYvLw8xcXFmTHA7ejee+/V5MmTlZSUpJ07d+rRRx9Vp06dzPUhr7wY5uDBg1q/fr0Mw1Dbtm2Vm5srSdq7d6/at2+vxx9/XLt379ayZcu0Zs0avfrqq2YfX3/9tXr16qVBgwbp+++/13vvvae3335b7777rhmzefNmPfbYY/rqq6+UlJSkRx55RB07dtTu3btv7RcCALhrZWVlqWHDhoqOjrZ1KgAAAPlYDMMwbJ1EUYSEhCgoKEgzZ86UJA0ePFhfffWVFixYIHd3dw0ZMkSStHXrVklSbm6ugoKC5Ovrq6lTpyo1NVXPPvus+vfvr3/84x+SpGPHjqlevXoKDw/X888/r40bN+qll17SunXrFBYWJklatmyZ+vTpo/fff18PPfSQZs6cqeXLlys5OTnf2njXkpmZKQ8PD2VkZJT4bLxX6/Uo0fOjeEz+/lNbp5BPhQoVNG3aNPXr1y9f23fffaeGDRvqyJEjuv/++/Xaa68pNjbWao3KL7/8Ul27dtWpU6dUrlw59ezZUzk5OVqxYoUZ884772jq1KlKSUmRxWIpMI+6deuqW7duGjduXPFfJLhH3Ab6tyn47wbsS+CsJSXex60cP+Ayi8WiVatWqXPnzoU+hj8nAPbiyNCetk4BuCPcinGeVPgxhN2/xOJG3n77bTk4OKhLly7Kzs5WWFiY3nvvPbPd0dFRa9eu1eDBgxUcHKyyZcuqT58+euONN8wYf39/rVu3TsOHD9esWbN077336l//+pdZvJOkbt266fTp0xo3bpxSU1MVFBSkmJiYQhfvAHuXm5urFStWKCsrq8CZpVlZWZo/f778/f3l5+cn6fKblv+8PqWrq6suXLigpKQkhYSEKDs7W2XKlMkXc+LECf33v/9VtWrV8vWVl5enc+fOqUKFCsV3gQAAFKPs7GxlZ2ebnzMzM22YDQAAuNPddgW8TZs2WX12cXFRdHT0dR93qFq1qr766qvrnjckJOSGj+tFREQoIiKi0LkCt4N9+/YpODhYFy5ckJubm1atWmU+Xi5J7733nkaNGqWsrCzVrFlTsbGxcnJykiSFhYVp5syZ+vTTT9W1a1elpqaaxfGTJ0+aMcOHD9dzzz2nRx55REeOHNH06dPNmIIKeP/85z91/vx5de3atYSvHgCAmxMVFaWJEyfaOg0AAHCXsOs18ACUvJo1a2rPnj1KTEzU4MGD1adPHx04cMBs79Wrl3bv3q34+HjVqFFDXbt21YULFyRJbdu21bRp0zRo0CA5OzurRo0aat++vSTJweHy7WXAgAGKiIjQE088IScnJzVr1kzdu3e3irnakiVLNHHiRC1fvlxeXl4lffkAANyU0aNHKyMjw9yOHz9u65QAAMAdjAIecJdzcnJSYGCgGjdurKioKDVs2FCzZs0y2z08PFS9enW1atVKn332mZKTk7Vq1SqzPTIyUunp6UpJSdGvv/6qTp06SZICAgIkXV5HaMqUKTp//rz++9//KjU1VQ899JBVzBVLly5V//79tXz5coWGhpb0pQMAcNOcnZ3Nt7hf2QAAAErKbfcILYCSlZeXZ7Wmz9UMw5BhGPnaLRaLfH19JUmffvqp/Pz89MADD1jFODo66p577jFjgoODVblyZbP9008/1fPPP6+lS5eqQ4cOxXlJAAAAAADc1ijgAXex0aNHq127drrvvvt07tw5LVmyRJs2bdL69et19OhRLVu2TG3btlXlypV14sQJTZ48Wa6uruZjspI0bdo0Pf7443JwcNDKlSs1efJkLV++XI6OjpKkX3/9VZ999plCQkJ04cIFzZ8/XytWrFB8fLx5jiVLlqhPnz6aNWuWmjZtqtTUVEmXX3bh4eFxa78UAMBd6fz58zpy5Ij5+dixY9qzZ48qVKig++67z4aZAQAA8AgtcFc7deqUevfurZo1a6pNmzbasWOH1q9fr8cee0wuLi76z3/+o/bt2yswMFDdunVTuXLltHXrVqu16b7++ms9/PDDatKkidatW6cvvvhCnTt3tupn4cKFatKkiVq0aKH9+/dr06ZN5mO0kvTBBx/o0qVLCg8PV5UqVcxt6NCht+qrAADc5Xbu3KlGjRqpUaNGki4vEdGoUSONGzfOxpkBAAAwAw+4q82bN++abb6+vjd8e7Mkbdy48brtlSpVUkJCwnVj/vx2aQAAbrWQkBAZhmHrNAAAAArEDDwAAAAAAADAjjEDD7ChI0N72joFFELgrCW2TgEAAAAAcBdjBh4AAAAAAABgxyjgAQAAAAAAAHaMAh4AAAAAAABgxyjgAQAAAAAAAHaMAh4AAAAAAABgxyjgAQAAAAAAAHaMAh4AAAAAAABgxyjgAQAAAAAAAHaMAh4AAAAAAABgxyjgAQAAAAAAAHaMAh4AAAAAAABgxyjgAQAAAAAAAHaMAh4AAAAAAABgxyjgAQAAAAAAAHaMAh4AAAAAAABgxyjgAQAAAAAAAHaMAh4AAAAAAABgxyjgAQAAAAAAAHaMAh4AAAAAAABgxyjgAQAAAAAAAHaMAh4AAAAAAABgxyjgAQAAALBbEyZMkMVisdpq1ap1zfiVK1eqSZMm8vT0VNmyZRUUFKSPP/7YKsYwDI0bN05VqlSRq6urQkNDdfjwYbN906ZN+fq8su3YsUOSdOjQIT3yyCPy9vaWi4uLAgICNGbMGOXk5BQpl5IQHR2tatWqycXFRU2bNtX27dvzxSQkJOjRRx9V2bJl5e7urlatWumPP/4o8dwAADeHAh4AAAAAu1a3bl2dPHnS3LZs2XLN2AoVKuj1119XQkKCvvvuO/Xt21d9+/bV+vXrzZipU6dq9uzZmjt3rhITE1W2bFmFhYXpwoULkqTmzZtb9Xfy5En1799f/v7+atKkiSSpdOnS6t27tzZs2KBDhw5p5syZ+vDDDzV+/Pgi5VJUCxYsUEhIyDXbly1bpsjISI0fP167du1Sw4YNFRYWplOnTpkxCQkJevzxx9W2bVtt375dO3bsUEREhBwc+OchANirUrZOAAAAAACup1SpUvLx8SlU7J+LW0OHDtXChQu1ZcsWhYWFyTAMzZw5U2PGjFGnTp0kSYsWLZK3t7dWr16t7t27y8nJyaq/nJwcffHFFxoyZIgsFoskKSAgQAEBAWZM1apVtWnTJv3nP/8pdC6SlJ2drddff12ffvqp0tPTVa9ePU2ZMuW6RbrrmTFjhgYMGKC+fftKkubOnat169bpo48+0quvvipJGj58uF566SXzsyTVrFnzpvoDANwa/IoFAAAAgF07fPiwfH19FRAQoF69eiklJaVQxxmGobi4OB06dEitWrWSJB07dkypqakKDQ014zw8PNS0aVMlJCQUeJ41a9bot99+M4tiBTly5IhiYmLUunXrQuciSREREUpISNDSpUv13Xff6ZlnntHjjz9u9UhvYV28eFFJSUlW1+bg4KDQ0FDz2k6dOqXExER5eXmpefPm8vb2VuvWra87qxEAYHsU8AAAAADYraZNm2rBggWKiYnRnDlzdOzYMT388MM6d+7cNY/JyMiQm5ubnJyc1KFDB73zzjt67LHHJEmpqamSJG9vb6tjvL29zbY/mzdvnsLCwnTvvffma2vevLlcXFxUvXp1Pfzww3rjjTcKnUtKSormz5+vFStW6OGHH9b999+vkSNHqmXLlpo/f37hv6T/+fXXX5Wbm3vdazt69Kiky2sLDhgwQDExMXrggQfUpk2bmyoaAgBuDR6hBQAAAGC32rVrZ/7coEEDNW3aVFWrVtXy5cvVr1+/Ao8pV66c9uzZo/PnzysuLk6RkZEKCAi4qcdST5w4ofXr12v58uUFti9btkznzp3T3r179fLLL+uf//ynRo0aVahc9u3bp9zcXNWoUcPqnNnZ2apYsaKky0W+OnXqmG2XLl1STk6O3NzczH2vvfaaXnvttUJdT15eniTphRdeMGcUNmrUSHFxcfroo48UFRVVqPMAAG4tCngAAAAAbhuenp6qUaOGjhw5cs0YBwcHBQYGSpKCgoJ08OBBRUVFKSQkxFzbLi0tTVWqVDGPSUtLU1BQUL5zzZ8/XxUrVtSTTz5ZYF9+fn6SpDp16ig3N1cDBw7UiBEj5OjoeMNczp8/L0dHRyUlJZnxV1wp0Pn6+mrPnj3m/pUrV+rzzz/X4sWLzX0VKlSQJFWqVEmOjo5KS0uzOldaWpp53Veu+eqioCTVrl270I8mAwBuPR6hBQAAAHDbOH/+vH788Uer4tuN5OXlKTs7W5Lk7+8vHx8fxcXFme2ZmZlKTExUcHCw1XGGYWj+/Pnq3bu3SpcuXah+cnJyzFluN8qlUaNGys3N1alTpxQYGGi1XSm4lSpVymq/l5eXXF1drfZdKeA5OTmpcePGVteWl5enuLg489qqVasmX19fHTp0yCqvH374QVWrVr3hNQIAbMPuC3hRUVF68MEHVa5cOXl5ealz5875/mdz4cIFhYeHq2LFinJzc1OXLl3y/dYpJSVFHTp0UJkyZeTl5aWXX35Zly5dsorZtGmTHnjgATk7OyswMFALFizIl090dLSqVasmFxcXNW3aVNu3by/2awYAAABw2ciRIxUfH6+ffvpJW7du1VNPPSVHR0f16NFDktS7d2+NHj3ajI+KilJsbKyOHj2qgwcPavr06fr444/197//XZJksVg0bNgwTZo0SWvWrNG+ffvUu3dv+fr6qnPnzlZ9b9y4UceOHVP//v3z5bV48WItX75cBw8e1NGjR7V8+XKNHj1a3bp1M4t9N8qlRo0a6tWrl3r37q2VK1fq2LFj2r59u6KiorRu3bqb+r4iIyP14YcfauHChTp48KAGDx6srKws83FZi8Wil19+WbNnz9Znn32mI0eOaOzYsUpOTr7mI8kAANuz+0do4+PjFR4ergcffFCXLl3Sa6+9prZt2+rAgQMqW7aspMuvQV+3bp1WrFghDw8PRURE6Omnn9a3334rScrNzVWHDh3k4+OjrVu36uTJk+Zv0f7xj39Iuvw2qg4dOmjQoEFavHix4uLi1L9/f1WpUsV8xfuyZcsUGRmpuXPnqmnTppo5c6bCwsJ06NAheXl52eYLAgAAAO5gJ06cUI8ePfTbb7+pcuXKatmypbZt26bKlStLuvyLegeH/5+XkJWVpRdffFEnTpyQq6uratWqpU8++UTdunUzY0aNGqWsrCwNHDhQ6enpatmypWJiYuTi4mLV97x589S8eXPVqlUrX16lSpXSlClT9MMPP8gwDFWtWlUREREaPnx4kXKZP3++Jk2apBEjRujnn39WpUqV1KxZMz3xxBM39X1169ZNp0+f1rhx45SamqqgoCDFxMRYvdhi2LBhunDhgoYPH64zZ86oYcOGio2N1f33339TfQIASp7FMAzD1kkUxenTp+Xl5aX4+Hi1atVKGRkZqly5spYsWaK//e1vkqTk5GTVrl1bCQkJatasmb7++ms98cQT+uWXX8z/cc2dO1evvPKKTp8+LScnJ73yyitat26dvv/+e7Ov7t27Kz09XTExMZIuvwHrwQcf1Lvvvivp8nR0Pz8/DRkyRK+++uoNc8/MzJSHh4cyMjLk7u5e3F+NlVfr9SjR86N49G9jsXUKKITAWUtsnUKx4x5h/7g/3B5uxf3hVo4fcPP4cwJgL44M7WnrFIA7wq36d2BhxxB2/wjtn2VkZEj6/4Vak5KSlJOTo9DQUDOmVq1auu+++5SQkCBJSkhIUP369a1+6xQWFqbMzEzt37/fjLn6HFdirpzj4sWLSkpKsopxcHBQaGioGfNn2dnZyszMtNoAAAAAAACAorD7R2ivlpeXp2HDhqlFixaqV6+eJCk1NVVOTk7y9PS0ivX29lZqaqoZc3Xx7kr7lbbrxWRmZuqPP/7Q2bNnlZubW2BMcnJygflGRUVp4sSJN3exAAAAwDUwkxooHpO//9TWKQBAodxWM/DCw8P1/fffa+nSpbZOpVBGjx6tjIwMczt+/LitUwIAAAAAAMBt5raZgRcREaG1a9dq8+bNuvfee839Pj4+unjxotLT061m4aWlpZmvXvfx8cn3ttgrb6m9OubPb65NS0uTu7u7XF1d5ejoKEdHxwJjrpzjz5ydneXs7HxzFwwAAAAAAADoNpiBZxiGIiIitGrVKm3cuFH+/v5W7Y0bN1bp0qUVFxdn7jt06JBSUlIUHBwsSQoODta+fft06tQpMyY2Nlbu7u6qU6eOGXP1Oa7EXDmHk5OTGjdubBWTl5enuLg4MwYAAAAAAAAobnY/Ay88PFxLlizRF198oXLlyplr1nl4eMjV1VUeHh7q16+fIiMjVaFCBbm7u2vIkCEKDg5Ws2bNJElt27ZVnTp19Oyzz2rq1KlKTU3VmDFjFB4ebs6QGzRokN59912NGjVKzz//vDZu3Kjly5dr3bp1Zi6RkZHq06ePmjRpooceekgzZ85UVlaW+vbte+u/GAAAAAAAANwV7L6AN2fOHElSSEiI1f758+frueeekyS9/fbbcnBwUJcuXZSdna2wsDC99957Zqyjo6PWrl2rwYMHKzg4WGXLllWfPn30xhtvmDH+/v5at26dhg8frlmzZunee+/Vv/71L4WFhZkx3bp10+nTpzVu3DilpqYqKChIMTEx+V5sAQAAAAAAABQXuy/gGYZxwxgXFxdFR0crOjr6mjFVq1bVV199dd3zhISEaPfu3deNiYiIUERExA1zAgAAAAAAAIqD3a+BBwAAAAAAANzN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XhFFR0erWrVqcnFxUdOmTbV9+3ZbpwQAAIBiwlgPAADYIwp4RbBs2TJFRkZq/Pjx2rVrlxo2bKiwsDCdOnXK1qkBAADgL2KsBwAA7BUFvCKYMWOGBgwYoL59+6pOnTqaO3euypQpo48++sjWqQEAAOAvYqwHAADsVSlbJ3C7uHjxopKSkjR69Ghzn4ODg0JDQ5WQkFDgMdnZ2crOzjY/Z2RkSJIyMzNLNllJ2bk5Jd4H/rpz2RZbp4BCuBV/Z2817hH2j/vD7eFW3B+u9GEYRon3dTcr6ljPluM8ifs4UFzuxHHeuWzuD0BxuFX3h8KO9SjgFdKvv/6q3NxceXt7W+339vZWcnJygcdERUVp4sSJ+fb7+fmVSI64/cws+D8d2Jv3P7N1BrgLcX+4TdzC+8O5c+fk4eFxy/q72xR1rMc4D7gzzPT43NYpALBXt/jfgTca61HAK0GjR49WZGSk+TkvL09nzpxRxYoVZbEws+Jul5mZKT8/Px0/flzu7u62TgeAHeH+gKsZhqFz587J19fX1qngKozzcD3cxwFcC/cH/Flhx3oU8AqpUqVKcnR0VFpamtX+tLQ0+fj4FHiMs7OznJ2drfZ5enqWVIq4Tbm7u3PjBlAg7g+4gpl3Ja+oYz3GeSgM7uMAroX7A65WmLEeL7EoJCcnJzVu3FhxcXHmvry8PMXFxSk4ONiGmQEAAOCvYqwHAADsGTPwiiAyMlJ9+vRRkyZN9NBDD2nmzJnKyspS3759bZ0aAAAA/iLGegAAwF5RwCuCbt266fTp0xo3bpxSU1MVFBSkmJiYfIsdA4Xh7Oys8ePH53v8BgC4PwC2wVgPxYX7OIBr4f6Am2UxbvSeWgAAAAAAAAA2wxp4AAAAAAAAgB2jgAcAAAAAAADYMQp4AAAAAAAAgB2jgAcU0nPPPafOnTsX6RiLxaLVq1eXSD7X89NPP8lisWjPnj23vG/gbhQSEqJhw4aZn6tVq6aZM2faLJ+btWDBAnl6eto6DQC45RjnAbgWxnmwFxTwgP957rnnZLFYZLFY5OTkpMDAQL3xxhu6dOmSJGnWrFlasGBBiedx8eJFTZ06VQ0bNlSZMmVUqVIltWjRQvPnz1dOTk6J9w/cjQzDUGhoqMLCwvK1vffee/L09NSJEydskFnhpaamasiQIQoICJCzs7P8/PzUsWNHxcXF2To1ALA5xnnA3YtxHu4UpWydAGBPHn/8cc2fP1/Z2dn66quvFB4ertKlS2v06NHy8PAo8f4vXryosLAw7d27V2+++aZatGghd3d3bdu2Tf/85z/VqFEjBQUFlXgewN3GYrFo/vz5ql+/vt5//3298MILkqRjx45p1KhRmjNnju69914bZ3ltP/30k1q0aCFPT09NmzZN9evXV05OjtavX6/w8HAlJyfbOkUAsDnGecDdiXEe7hTMwAOu4uzsLB8fH1WtWlWDBw9WaGio1qxZIyn/oxUhISF66aWXNGrUKFWoUEE+Pj6aMGHCdc8/fvx4ValSRd99912B7TNnztTmzZsVFxen8PBwBQUFKSAgQD179lRiYqKqV68uSYqJiVHLli3l6empihUr6oknntCPP/6Y73zJyclq3ry5XFxcVK9ePcXHx9/cFwPcBfz8/DRr1iyNHDlSx44dk2EY6tevn9q2batGjRqpXbt2cnNzk7e3t5599ln9+uuvhT53SkqKOnXqJDc3N7m7u6tr165KS0uTJGVkZMjR0VE7d+6UJOXl5alChQpq1qyZefwnn3wiPz+/a57/xRdflMVi0fbt29WlSxfVqFFDdevWVWRkpLZt22bGzZgxQ/Xr11fZsmXl5+enF198UefPn893vtWrV6t69epycXFRWFiYjh8/XuhrBQB7xTgPuHsxzvt/jPNuXxTwgOtwdXXVxYsXr9m+cOFClS1bVomJiZo6dareeOMNxcbG5oszDENDhgzRokWL9J///EcNGjQo8HyLFy9WaGioGjVqlK+tdOnSKlu2rCQpKytLkZGR2rlzp+Li4uTg4KCnnnpKeXl5Vse8/PLLGjFihHbv3q3g4GB17NhRv/32W1G+AuCu0qdPH7Vp00bPP/+83n33XX3//fd6//339eijj6pRo0bauXOnYmJilJaWpq5duxbqnHl5eerUqZPOnDmj+Ph4xcbG6ujRo+rWrZskycPDQ0FBQdq0aZMkad++fbJYLNq9e7c56IqPj1fr1q0LPP+ZM2cUExOj8PBw8x5xtavXOnFwcNDs2bO1f/9+LVy4UBs3btSoUaOs4n///Xe99dZbWrRokb799lulp6ere/fuhbpWALidMM4D7i6M8xjn3fYMAIZhGEafPn2MTp06GYZhGHl5eUZsbKzh7OxsjBw5Ml+7YRhG69atjZYtW1qd48EHHzReeeUV87MkY8WKFUbPnj2N2rVrGydOnLhuDq6ursZLL71U5NxPnz5tSDL27dtnGIZhHDt2zJBkTJ482YzJyckx7r33XmPKlClFPj9wN0lLSzMqVapkODg4GKtWrTLefPNNo23btlYxx48fNyQZhw4dMgzj8v1g6NChZnvVqlWNt99+2zAMw9iwYYPh6OhopKSkmO379+83JBnbt283DMMwIiMjjQ4dOhiGYRgzZ840unXrZjRs2ND4+uuvDcMwjMDAQOODDz4oMN/ExERDkrFy5coiX+uKFSuMihUrmp/nz59vSDK2bdtm7jt48KAhyUhMTCzy+QHAXjDOA2AYjPMY593emIEHXGXt2rVyc3OTi4uL2rVrp27dul33cYk//4a1SpUqOnXqlNW+4cOHKzExUZs3b9Y999xz3f4NwyhUnocPH1aPHj0UEBAgd3d3VatWTdLl6dtXCw4ONn8uVaqUmjRpooMHDxaqD+Bu5eXlpRdeeEG1a9dW586dtXfvXn3zzTdyc3Mzt1q1aklSgY80/dnBgwfl5+dn9WhEnTp15Onpaf59bN26tbZs2aLc3FzFx8crJCREISEh2rRpk3755RcdOXJEISEhBZ6/sPcNSfr3v/+tNm3a6J577lG5cuX07LPP6rffftPvv/9uxpQqVUoPPvig+blWrVpWuQLA7YpxHgDGeYzzbmcU8ICrPPLII9qzZ48OHz6sP/74w3x04lpKly5t9dliseR7vOGxxx7Tzz//rPXr19+w/xo1ahRqEdKOHTvqzJkz+vDDD5WYmKjExERJuu5jIAAKr1SpUipV6vJ7ns6fP6+OHTtqz549Vtvhw4fVqlWrYumvVatWOnfunHbt2qXNmzdbDezi4+Pl6+trro30Z9WrV5fFYrnhveOnn37SE088oQYNGujzzz9XUlKSoqOjJXHvAHB3YJwHQGKch9sXBTzgKmXLllVgYKDuu+8+86b+Vz355JNasmSJ+vfvr6VLl143tmfPnvr3v/+t3bt352vLyclRVlaWfvvtNx06dEhjxoxRmzZtVLt2bZ09e7bA8129qOmlS5eUlJSk2rVr/7ULAu4yDzzwgPbv369q1aopMDDQarveP/yuqF27to4fP261QPCBAweUnp6uOnXqSLq8fkmDBg307rvvqnTp0qpVq5ZatWql3bt3a+3atddcF0WSKlSooLCwMEVHRysrKytfe3p6uiQpKSlJeXl5mj59upo1a6YaNWrol19+yRd/6dIlc6FlSTp06JDS09O5dwC47THOA/BnjPMY591OKOABt8BTTz2ljz/+WH379tVnn312zbhhw4apRYsWatOmjaKjo7V3714dPXpUy5cvV7NmzXT48GGVL19eFStW1AcffKAjR45o48aNioyMLPB80dHRWrVqlZKTkxUeHq6zZ8/q+eefL6nLBO5I4eHhOnPmjHr06KEdO3boxx9/1Pr169W3b1/l5ube8PjQ0FDVr19fvXr10q5du7R9+3b17t1brVu3VpMmTcy4kJAQLV682BzEVahQQbVr19ayZcuuO7CTLv9dz83N1UMPPaTPP/9chw8f1sGDBzV79mzzEavAwEDl5OTonXfe0dGjR/Xxxx9r7ty5+c5VunRpDRkyRImJiUpKStJzzz2nZs2a6aGHHirK1wYAdw3GecDti3Ee47zbCQU84Bb529/+poULF+rZZ5/VypUrC4xxdnZWbGysRo0apffff1/NmjXTgw8+qNmzZ+ull15SvXr15ODgoKVLlyopKUn16tXT8OHDNW3atALPN3nyZE2ePFkNGzbUli1btGbNGlWqVKkkLxO44/j6+urbb79Vbm6u2rZtq/r162vYsGHy9PSUg8ON/zdqsVj0xRdfqHz58mrVqpVCQ0MVEBCgZcuWWcW1bt1aubm5VmughISE5NtXkICAAO3atUuPPPKIRowYoXr16umxxx5TXFyc5syZI0lq2LChZsyYoSlTpqhevXpavHixoqKi8p2rTJkyeuWVV9SzZ0+1aNFCbm5u+XIFAFhjnAfcnhjnMc67nViMoqyKCAAAAAAAAOCWYgYeAAAAAAAAYMco4AEAAAAAAAB2jAIeAAAAAAAAYMco4AEAAAAAAAB2jAIeAAAAAAAAYMco4AEAAAAAAAB2jAIeAAAAAAAAYMco4AEAAAAAAAB2jAIeAAAAAAAAYMco4AHAn6SmpmrIkCEKCAiQs7Oz/Pz81LFjR8XFxdk6NQAAAPwFjPMA3K5K2ToBALAnP/30k1q0aCFPT09NmzZN9evXV05OjtavX6/w8HAlJyfbOkUAAADcBMZ5AG5nzMADgKu8+OKLslgs2r59u7p06aIaNWqobt26ioyM1LZt2yRJKSkp6tSpk9zc3OTu7q6uXbsqLS3NPMeECRMUFBSkjz76SPfdd5/c3Nz04osvKjc3V1OnTpWPj4+8vLz01ltvWfVtsVg0Z84ctWvXTq6urgoICNBnn31mFfPKK6+oRo0aKlOmjAICAjR27Fjl5OTk6/vjjz9WtWrV5OHhoe7du+vcuXOSpEWLFqlixYrKzs62Om/nzp317LPPFut3CQAAYE8Y5wG4nVHAA4D/OXPmjGJiYhQeHq6yZcvma/f09FReXp46deqkM2fOKD4+XrGxsTp69Ki6detmFfvjjz/q66+/VkxMjD799FPNmzdPHTp00IkTJxQfH68pU6ZozJgxSkxMtDpu7Nix6tKli/bu3atevXqpe/fuOnjwoNlerlw5LViwQAcOHNCsWbP04Ycf6u23387X9+rVq7V27VqtXbtW8fHxmjx5siTpmWeeUW5urtasWWPGnzp1SuvWrdPzzz//l79DAAAAe8Q4j3EecNszAACGYRhGYmKiIclYuXLlNWM2bNhgODo6GikpKea+/fv3G5KM7du3G4ZhGOPHjzfKlCljZGZmmjFhYWFGtWrVjNzcXHNfzZo1jaioKPOzJGPQoEFW/TVt2tQYPHjwNfOZNm2a0bhxY/NzQX2//PLLRtOmTc3PgwcPNtq1a2d+nj59uhEQEGDk5eVdsx8AAIDbGeM8xnnA7Y418ADgfwzDuGHMwYMH5efnJz8/P3NfnTp15OnpqYMHD+rBBx+UJFWrVk3lypUzY7y9veXo6CgHBwerfadOnbI6f3BwcL7Pe/bsMT8vW7ZMs2fP1o8//qjz58/r0qVLcnd3tzrmz31XqVLFqp8BAwbowQcf1M8//6x77rlHCxYs0HPPPSeLxXLD6wcAALgdMc5jnAfc7niEFgD+p3r16rJYLMWygHHp0qWtPlsslgL35eXlFfqcCQkJ6tWrl9q3b6+1a9dq9+7dev3113Xx4sUb9n11P40aNVLDhg21aNEiJSUlaf/+/XruuecKnQcAAMDthnEegNsdBTwA+J8KFSooLCxM0dHRysrKyteenp6u2rVr6/jx4zp+/Li5/8CBA0pPT1edOnX+cg5XFlC++nPt2rUlSVu3blXVqlX1+uuvq0mTJqpevbr++9//3lQ//fv314IFCzR//nyFhoZa/aYZAADgTsM4D8DtjgIeAFwlOjpaubm5euihh/T555/r8OHDOnjwoGbPnq3g4GCFhoaqfv366tWrl3bt2qXt27erd+/eat26tZo0afKX+1+xYoU++ugj/fDDDxo/fry2b9+uiIgISZd/c5ySkqKlS5fqxx9/1OzZs7Vq1aqb6qdnz546ceKEPvzwQxY1BgAAdwXGeQBuZxTwAOAqAQEB2rVrlx555BGNGDFC9erV02OPPaa4uDjNmTNHFotFX3zxhcqXL69WrVopNDRUAQEBWrZsWbH0P3HiRC1dulQNGjTQokWL9Omnn5q/8X3yySc1fPhwRUREKCgoSFu3btXYsWNvqh8PDw916dJFbm5u6ty5c7HkDgAAYM8Y5wG4nVmMwqzmCQAocRaLRatWrbplA602bdqobt26mj179i3pDwAA4G7FOA/AX8VbaAHgLnP27Flt2rRJmzZt0nvvvWfrdAAAAFBMGOcBdy4KeABwl2nUqJHOnj2rKVOmqGbNmrZOBwAAAMWEcR5w5+IRWgAAAAAAAMCO8RILAAAAAAAAwI5RwAMAAAAAAADsGAU8AAAAAAAAwI5RwAMAAAAAAADsGAU8AAAAAAAAwI5RwAMAAAAAAADsGAU8AAAAAAAAwI5RwAMAAAAAAADs2P8BaP/qrBL8c6k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data:image/png;base64,iVBORw0KGgoAAAANSUhEUgAAA0kAAAHWCAYAAACi1sL/AAAAOXRFWHRTb2Z0d2FyZQBNYXRwbG90bGliIHZlcnNpb24zLjcuMSwgaHR0cHM6Ly9tYXRwbG90bGliLm9yZy/bCgiHAAAACXBIWXMAAA9hAAAPYQGoP6dpAABnW0lEQVR4nO3dd3gU5d7G8XtLsukJISEECCQ0Cb13pDepAipgodiOoogcjx59j2LFrlhQsVBEBAuKiAcQ6SAdQZAOoRMICaTX3Xn/QPbsmgAJpEm+n+vKdTHPPDPzm8WR3PvMPGMyDMMQAAAAAECSZC7pAgAAAACgNCEkAQAAAIALQhIAAAAAuCAkAQAAAIALQhIAAAAAuCAkAQAAAIALQhIAAAAAuCAkAQAAAIALQhIAAAAAuCAkAQBwCZs2bVLbtm3l6+srk8mkbdu26dlnn5XJZCrp0gAARYiQBACl0AcffCCTyaRWrVqVdCmlTmRkpEwmk/OnQoUK6tChg77//vtCPU52drZuueUWJSQk6O2339bMmTNVrVq1PPtOnDhR8+bNy9d+Dx8+7Fa/xWJR1apVdfPNN2vbtm2FdwKXsGLFCplMJn377bdu7VlZWerbt6/MZrOmTp0qSZo+fbqzzjVr1uTal2EYioiIkMlkUt++fYu8dgAoLoQkACiFZs2apcjISG3cuFEHDhwo6XJKncaNG2vmzJmaOXOmHnvsMZ08eVKDBg3SRx99VGjHOHjwoI4cOaLHHntM9913n+644w6VK1dO//nPf5Senu7WtyAh6aJhw4Zp5syZmjp1qoYPH65ly5apdevWxRKU/io7O1tDhgzRf//7X33yyScaPXq023ovLy99+eWXubZbuXKljh8/LpvNVlylAkCxICQBQCkTExOjX3/9VW+99ZZCQ0M1a9asYq/B4XAoIyOj2I+bX5UrV9Ydd9yhO+64Q48//rjWrl0rX19fvf3225fcJicnR1lZWfk+xpkzZyRJQUFBbu1Wq1VeXl5XVberpk2b6o477tCIESP0yiuv6IsvvlBmZqY+/PDDa953ampqvvtmZ2fr1ltv1YIFCzRlyhTdfffdufrcdNNN+uabb5STk+PW/uWXX6pZs2aqWLHiNdcMAKUJIQkASplZs2apXLly6tOnj4YMGeIWkrKzsxUcHKxRo0bl2i4pKUleXl567LHHnG2ZmZmaMGGCatasKZvNpoiICD3++OPKzMx029ZkMumhhx7SrFmzVK9ePdlsNi1atEiS9MYbb6ht27YqX768vL291axZs1y3aklSenq6xo4dq5CQEPn7+6t///46ceKETCaTnn32Wbe+J06c0OjRoxUWFiabzaZ69eo5b/G6GhUrVlR0dLRiYmIk/e+WtjfeeEOTJk1SjRo1ZLPZtGvXLknSsmXL1KFDB/n6+iooKEgDBgzQ7t27nfsbOXKkOnbsKEm65ZZbZDKZ1KlTJ0nK9UySyWRSamqqZsyY4bw1beTIkQU+hy5dukiS8xwkacOGDerVq5cCAwPl4+Ojjh07au3atW7bXaxn165dGj58uMqVK6f27dvn65g5OTkaOnSofvjhB3344Ye699578+w3bNgwxcfHa8mSJc62rKwsffvttxo+fHhBTxUASj1rSRcAAHA3a9YsDRo0SJ6enho2bJg+/PBDbdq0SS1atJCHh4duvvlmfffdd5oyZYo8PT2d282bN0+ZmZkaOnSopAujQf3799eaNWt03333KTo6Wjt27NDbb7+tffv25bo9bNmyZfr666/10EMPKSQkRJGRkZKkd955R/3799ftt9+urKwszZkzR7fccosWLFigPn36OLcfOXKkvv76a915551q3bq1Vq5c6bb+otOnT6t169bOYBYaGqqFCxfq7rvvVlJSksaNG1fgzyw7O1vHjh1T+fLl3dqnTZumjIwM3XfffbLZbAoODtYvv/yi3r17q3r16nr22WeVnp6u9957T+3atdPWrVsVGRmp+++/X5UrV9bEiRM1duxYtWjRQmFhYXkee+bMmbrnnnvUsmVL3XfffZKkGjVqFPgcDh48KEnOc1i2bJl69+6tZs2aacKECTKbzZo2bZq6dOmi1atXq2XLlm7b33LLLapVq5YmTpwowzCueLycnBwNGzZM33//vSZPnqz777//kn0jIyPVpk0bzZ49W71795YkLVy4UImJiRo6dKjefffdAp8vAJRqBgCg1Ni8ebMhyViyZIlhGIbhcDiMKlWqGI888oizz+LFiw1Jxo8//ui27U033WRUr17duTxz5kzDbDYbq1evduv30UcfGZKMtWvXOtskGWaz2fjjjz9y1ZSWlua2nJWVZdSvX9/o0qWLs23Lli2GJGPcuHFufUeOHGlIMiZMmOBsu/vuu43w8HDj7Nmzbn2HDh1qBAYG5jreX1WrVs3o0aOHERcXZ8TFxRnbt283hg4dakgyHn74YcMwDCMmJsaQZAQEBBhnzpxx275x48ZGhQoVjPj4eGfb9u3bDbPZbNx1113OtuXLlxuSjG+++cZt+wkTJhh//efT19fXGDFixGXrvuhibc8995wRFxdnxMbGGitWrDCaNGliSDLmzp1rOBwOo1atWkbPnj0Nh8Ph3DYtLc2IiooyunfvnqueYcOG5ev4F8+rWrVqhiRj8uTJl+w7bdo0Q5KxadMm4/333zf8/f2dfz+33HKL0blzZ8MwLvyd9OnTJ1/HB4C/A263A4BSZNasWQoLC1Pnzp0lXbiV67bbbtOcOXNkt9slXbgtKyQkRF999ZVzu3PnzmnJkiW67bbbnG3ffPONoqOjVadOHZ09e9b5c/G2ruXLl7sdu2PHjqpbt26umry9vd2Ok5iYqA4dOmjr1q3O9ou35j344INu2z788MNuy4ZhaO7cuerXr58Mw3Crq2fPnkpMTHTb76X8/PPPCg0NVWhoqBo1aqRvvvlGd955p1599VW3foMHD1ZoaKhz+dSpU9q2bZtGjhyp4OBgZ3vDhg3VvXt3/fe//73isQvLhAkTFBoaqooVK6pTp046ePCgXn31VQ0aNEjbtm3T/v37NXz4cMXHxzs/o9TUVHXt2lWrVq2Sw+Fw298//vGPAh3/9OnTslqtioqKylf/W2+9Venp6VqwYIGSk5O1YMECbrUDcN3idjsAKCXsdrvmzJmjzp07uz2X0qpVK7355ptaunSpevToIavVqsGDB+vLL79UZmambDabvvvuO2VnZ7uFpP3792v37t1uIcHVxYkJLrrUL8sLFizQiy++qG3btrk9y+T6XM6RI0dkNptz7aNmzZpuy3FxcTp//rw+/vhjffzxx/mqKy+tWrXSiy++KJPJJB8fH0VHR+eaYCGvczpy5Igk6YYbbsjVNzo6WosXL1Zqaqp8fX2vWMO1uu+++3TLLbfIbDYrKCjI+SyYdOHvTpJGjBhxye0TExNVrlw553J+w85Fr732miZNmqQhQ4bo559/Vrt27S7bPzQ0VN26ddOXX36ptLQ02e12DRkypEDHBIC/C0ISAJQSy5Yt06lTpzRnzhzNmTMn1/pZs2apR48ekqShQ4dqypQpWrhwoQYOHKivv/5aderUUaNGjZz9HQ6HGjRooLfeeivP40VERLgtu44YXbR69Wr1799fN954oz744AOFh4fLw8ND06ZNy3NK6Cu5OPpxcVa3vDRs2PCK+wkJCVG3bt2u2C+vcyotatWqdclzuPg5vf7662rcuHGeffz8/NyWC3qu4eHhWrJkidq3b68+ffpo5cqVbv/95GX48OG69957FRsbq969e+cZTAHgekBIAoBSYtasWapQoYImT56ca913332n77//Xh999JG8vb114403Kjw8XF999ZXat2+vZcuW6f/+7//ctqlRo4a2b9+url27uo36FMTcuXPl5eWlxYsXu70LZ9q0aW79qlWrJofDoZiYGNWqVcvZ/td3PIWGhsrf3192uz1fIaewXXwZ7N69e3Ot27Nnj0JCQq5qFOlqP99LuTjxQ0BAQJF+TtWrV9fixYvVsWNH9ezZU6tXr3b7+/urm2++Wffff7/Wr1/vdrsnAFxveCYJAEqB9PR0fffdd+rbt6+GDBmS6+ehhx5ScnKy5s+fL0kym80aMmSIfvzxR82cOVM5OTlut9pJF54hOXHihD755JM8j5efd+lYLBaZTCbn81DShem1/zozXs+ePSVJH3zwgVv7e++9l2t/gwcP1ty5c7Vz585cx4uLi7tiTdciPDxcjRs31owZM3T+/Hln+86dO/Xzzz/rpptuuqr9+vr6uu3vWjVr1kw1atTQG2+8oZSUlFzrC/NzatCggX766SelpKSoe/fuOnHixCX7+vn56cMPP9Szzz6rfv36FVoNAFDaMJIEAKXA/PnzlZycrP79++e5vnXr1s4Xy14MQ7fddpvee+89TZgwQQ0aNFB0dLTbNnfeeae+/vpr/eMf/9Dy5cvVrl072e127dmzR19//bUWL16s5s2bX7auPn366K233lKvXr00fPhwnTlzRpMnT1bNmjX1+++/O/s1a9ZMgwcP1qRJkxQfH++cAnzfvn2S3EdaXnnlFS1fvlytWrXSvffeq7p16yohIUFbt27VL7/8ooSEhKv6DPPr9ddfV+/evdWmTRvdfffdzinAAwMDc73PKb+aNWumX375RW+99ZYqVaqkqKgotWrV6qprNJvN+vTTT9W7d2/Vq1dPo0aNUuXKlXXixAktX75cAQEB+vHHH696/3/Vpk0bfffdd+rXr5+6d++u1atX55pO/aLLPScFANcLRpIAoBSYNWuWvLy81L179zzXm81m9enTR4sWLVJ8fLwkqW3btoqIiFBycnKuUaSL28ybN0+vvPKKduzYoccee0zPPfecNm3apEceeUS1a9e+Yl1dunTRZ599ptjYWI0bN06zZ8/Wq6++qptvvjlX388//1xjxozRTz/9pCeeeEJZWVnOW7K8vLyc/cLCwrRx40aNGjVK3333nR566CG98847SkhIyDU7XVHo1q2bFi1apPLly+uZZ57RG2+8odatW2vt2rUFnvzgorfeekvNmjXTf/7zH+e7ra5Vp06dtG7dOjVv3lzvv/++Hn74YU2fPl0VK1bUo48+es37/6sePXpo5syZ2rt3r3r37q3k5ORCPwYA/F2YDCMfb5wDAOAqbNu2TU2aNNEXX3yh22+/vaTLAQAgXxhJAgAUivT09FxtkyZNktls1o033lgCFQEAcHV4JgkAUChee+01bdmyRZ07d5bVatXChQu1cOFC3XfffbmmGwcAoDTjdjsAQKFYsmSJnnvuOe3atUspKSmqWrWq7rzzTv3f//2frFa+kwMA/H0QkgAAAADABc8kAQAAAIALQhIAAAAAuLjubxJ3OBw6efKk/P393V5mCAAAAKBsMQxDycnJqlSpkszmS48XXfch6eTJk8yqBAAAAMDp2LFjqlKlyiXXX/chyd/fX9KFDyIgIKCEqwEAAABQUpKSkhQREeHMCJdy3Yeki7fYBQQEEJIAAAAAXPExHCZuAAAAAAAXhCQAAAAAcEFIAgAAAAAX1/0zSQAAAIAk2e12ZWdnl3QZKEIWi0VWq/WaX/1DSAIAAMB1LyUlRcePH5dhGCVdCoqYj4+PwsPD5enpedX7ICQBAADguma323X8+HH5+PgoNDT0mkcZUDoZhqGsrCzFxcUpJiZGtWrVuuwLYy+HkAQAAIDrWnZ2tgzDUGhoqLy9vUu6HBQhb29veXh46MiRI8rKypKXl9dV7YeJGwAAAFAmMIJUNlzt6JHbPgqhDgAAAAC4bhCSAAAAAMAFzyQBAACgTEo+l630FHuxHc/bzyL/ch7FcqxOnTqpcePGmjRpkiQpMjJS48aN07hx44rl+IVl+vTpGjdunM6fP1+sxyUkAQAAoMxJPpetLyYelT2n+KYEt1hNuuOpqvkKSoZhqHv37rJYLFq8eLHbug8++EBPPfWUdu7cqSpVqhRVudcsNjZWL730kn766SedOHFCFSpUUOPGjTVu3Dh17dq1pMu7LG63AwAAQJmTnmIv1oAkSfYcI98jVyaTSdOmTdOGDRs0ZcoUZ3tMTIwef/xxvffee6U6IB0+fFjNmjXTsmXL9Prrr2vHjh1atGiROnfurDFjxpR0eVdESAIAAABKoYiICL3zzjt67LHHFBMTI8MwdPfdd6tHjx5q0qSJevfuLT8/P4WFhenOO+/U2bNn873vo0ePasCAAfLz81NAQIBuvfVWnT59WpKUmJgoi8WizZs3S5IcDoeCg4PVunVr5/ZffPGFIiIiLrn/Bx98UCaTSRs3btTgwYNVu3Zt1atXT+PHj9f69eud/d566y01aNBAvr6+ioiI0IMPPqiUlJRc+5s3b55q1aolLy8v9ezZU8eOHcv3uV4NQhIAAABQSo0YMUJdu3bV6NGj9f7772vnzp2aMmWKunTpoiZNmmjz5s1atGiRTp8+rVtvvTVf+3Q4HBowYIASEhK0cuVKLVmyRIcOHdJtt90mSQoMDFTjxo21YsUKSdKOHTtkMpn022+/OQPMypUr1bFjxzz3n5CQoEWLFmnMmDHy9fXNtT4oKMj5Z7PZrHfffVd//PGHZsyYoWXLlunxxx9365+WlqaXXnpJn3/+udauXavz589r6NCh+TrXq8UzSQU05ZnfSroElBH3P9+kpEsAAAClwMcff6x69epp1apVmjt3rqZMmaImTZpo4sSJzj5Tp05VRESE9u3bp9q1a192f0uXLtWOHTsUExPjHA36/PPPVa9ePW3atEktWrRQp06dtGLFCj322GNasWKFunfvrj179mjNmjXq1auXVqxYkSvMXHTgwAEZhqE6depc8dxcJ5KIjIzUiy++qH/84x/64IMPnO3Z2dl6//331apVK0nSjBkzFB0drY0bN6ply5ZXPMbVYCQJAAAAKMUqVKig+++/X9HR0Ro4cKC2b9+u5cuXy8/Pz/lzMZAcPHjwivvbvXu3IiIi3G6Xq1u3roKCgrR7925JUseOHbVmzRrZ7XatXLlSnTp1cgankydP6sCBA+rUqVOe+zeM/D/r9csvv6hr166qXLmy/P39deeddyo+Pl5paWnOPlarVS1atHAu16lTx63WosBIEoACY0QVxYURVQC4wGq1ymq98Kt7SkqK+vXrp1dffTVXv/Dw8EI53o033qjk5GRt3bpVq1at0sSJE1WxYkW98soratSokSpVqqRatWrluW2tWrVkMpm0Z8+eyx7j8OHD6tu3rx544AG99NJLCg4O1po1a3T33XcrKytLPj4+hXIuV4ORJAAAAOBvpGnTpvrjjz8UGRmpmjVruv3k9QzQX0VHR+vYsWNukx/s2rVL58+fV926dSVdeG6oYcOGev/99+Xh4aE6deroxhtv1G+//aYFCxZc8nkkSQoODlbPnj01efJkpaam5lp/8Z1HW7ZskcPh0JtvvqnWrVurdu3aOnnyZK7+OTk5zkkkJGnv3r06f/68oqOjr3iuV4uQBAAAAPyNjBkzRgkJCRo2bJg2bdqkgwcPavHixRo1apTs9itPMd6tWzc1aNBAt99+u7Zu3aqNGzfqrrvuUseOHdW8eXNnv06dOmnWrFnOQBQcHKzo6Gh99dVXlw1JkjR58mTZ7Xa1bNlSc+fO1f79+7V79269++67atOmjSSpZs2ays7O1nvvvadDhw5p5syZ+uijj3Lty8PDQw8//LA2bNigLVu2aOTIkWrdunWRPY8kEZIAAABQBnn7WWSxmor1mBarSd5+lmveT6VKlbR27VrZ7Xb16NFDDRo00Lhx4xQUFCSz+cq/3ptMJv3www8qV66cbrzxRnXr1k3Vq1fXV1995davY8eOstvtbs8ederUKVdbXqpXr66tW7eqc+fO+uc//6n69eure/fuWrp0qT788ENJUqNGjfTWW2/p1VdfVf369TVr1iy9/PLLufbl4+OjJ554QsOHD1e7du3k5+eXq9bCZjIK8mTV31BSUpICAwOVmJiogICAa94fz2KguJTmZzG4DlBcSvN1AODvIyMjQzExMYqKipKXl5ezPflcdr5f7loYvP0s8i/nUWzHK6su9fct5T8bMHEDAAAAyiT/ch6EFuSJ2+0AAAAAwAUhCQAAAABcEJIAAAAAwAUhCQAAAABcEJIAAAAAwAUhCQAAAABclGhIWrVqlfr166dKlSrJZDJp3rx5busNw9Azzzyj8PBweXt7q1u3btq/f3/JFAsAAACgTCjR9ySlpqaqUaNGGj16tAYNGpRr/WuvvaZ3331XM2bMUFRUlJ5++mn17NlTu3btyvViKAAAAKAgzhxNVNLZtGI7XkCIjypUDSy24+HqlWhI6t27t3r37p3nOsMwNGnSJP3nP//RgAEDJEmff/65wsLCNG/ePA0dOrQ4SwUAAMB15MzRRN1/w2RlZ9iL7ZgeXhZN2Tum0ILSyJEjdf78+Vx3Y12OyWTS999/r4EDBxZKDfl1+PBhRUVF6bffflPjxo2L9dhXo9Q+kxQTE6PY2Fh169bN2RYYGKhWrVpp3bp1l9wuMzNTSUlJbj8AAACAq6SzacUakCQpO8NeoJGrkSNHymQyyWQyydPTUzVr1tTzzz+vnJwcSdI777yj6dOnF1G1/5OVlaXXXntNjRo1ko+Pj0JCQtSuXTtNmzZN2dnZRX78klCiI0mXExsbK0kKCwtzaw8LC3Ouy8vLL7+s5557rkhrAwAAAIpDr169NG3aNGVmZuq///2vxowZIw8PDz355JMKDCz6W/eysrLUs2dPbd++XS+88ILatWungIAArV+/Xm+88YaaNGnytxgZKqhSO5J0tZ588kklJiY6f44dO1bSJQEAAABXxWazqWLFiqpWrZoeeOABdevWTfPnz5d0YaTJ9ba5Tp06aezYsXr88ccVHBysihUr6tlnn73s/idMmKDw8HD9/vvvea6fNGmSVq1apaVLl2rMmDFq3LixqlevruHDh2vDhg2qVauWJGnRokVq3769goKCVL58efXt21cHDx7Mtb89e/aobdu28vLyUv369bVy5cqr+2CKWKkNSRUrVpQknT592q399OnTznV5sdlsCggIcPsBAAAArgfe3t7Kysq65PoZM2bI19dXGzZs0Guvvabnn39eS5YsydXPMAw9/PDD+vzzz7V69Wo1bNgwz/3NmjVL3bp1U5MmTXKt8/DwkK+vr6QLE7KNHz9emzdv1tKlS2U2m3XzzTfL4XC4bfOvf/1L//znP/Xbb7+pTZs26tevn+Lj4wvyERSLUhuSoqKiVLFiRS1dutTZlpSUpA0bNqhNmzYlWBkAAABQvAzD0C+//KLFixerS5cul+zXsGFDTZgwQbVq1dJdd92l5s2bu/0+LUk5OTm64447tHTpUq1Zs0Y1a9a85P7279+vOnXqXLG+wYMHa9CgQapZs6YaN26sqVOnaseOHdq1a5dbv4ceekiDBw9WdHS0PvzwQwUGBuqzzz674v6LW4k+k5SSkqIDBw44l2NiYrRt2zYFBweratWqGjdunF588UXVqlXLOQV4pUqVin02DgAAAKAkLFiwQH5+fsrOzpbD4dDw4cMvewvdX0eEwsPDdebMGbe2Rx99VDabTevXr1dISMhlj28YRr7q3L9/v5555hlt2LBBZ8+edY4gHT16VPXr13f2cx3ssFqtat68uXbv3p2vYxSnEg1JmzdvVufOnZ3L48ePlySNGDFC06dP1+OPP67U1FTdd999On/+vNq3b69FixbxjiQAAACUCZ07d9aHH34oT09PVapUSVbr5X999/DwcFs2mUy5bnnr3r27Zs+ercWLF+v222+/7P5q166tPXv2XLHOfv36qVq1avrkk09UqVIlORwO1a9f/7K3BpZmJXq7XadOnWQYRq6fi1MZmkwmPf/884qNjVVGRoZ++eUX1a5duyRLBgAAAIqNr6+vatasqapVq14xIOVX//799eWXX+qee+7RnDlzLtt3+PDh+uWXX/Tbb7/lWpedna3U1FTFx8dr7969+s9//qOuXbsqOjpa586dy3N/69evd/45JydHW7ZsUXR09LWdUBEotc8kAQAAACgaN998s2bOnKlRo0bp22+/vWS/cePGqV27duratasmT56s7du369ChQ/r666/VunVr7d+/X+XKlVP58uX18ccf68CBA1q2bJnzDrG/mjx5sr7//nvt2bNHY8aM0blz5zR69OiiOs2rVmrfkwQAAAAUlYAQH3l4WYr1hbIeXhYFhPgU2/GuZMiQIXI4HLrzzjtlNps1aNCgXH1sNpuWLFmit99+W1OmTNFjjz0mHx8fRUdHa+zYsapfv77MZrPmzJnjXL7hhhv07rvvqlOnTrn298orr+iVV17Rtm3bVLNmTc2fP/+Kz0WVBJOR36ex/qaSkpIUGBioxMTEQpkOfMozuYcagaJw//O5p9osLbgOUFxK83UA4O8jIyNDMTExioqKcnu2/czRRCWdTSu2OgJCfFShatG/ALasu9Tft5T/bMBIEgAAAMqkClUDCS3IE88kAQAAAIALQhIAAAAAuCAkAQAAAIALQhIAAADKhOt8vjL8qTD+nglJAAAAuK5ZLBZJUlZWVglXguKQlnZhxkIPD4+r3gez2wEAAOC6ZrVa5ePjo7i4OHl4eMhsZpzgemQYhtLS0nTmzBkFBQU5w/HVICQBAADgumYymRQeHq6YmBgdOXKkpMtBEQsKClLFihWvaR+EJAAAAFz3PD09VatWLW65u855eHhc0wjSRYQkAAAAlAlms1leXl4lXQb+BrghEwAAAABcEJIAAAAAwAUhCQAAAABcEJIAAAAAwAUhCQAAAABcEJIAAAAAwAUhCQAAAABcEJIAAAAAwAUhCQAAAABcEJIAAAAAwAUhCQAAAABcEJIAAAAAwAUhCQAAAABcEJIAAAAAwAUhCQAAAABcEJIAAAAAwAUhCQAAAABcEJIAAAAAwAUhCQAAAABcEJIAAAAAwAUhCQAAAABcEJIAAAAAwAUhCQAAAABcWEu6AAAA/o6mPPNbSZeAMuL+55uUdAlAmcNIEgAAAAC4ICQBAAAAgAtCEgAAAAC4ICQBAAAAgAtCEgAAAAC4ICQBAAAAgAtCEgAAAAC4ICQBAAAAgAtCEgAAAAC4ICQBAAAAgAtCEgAAAAC4ICQBAAAAgAtCEgAAAAC4ICQBAAAAgAtCEgAAAAC4ICQBAAAAgAtCEgAAAAC4ICQBAAAAgAtCEgAAAAC4ICQBAAAAgAtCEgAAAAC4ICQBAAAAgItSHZLsdruefvppRUVFydvbWzVq1NALL7wgwzBKujQAAAAA1ylrSRdwOa+++qo+/PBDzZgxQ/Xq1dPmzZs1atQoBQYGauzYsSVdHgAAAIDrUKkOSb/++qsGDBigPn36SJIiIyM1e/Zsbdy4sYQrAwAAAHC9KtW327Vt21ZLly7Vvn37JEnbt2/XmjVr1Lt370tuk5mZqaSkJLcfAAAAAMivUj2S9O9//1tJSUmqU6eOLBaL7Ha7XnrpJd1+++2X3Obll1/Wc889V4xVAgAAALielOqRpK+//lqzZs3Sl19+qa1bt2rGjBl64403NGPGjEtu8+STTyoxMdH5c+zYsWKsGAAAAMDfXakeSfrXv/6lf//73xo6dKgkqUGDBjpy5IhefvlljRgxIs9tbDabbDZbcZYJAAAA4DpSqkeS0tLSZDa7l2ixWORwOEqoIgAAAADXu1I9ktSvXz+99NJLqlq1qurVq6fffvtNb731lkaPHl3SpQEAAAC4TpXqkPTee+/p6aef1oMPPqgzZ86oUqVKuv/++/XMM8+UdGkAAAAArlOlOiT5+/tr0qRJmjRpUkmXAgAAAKCMKNXPJAEAAABAcSMkAQAAAIALQhIAAAAAuCAkAQAAAIALQhIAAAAAuCAkAQAAAIALQhIAAAAAuCAkAQAAAIALQhIAAAAAuCAkAQAAAIALQhIAAAAAuCAkAQAAAIALQhIAAAAAuCAkAQAAAIALQhIAAAAAuLCWdAEAAAD4e5ryzG8lXQLKiPufb1Ksx2MkCQAAAABcEJIAAAAAwAUhCQAAAABcEJIAAAAAwEW+J24YPXp0vvpNnTr1qosBAAAAgJKW75A0ffp0VatWTU2aNJFhGEVZEwAAAACUmHyHpAceeECzZ89WTEyMRo0apTvuuEPBwcFFWRsAAAAAFLt8P5M0efJknTp1So8//rh+/PFHRURE6NZbb9XixYsZWQIAAABw3SjQxA02m03Dhg3TkiVLtGvXLtWrV08PPvigIiMjlZKSUlQ1AgAAAECxuerZ7cxms0wmkwzDkN1uL8yaAAAAAKDEFCgkZWZmavbs2erevbtq166tHTt26P3339fRo0fl5+dXVDUCAAAAQLHJ98QNDz74oObMmaOIiAiNHj1as2fPVkhISFHWBgAAAADFLt8h6aOPPlLVqlVVvXp1rVy5UitXrsyz33fffVdoxQEAAABAcct3SLrrrrtkMpmKshYAAAAAKHEFepnslTDDHQAAAIC/u3xP3PD2229fdn1ycrJ69ux5zQUBAAAAQEnKd0h66qmn9Pnnn+e5LiUlRb169VJ8fHyhFQYAAAAAJSHfIWnmzJm6//77NX/+fLf21NRU9erVS3FxcVq+fHmhFwgAAAAAxSnfzyQNGTJE58+f17Bhw/TTTz+pU6dOzoB0+vRprVy5UuHh4UVZKwAAAAAUuXyHJEm65557lJCQoAEDBuiHH37QM888o5MnT2rlypWqVKlSUdUIAAAAAMWmQCFJkh5//HElJCSoa9euioyM1IoVK1SlSpWiqA0AAAAAil2+Q9KgQYPclj08PBQSEqJHHnnErZ2XyQIAAAD4O8t3SAoMDHRbHjZsWKEXAwAAAAAlLd8hadq0aUVZBwAAAACUCvmeAhwAAAAAygJCEgAAAAC4ICQBAAAAgAtCEgAAAAC4KFBIys7O1ujRoxUTE1NU9QAAAABAiSpQSPLw8NDcuXOLqhYAAAAAKHEFvt1u4MCBmjdvXhGUAgAAAAAlL9/vSbqoVq1aev7557V27Vo1a9ZMvr6+buvHjh1baMUBAAAAQHErcEj67LPPFBQUpC1btmjLli1u60wmEyEJAAAAwN9agUMSkzYAAAAAuJ5d9RTgWVlZ2rt3r3JycgqzHgAAAAAoUQUOSWlpabr77rvl4+OjevXq6ejRo5Kkhx9+WK+88kqhFwgAAAAAxanAIenJJ5/U9u3btWLFCnl5eTnbu3Xrpq+++qpQiwMAAACA4lbgZ5LmzZunr776Sq1bt5bJZHK216tXTwcPHizU4gAAAACguBV4JCkuLk4VKlTI1Z6amuoWmgAAAADg76jAIal58+b66aefnMsXg9Gnn36qNm3aFF5lAAAAAFACCny73cSJE9W7d2/t2rVLOTk5euedd7Rr1y79+uuvWrlyZVHUCAAAAADFpsAjSe3bt9f27duVk5OjBg0a6Oeff1aFChW0bt06NWvWrChqBAAAAIBiU6CRpKSkJG3YsEFZWVmaOHGiQkNDi6ouAAAAACgR+R5J2rZtm+rUqaNevXqpX79+qlmzphYvXlyUtUmSTpw4oTvuuEPly5eXt7e3GjRooM2bNxf5cQEAAACUTfkOSU888YSioqK0Zs0abdmyRV27dtVDDz1UlLXp3LlzateunTw8PLRw4ULt2rVLb775psqVK1ekxwUAAABQduX7drstW7bo559/VtOmTSVJU6dOVXBwsJKSkhQQEFAkxb366quKiIjQtGnTnG1RUVGX3SYzM1OZmZnO5aSkpCKpDQAAAMD1Kd8jSQkJCapSpYpzOSgoSL6+voqPjy+SwiRp/vz5at68uW655RZVqFBBTZo00SeffHLZbV5++WUFBgY6fyIiIoqsPgAAAADXnwJN3LBr1y7FxsY6lw3D0O7du5WcnOxsa9iwYaEVd+jQIX344YcaP368nnrqKW3atEljx46Vp6enRowYkec2Tz75pMaPH+9cTkpKIigBAAAAyLcChaSuXbvKMAy3tr59+8pkMskwDJlMJtnt9kIrzuFwqHnz5po4caIkqUmTJtq5c6c++uijS4Ykm80mm81WaDUAAAAAKFvyHZJiYmKKso48hYeHq27dum5t0dHRmjt3brHXAgAAAKBsyHdIqlatWlHWkad27dpp7969bm379u0rkVoAAAAAlA35nrihJDz66KNav369Jk6cqAMHDujLL7/Uxx9/rDFjxpR0aQAAAACuU6U6JLVo0ULff/+9Zs+erfr16+uFF17QpEmTdPvtt5d0aQAAAACuUwWauKEk9O3bV3379i3pMgAAAACUEaV6JAkAAAAAiluBQ1KXLl10/vz5XO1JSUnq0qVLYdQEAAAAACWmwCFpxYoVysrKytWekZGh1atXF0pRAAAAAFBS8v1M0u+//+78865duxQbG+tcttvtWrRokSpXrly41QEAAABAMct3SGrcuLFMJpNMJlOet9V5e3vrvffeK9TiAAAAAKC45TskxcTEyDAMVa9eXRs3blRoaKhznaenpypUqCCLxVIkRQIAAABAccl3SKpWrZokyeFwFFkxAAAAAFDS8hWS5s+fr969e8vDw0Pz58+/bN/+/fsXSmEAAAAAUBLyFZIGDhyo2NhYVahQQQMHDrxkP5PJJLvdXli1AQAAAECxy1dIcr3FjtvtAAAAAFzP8vWepODgYJ09e1aSNHr0aCUnJxdpUQAAAABQUvIVkrKyspSUlCRJmjFjhjIyMoq0KAAAAAAoKfm63a5NmzYaOHCgmjVrJsMwNHbsWHl7e+fZd+rUqYVaIAAAAAAUp3yFpC+++EJvv/22Dh48KJPJpMTEREaTrgP7j2zRz+s+19FTu5WYclb/uOVNNa7T2bneMAz9uPIjrfnte6VnJKtGRCMN6/2UwspXveQ+f1z5kX5a9bFbW1j5SD334HfO5dVb52rjzkU6dmqPMrJS9da/VsrHy99tmw/mjNOx0/uUnJogH+8ARUe11M1dH1GQ/4X3c509f1L/ea9vruM/Pmq6qldpeFWfBwAAACDlMySFhYXplVdekSRFRUVp5syZKl++fJEWhqKXmZ2hKmG11bbxAE355rFc63/+dYaWb5ytEQOeV0hQJc1f8aHe+3KMJjzwrTystkvut1JoDT1yx4fOZYvZ/SXDWdkZqlejrerVaKt5y97Lcx+1I5urV/vRCvQL0fnkOM395W19/O2/9Pio6W79xt3xocJDaziX/bwD83PqgFNRfFngatHaaZq37D11aTlMt/b8l7P9zc/v1f4jW9z6dmg6WLf3+T/nckLiKX3535e19/BmeXl6q3WjvhrY5WFZzBf+1/3b7qVaueVbHT+9Vzk52QoPra6+He9XvRptr+UjAQCgzMv3y2QviomJKYo6UALq12yn+jXb5bnOMAwt3filene4R41v6CRJGjXgef3rre7atmeFWtTvecn9ms0WBfqFXHJ911a3S5L2Ht58yT7dWt/h/HP5oErq2XaUPvp6vOz2bFksHs51vt5Blz0WcCVF9WWBJB0++YdWb52ryhVq5bm+fZOb1a/TA85lTw8v558dDrven/2IAvzK6/FR05SYclbTf3haFrNVA7s8LEnaf3Sroqu30sAuD8nb5q9123/QB3PG6YnRn6tqeJ2r+TgAAIDyOXHDX61cuVL9+vVTzZo1VbNmTfXv31+rV68u7NpQgs6eP6GklLOKjmrlbPP28ldU5fo6dOL3y257JuGonni7h/7zXj999v3/KSHx1DXVkpqeqI07/6vqEY3cApIkffDVo/rXm131+vTR2r535TUdB2VT/ZrtNKDzGDWp0yXXur9+WVAlrLZGDXhe55PjtG3PisvuNyMrTVO//z/d0edp+XgH5NnH08NLgX4hzh9vm59z3a5D63Xq7CGNHviiIireoPo126l/pwe1YvM3yrFnS5Ju7fkv9Ww7UpGV6imsfFUN7PKwKgRX1Y79q67+AwEAAAUPSV988YW6desmHx8fjR071jmJQ9euXfXll18WRY0oAUkp8ZKkAN9gt3Z/3/JKSjl7ye2iKjfQiP7P6eHh72vYTU8q/vwJvTHjbmVkpha4hu9+eUdjX2mrf77RWQmJsXrg1rec67w8vTWk+3jdN+RVjRn2rmpGNNZHX48nKKFQXcuXBXMWvqL6tdorunqrS/bZuHOh/vlGFz3/0S36ful7yspOd647dPx3Va5QUwF+/7u1uW71NsrITNHJMwfz3J/DcCgjK+2SoQwAAORPgW+3e+mll/Taa6/p0UcfdbaNHTtWb731ll544QUNHz68UAvE34vr7XtVwmorqnIDPfVuH23ZtUTtmgws0L56tL1L7ZoMVHziKf206mNN/+EZjRn6jkwmk/x8yrndkhdZqZ7OJ8dpyboZanRDx8I6HZRxV/tlwaadi3X01B49ec/MS/ZpWb+XggPDFeQXquNn9uv7pe/qdPxh/ePWN/889tlcxw3wu7CclBqf5z6XrPtcmVlpala3x5VPDgAAXFKBR5IOHTqkfv365Wrv378/zytdRy5+e52UmuDWnpwar4ACPAPk4+WvsOCqOpNwrMA1+PmUU1j5aqpbvbXuGfSydh5Yo5jLfHsfVbm+zpw7XuDjAIUpITFWX//8ukbf/OJln1nq0HSw6tVoq8phtdSqwU0aOeB5bdu7XHFXca1I0sYdC/XTqo917+BXc4UrAABQMAUOSREREVq6dGmu9l9++UURERGFUhRKXkhQZQX4hWhPzEZnW3pmimJO7FT1yvmfYjsjK01x544r0P/aJlcwDIckKTsn+5J9jp3exyQOKFRX82XB0VO7lZyaoImf3K4HX2yhB19sof1Htmj5xjl68MUWcjjseW4XVbmBJOnMuWN/Hjsk13GTUi4sB/i6zy66aedizVzwgu4d/Oplb+8DAAD5U+Db7f75z39q7Nix2rZtm9q2vTDN7Nq1azV9+nS98847hV4gik5GVprbt9Znz5/Qsdi98vUOUHBguLq2HK6Faz5VheCqzlm9gvxD1bhOJ+c2b8+8X43rdFbnFkMlSd8ueVsNa9+o4MBwJSbH6ceVH8lsNqtFvV7ObRJTziopJV5xf/4yeOLMfnl5+io4sKJ8vQMVc2KHDp/8QzUjmsjHy19x545r/ooPFVquivMdSOu2/yirxUMRFW+QJP22Z5l+3faD7uz7dFF/bChDXL8suPjf2sUvC25sdkue29SJaqmn7//are3z+c+qYkikerQdKfNfpsS/6NjpvZLkDPrVqzTUwjWfKSk1wTkytDtmvbxsfgoPre7cbtPORfr8x+d096CX1aBWh2s6XwAAcEGBQ9IDDzygihUr6s0339TXX1/4RSA6OlpfffWVBgwYUOgFougcOblLb8+8z7n87ZILEyO0bthPIwc8px5tRygzO12zfnpRaRnJqlm1sR4e/r7bLURx544rJe28c/l80ml99t2TSk1PlJ9POdWMaKwnRs2Qv285Z59VW751e+HsmzPukSTd1f9ZtW3UX55WL23bs0wLVk5RZla6Av1DVK9GW/Vu/6o8rJ7O7X5a/YkSEk/JbLaqYvlI3TPoFTWr263QPydc3wr7ywIvm68qV6jpdgxPT2/5egc62+MSjmnjzkWqX6udfL2DdOL0fn2z5E3VqtpUVcJqS5LqVm+t8JDqmj7vPxrUdZwSU89q/vIP1Kn5Lc7rYOOOhZo+f4Ju7fmYoirXV+Kfz0l5Wm3y/ssLmgEAQP4VKCTl5ORo4sSJGj16tNasWVNUNaGY3BDZXB89vfWS600mk/p3ekD9Xd7j8lcTx/7ktnzP4FeueNx+Hf+hfh3/ccn1lcNq6dE7P77keklq06if2jTK/WwcUFBF8WXBlVgsHtoTs0HLNn6pzKx0lQsMU5M6XXRTh3ucfcxmi8YMnaQvF76sV6eNlM3TS60b9nN7r9Lq376Tw5GjOQtf0ZyF/7v2LtYOAACujskwDKMgG/j5+Wnnzp2KjIwsopIKV1JSkgIDA5WYmKiAgGufFnfKM78VQlXAld3/fJOSLuGSuA5QXLgOAK4DQCq86yC/2aDAEzd07dpVK1fyLhoAAAAA16cCP5PUu3dv/fvf/9aOHTvUrFkz+fr6uq3v379/oRUHAAAAAMWtwCHpwQcflCS99dZbudaZTCbZ7XlPbwsAAAAAfwcFDkkOh6Mo6gAAAACAUqFAIenw4cNasmSJsrOz1bFjR9WrV6+o6gIAAACAEpHvkLR8+XL17dtX6enpFza0WjV16lTdcccdRVYcAAAAABS3fM9u9/TTT6t79+46ceKE4uPjde+99+rxxx8vytoAAAAAoNjlOyTt3LlTEydOVHh4uMqVK6fXX39dZ86cUXx8fFHWBwAAAADFKt8hKSkpSSEhIc5lHx8feXt7KzExsUgKAwAAAICSUKCJGxYvXqzAwEDnssPh0NKlS7Vz505nG+9JAgAAAPB3VqCQNGLEiFxt999/v/PPvCcJAAAAwN9dvkMS70cCAAAAUBbk+5kkAAAAACgLCEkAAAAA4IKQBAAAAAAuCEkAAAAA4IKQBAAAAAAuCEkAAAAA4KLQQtKIESPUpUuXwtodAAAAAJSIAr1M9nIqV64ss5mBKQAA/k4cDrsWrJyiDTv/q6SUeAX6h6pNw366qcM9MplMeW4z/YcJWv/7j7naw0Oqa8ID30qSflz5kX5a9bHb+rDykXruwe+cy7N+elG7YzYqMTlONk9vVa/SSIO6jlXFkChnn68WvaaDx7bpZNxBVQyJ0n/um+O2z7yOI0meHl5699+/5v+DAAAXhRaSJk6cWFi7AgAAxWTxr9O1csu3GjngOYWH1tCRk7v0+Y/PytvLT11aDstzm9t6Pqabuz7sXHY47Hrx46FqWrebW79KoTX0yB0fOpctZovb+qrh0WpZv7fKBYYrLT1RC1ZO0Tuzxuilh3+U2aVv28YDFHNip06c2Z+rlu5t7tKNzYa4tU2a+Q9Vq1Qv/x8CAPxFoYUkAADw93Po+HY1uqGjGtTqIEkKCaqkzX8s0uETOy+5jbeXv7zl71zetme50tKT1LZRf7d+ZrNFgX4hl9xPh6aD/7cQVEn9Oz+oFz8eqvjzJxUaHCFJuq3X45Kk5LRzeYYkL08feXn6OJePx+7TqbOHNLzPU5c5awC4vAKHpPHjx+fZbjKZ5OXlpZo1a2rAgAEKDg6+5uIAAEDRql6lkVZv/U6n448orHw1HY/dpwPHtmlI97z/vc/L2m3zVKd6K5UPquTWfibhqJ54u4c8rDZFVWmom7s8pODA8Dz3kZmVrl+3z1dIUGWVC6x41eezZtv3CguuplpVm171PgCgwCHpt99+09atW2W323XDDTdIkvbt2yeLxaI6derogw8+0D//+U+tWbNGdevWLfSCAQBA4enZbpQyMlP17AeDZDJbZDjsGtB5jFo1uClf259PjtMfB37V6JtfcmuPqtxAI/o/p7Dy1ZSYclY/rfpYb8y4W8/c/428bL7Ofis2f63vf3lHmdnpCisfqUdu/0BWi8dVnUt2TqY27lionu1GXtX2AHBRgUPSxVGiadOmKSAgQJKUmJioe+65R+3bt9e9996r4cOH69FHH9XixYsLvWAAAFB4tvyxRBt3LtTomyeqUmh1HTu9V9/8/OaFCRwa9bvi9uu3/yhvL381rtPZrb1+zXbOP1cJq62oyg301Lt9tGXXErVrMtC5rlX93oqOaq2klDgtWTdTn8x9Qv8aNU0eVluBz2XbnuXKyEpTm4ZXrhsALqfAIen111/XkiVLnAFJkgIDA/Xss8+qR48eeuSRR/TMM8+oR48ehVooAAAofN8tnaSebUeqRf2ekqTKYbWUkBirRWunXTEkGYahtdt/UKuGN11x9MfHy19hwVV1JuGYW7u3l7+8vfwVVr6qoqo01PjXO2rbnuVqUb9Xgc9lzW/fq0GtDgrwK1/gbQHAVYHn7E5MTNSZM2dytcfFxSkpKUmSFBQUpKysrGuvDgAAFKms7AyZTO6/DphNZhmG44rb7juyRXEJx9Su8cAr9s3ISlPcueMK9L/0RA6GYcgwpGx7wX+HOHvuhPYd3qx2jQcUeFsA+Kurut1u9OjRevPNN9WiRQtJ0qZNm/TYY49p4MCBkqSNGzeqdu3ahVooAAAofA1q3aiFaz5TcGBFhYfW0LHYPfplwxdq2+h/YeP7pe/pfPIZjRr4gtu2v26bp6jK9VW5Qs1c+/12ydtqWPtGBQeGKzE5Tj+u/Ehms1kt6l0YIYo7d1xb/vhZ0TVay9+nnM4lndHitdPk6WFT/Zrtnfs5k3BUmVnpSkqJV3Z2po7F7pUkhYdWdxu9+nXbDwrwD3G7zQ8ArlaBQ9KUKVP06KOPaujQocrJybmwE6tVI0aM0Ntvvy1JqlOnjj799NPCrRQAABS6ob0e1/wVH2j2wpeVnHpOgf6h6tB0sPrceJ+zT2LKWSUkxbptl56RrK27l+nWno/lud/zSaf12XdPKjU9UX4+5VQzorGeGDVD/r7lJEkeVpv2H/tNSzd+qbT0JAX4lVfNqk31r5HTFOD7vxlyZy54QfuPbHEuv/TJhXc3vfjwAoX8OZuew3Bo3e8/qk3Dfm7vVwKAq2UyDMO4mg1TUlJ06NAhSVL16tXl5+dXqIUVlqSkJAUGBioxMdHtOaqrNeWZ3wqhKuDK7n++SUmXcElcByguXAcA1wEgFd51kN9sUOBnkr744gulpaXJz89PDRs2VMOGDUttQAIAAACAgipwSHr00UdVoUIFDR8+XP/9739lt9uLoi4AAAAAKBEFDkmnTp3SnDlzZDKZdOuttyo8PFxjxozRr7/+WhT1AQAAAECxKnBIslqt6tu3r2bNmqUzZ87o7bff1uHDh9W5c2fVqFGjKGp0euWVV2QymTRu3LgiPQ4AAACAsqvAs9u58vHxUc+ePXXu3DkdOXJEu3fvLqy6ctm0aZOmTJmihg0bFtkxAAAAAKDAI0mSlJaWplmzZummm25S5cqVNWnSJN188836448/Crs+SRdm0rv99tv1ySefqFy5ckVyDAAAAACQriIkDR06VBUqVNCjjz6q6tWra8WKFTpw4IBeeOEF1alTpyhq1JgxY9SnTx9169btin0zMzOVlJTk9gMAAAAA+VXg2+0sFou+/vpr9ezZUxaL+wvbdu7cqfr16xdacZI0Z84cbd26VZs2bcpX/5dfflnPPfdcodYAAAAAoOwo8EjSxdvsLgak5ORkffzxx2rZsqUaNWpUqMUdO3ZMjzzyiGbNmiUvL698bfPkk08qMTHR+XPs2LFCrQkAAADA9e2qJ25YtWqVPvvsM82dO1eVKlXSoEGDNHny5MKsTVu2bNGZM2fUtGlTZ5vdbteqVav0/vvvKzMzM9dols1mk81mK9Q6AAAAAJQdBQpJsbGxmj59uj777DMlJSXp1ltvVWZmpubNm6e6desWenFdu3bVjh073NpGjRqlOnXq6IknnsgVkAAAAADgWuU7JPXr10+rVq1Snz59NGnSJPXq1UsWi0UfffRRkRXn7++f6xknX19flS9fvtCffQIAAAAAqQAhaeHChRo7dqweeOAB1apVqyhrAgAAAIASk++QtGbNGn322Wdq1qyZoqOjdeedd2ro0KFFWVueVqxYUezHBAAAwPXrqXf7KCHxVK72js1v0bDeT+Zq/233Ui1cO1VxCcdkd+SoQnBVdWt9h1o37OvsM/2HCVr/+49u29Wt0UZjh//vGf7U9ETNWfSaduxbJZPJpCbRXXVrz3/Jy9PH2WfzHz9r0dqpOh1/VP6+QerU/Db1aDvCuT4xOU7fLnlbR07tUlzCMXVuOVS39vzXNX0eKEBIat26tVq3bq1Jkybpq6++0tSpUzV+/Hg5HA4tWbJEERER8vf3L8paAQAAgEL35N1fyGHYncsnzxzUO7MeUNPo7nn29/EOVO/2d6ti+UhZLR76ff9qfT7/Ofn7BqtejbbOfvVqtNVd/Z91Llstnm77mfr9/ykx5aweueMD2e05mvHjs5q14EXdPWiiJGnngbWaOu8/GtrrcUVXb63YszH6YsEL8vCwqXOLC4MV2fZs+fmW003t79HSDbMK6yMp8wo8Bbivr69Gjx6tNWvWaMeOHfrnP/+pV155RRUqVFD//v2LokYAAACgyPj7llOgX4jzZ8f+VQotV0W1qzXLs/8Nkc3VpE4XhYdWV2hwhLq2Gq7KYbV08Og2t35Wi6fbfn29A5zrTsUd0h8Hf9WdfZ9RVOUGqlm1iYb2fFyb/1is88lxkqQNv/+kxjd00o3Nhii0XBU1qNVBvdqN1s+/zpBhGJKkkKBKuq3nv9S6UV95efkVzQdUBhU4JLm64YYb9Nprr+n48eOaPXt2YdUEAAAAlIgce7Y27Fioto0HyGQyXbG/YRjaE7NBp+MPq2a1pm7r9h3ZrH+92VUTJt+sL/87USlp553rDp34XT5e/qpW6X8zRNep3komk1kxJ3b8WUuWPKzuo08eHjadSzqt+DxuD0Thuer3JLmyWCwaOHCgBg4cWBi7AwAAAErEtj3LlZ6RrDaNLn+HVHpGsv49qZey7dkym8wadtO/Vbd6a+f6ejXaqkmdLgoJqqS4c8c1b/n7em/2w3pi1HSZzRYlpcTL3yfYbZ8Ws1W+3gFKSomXdOEZpm9+flNtYjaodmQLxSUc0y/rZkqSklLiFBJUqZDPHhcVSkgCAAAArge/bpunejXbKsg/9LL9bDZf/d99s5WZla49MRv17c9vKSSoim6IbC5JalG/p7Nv5bBaqhxWS0+/31/7jmxWnahW+aqlfZNBiks4rslzxsluz5GXzVddWg7TglVTZDJd0w1huAJCEgAAACAp/vxJ7Y7ZqPtveeOKfc0msyoEV5UkRVS8QbFnY7R47VRnSPqr0HJV5OcTpDMJx1QnqpUC/MorOS3BrY/dkaPU9CQF+JWXJJlMJg3q9ogGdnlIiSnx8vctpz0xGyVJIUFVruVUcQVEUAAAAEDSr9vny983WA1qtS/wtobhULY9+5LrzyWdVmpaogL9LoxQVa/cUGkZyTpyapezz96YTTIMh6IqN3Db1my2qFxABVktHtq0c5GqV2kof99yBa4R+cdIEgAAAMo8h+HQuu3z1aZhX1nM7r8iT5v3tIL8K+jmrg9LkhatmaqqleoqtFwV5eRkaeeBtVq/478aftOFdyplZKXpp1VT1KROVwX4hejsuWP67pd3FBocobo12kiSwkOrq16NtvpiwYsaftNTsjtyNGfRq2per6fzVr+UtHPaunupaldrpuycLP26fb627v5F4+/6xK2+Y7F7JUmZWWlKTjuvY7F7ZbF4qFJo9SL9zK5nhCQAAACUeXsObVBCYqzaNh6Qa11CUqzbM0CZ2emavfBlnU86Iw+rTRVDIjV64AtqXu/Cc0hmk1knTu/X+u0LlJaRrED/UNWt3lr9Oz3oNlvd6Jtf0pyFr2rSF/+QyWRW0zpddGuvx92OvW77j5q75G0ZMlS9SkONv+tjRVWu79bnpU+GOf989NRubdq5UMGB4Zo49qdC+WzKIkISAAAAyry6Ndroo6e35rnun38ZuRnQeYwGdB5zyX15enhp7O0fXPGYvt6BzhfH5sXPp5yeGD3jivu5VN24ejyTBAAAAAAuCEkAAAAA4IKQBAAAAAAuCEkAAAAA4IKQBAAAAAAuCEkAAAAA4IKQBAAAAAAuCEkAAAAA4IKQBAAAAAAuCEkAAAAA4IKQBAAAAAAurCVdAAAAAP6e5r33RUmXgDLi/uebFOvxGEkCAAAAABeEJAAAAABwQUgCAAAAABeEJAAAAABwQUgCAAAAABfMbldAzOKC4lLcs7gAAADgAkaSAAAAAMAFI0kACowRVRQXRlQBACWBkSQAAAAAcEFIAgAAAAAXhCQAAAAAcEFIAgAAAAAXhCQAAAAAcEFIAgAAAAAXhCQAAAAAcEFIAgAAAAAXhCQAAAAAcEFIAgAAAAAXhCQAAAAAcEFIAgAAAAAXhCQAAAAAcEFIAgAAAAAXhCQAAAAAcEFIAgAAAAAXhCQAAAAAcEFIAgAAAAAXhCQAAAAAcEFIAgAAAAAX1pIuAACAv6N5731R0iWgjLj/+SYlXQJQ5jCSBAAAAAAuCEkAAAAA4IKQBAAAAAAuCEkAAAAA4IKQBAAAAAAuCEkAAAAA4IKQBAAAAAAuCEkAAAAA4KJUh6SXX35ZLVq0kL+/vypUqKCBAwdq7969JV0WAAAAgOtYqQ5JK1eu1JgxY7R+/XotWbJE2dnZ6tGjh1JTU0u6NAAAAADXKWtJF3A5ixYtcluePn26KlSooC1btujGG28soaoAAAAAXM9KdUj6q8TERElScHDwJftkZmYqMzPTuZyUlFTkdQEAAAC4fpTq2+1cORwOjRs3Tu3atVP9+vUv2e/ll19WYGCg8yciIqIYqwQAAADwd/e3CUljxozRzp07NWfOnMv2e/LJJ5WYmOj8OXbsWDFVCAAAAOB68Le43e6hhx7SggULtGrVKlWpUuWyfW02m2w2WzFVBgAAAOB6U6pDkmEYevjhh/X9999rxYoVioqKKumSAAAAAFznSnVIGjNmjL788kv98MMP8vf3V2xsrCQpMDBQ3t7eJVwdAAAAgOtRqX4m6cMPP1RiYqI6deqk8PBw589XX31V0qUBAAAAuE6V6pEkwzBKugQAAAAAZUypHkkCAAAAgOJGSAIAAAAAF6X6djsAAACgqB3N3K6jmduV7kiSJPlZyqumV2uFeuQ9s/KxzN91Mmu3kh1nJUmBljDV8mqnIGu4s49hGDqQ8auOZ+1UtpGhctbKquvdVb6Wcs4+WY507U5frjPZh2SSSWGeNRXt3VlWk6ckKT77mI5kblWiPVY5RqZ8zOUU5dVclTyjC1QLCo6QBAAAgDLNy+ynG7zby8d8IcCcyPpDW1N/UFv/O+RvCcnVPyHnuMI9b1C0pbPMJqtiMjdpc8p3ah9wl7zM/pKkmMxNOpK5TQ18e8rHHKj96b9qc+p3au8/QhbThV/Bf09bqExHqlr4DZYhh3akLdYfaUvUyLePJOm8/aT8LSGK8mohm8lHZ3IO6fe0RbKabKrgUT3ftaDguN0OAAAAZVoFjxoK9aguX0s5+VrKqbZ3e1lNHkrMOZVn/0a+N6mqrbECrBXkZwlWfe/uMmQoPueYpAujSEcyf1MNr1YK86gpf0uoGvj2UqYjRWeyD0iSUuzxOptzWPV9uivIGq5y1sqK9u6sU9l7leFIkSTV8GqlWt7tVM5aST6WIEXamirUGqnT2fvzXQuuDiNJZVRBh5UlKTZrn/ZnrFW6I0k+5iDd4N1BoX9+i+Ew7NqfsVZx2TFKdyTKarKpvLWqant3kJfZL9e+HEaO1iXPVrIjTm397lCAtYIkyW7k6I+0X5RkP61UR4JCrdXV1G9AntsfyFivk1m7lWmkyWbyVU2v1qpiq18YHw8AACijDMOh2Ox9yjFyFGStlK9t7MqRIbs8TF6SpHRHojKNVJW3VnX28TDZFGipqPM5pxTuWUfnc07JarIp0FrR2ae8tZpMMikx55S8PGvleaxsI1O+puB814KrQ0gqowo6rHwu56S2p/2k2l7tFepRXaey9mhr6nxnf7tylGQ/oxpereVvCVWOkaHd6Sv+3Oftufa3N321bGZfJTvi3NoNGbKYrKpma+L2LclfbUv9SZlGqur79JCPOUiZRqokpoxHwRzM2KjT2fuVak+QxWRVkKWSant3kJ/l0v/4OAy7DmVu1ImsXcp0pMjXXE61vTvk+oIhw5GsvemrdTbnsOxGtnzMQWrg09P5j+HvqYt0MnuX2zYh1mpq7jfYubwi8VNlGElufWp7tVd1r5bOZcMwdDhzi45l/a50R7I8TV6qamusGl6trvpzAYCyKNkep/XJc+RQjizyVFPffvKzlM/Xthd+r/FzhqJMI02S5Gn2cetnM/v++TuLlGmkytPkvt5sMsvD5OXc/q9OZe1Vov206vl0y3ctuDqEpDKqgkcNt+Xa3u11LGu7EnNO5RmSjmRuVYg1UlFeLSRJtbzb6WzOER3N3KZ6Pt3kYbKphd8Qt23qenfRupQvle5Ikrc5wNkelx2jszlH1MS3n9YkH3bbxmrycF7453JOKsfIzFVLXHaMEnKO68aA0fI0e0uSfBRY8A8BZd65nGOq6tlYgdYwGTK0P32NNqfMVfuAkbKaPPLcZn/GWp3M2q36Pt3law7W2Zwj+i11vlr7DXOOiGY7MrQ++SuV94hQM9+b5WnyUZrjXK5v9UKskWrg09O5bJYl1/FqerVVhGcD57Llz4d5L9qdvlzxOUdUx7uj/MwhyjYylG1kXPVnAgBlla85WG3971COkaXY7H36PW2xWvndesWgdChjo2Kz96il363OZ42KQnz2Ue1MW6z6Pt3z/F2tOGspC/j0kK9h5fM5pxRpa+bWFmKNdN5Xm5fsPwOOh8nmbMt0pGpn2hI19e0v81X+53cm+5ACrWGKydysk1m7ZDF5qIJHDdXyaivLJX6xBfLiOmojSQ18empZ0kdKsp9WsLVKntuczNqt6l6tnLeaVrUEKT7niGIyN6uR9SZJ0qHMTfI2+7sFIB9L7iBvlkU2s+9la7TK85J9UuzxOpb1u9r53+Uy+sUXBgBwNcwmi3PmuUBrmJLsp3U4c6vq+3S/5DYxGZt1KGOTWvgNlr8l1Nlu+3OEKMuR5vbYQaYjVQGWCn/28VXWX0aMHIZD2UaGc/uLEnKOaWvqD6rj3UmVPesWqBZcHUJSGVaQYeVMIzWPIWOfSw4H240c7ctYrXCPOrL+GZIMw9COtMWqamuoQGtFpdkTr6rudMd5ncs5IbMsauLbX9lGuv5IW6ZsI8Ptl1KgoP4X7C99H7dDdln+MuJjllXnck46l89kH1SIR6R+S/1R53KOy2b2U1XPRoqwNXTbLiHnuJYlfiiryUvlrRGq5dXOOTp60aHMjTqYuV5eZn9V8qijarZmMpvMfx7nkLzNgYrLPqQtqd/JMKQQj6qq7dUh134AAAVjyJDDsF9y/aGMTTqUsUHN/Qa5PVckSd7mQNlMvorPOeq8yyDHyFSiPVZVbY0kSUHW8AttOacVaA2TJCXkHJUhQ4Eu03fHZx/T1tR5qu3dIde/I/mpBVeHkFSGXe2w8pU4DLu2pS6QJNXz6epsP5L1m3KMLFW3tbzUpvly8cmjhr43OUep6njbtS3tR9X17sJoEq6KYRjak75CQZZKl7yNQbrw3NDhzK0qZ60iH3OQ4nOO6nT2ARkuz8SlOxJ1LHO7Im3NVMO3lRLtsdqdvlxmk0WVPetJkkI9IlXRs5a8zQFKsydqX8YabUn9Tq39hsn0ZwiqZmuiAEsFeZq9dC7npPZlrFGGkapo707O42Q4khSbvU8NfHpdOIeMFdqWtkAt/W4pug8LAK4ze9NXK9QjSl4mf9mVpZNZe5SQc0zNfS/ccfB76kLZzH66wbuDpAu3te3PWKdGPr3lbQ5UpuPCc0YWk4esJk+ZTCZVszXRwcwN8rWUk7c5QPvTf5XN7KcKHjUlXZg0K8QaqT/Sl6iud1cZcmhX+jKFe9zgHH2Kzz6qranzVM3WVBU9ajmPY5LZ+WXYlWrB1SEklWEFGVa2mXyV5XAfNcp0pOUaDnYYdm1LW6AMR5Ja+N3iHEWSpITsYzpvP6WfE99x22ZdyiyFe0SroW+vfNVtM/nKy+zndhvfxVuNMhwpbi9pA/JrV/pSJdvj1dr/tsv2i/burJ1pS7Q6ebpMkrzNQariWU/Hs3Y6+xgyFGgJU23v9pKkAGsFJdvP6mjm786QFO5Zx9nf3xIqf0uIViVPVULOcZX3uPCwbZRXM7c+Zln0R/ovusGrvcwm64VvOWVXQ5/ezv/u65t6aF3KLKXYEy47AQUA4H+yjDT9nrpImUaqPEye8reEqrnvYIV4VJMkpTuSJZmc/Y9m/i5DF37ncVXD1lq1vNtKkqJsLWQ3srUzbYlyjEyVs1ZWc99Bbs8KNfTprd3py7Qp5ds/XyZbS9HenZ3rT2Ttkl05OpS5UYcyNzrby1mqqJX/rfmuBQVHSILT5YaVg6zhis85qkg1dbbF5xxxe4bpYkBKs59XS79bct3uE+3TWbWMds7lTEeKNqd+p0Y+fQr0Vuhy1kp/PkOV5fyGJNVxTpIpz+nGgSvZlbZUcdmH1NLvtiu+eM/T7KOmfgNkN3KUbaTLZvLTvozV8jEHOfvYTL65RmT9LOUvO2OjjyVIHiZvpTrOq7zynpEo0FpRhhxKcyTJzxIsm8lXJpndvhj43xcGyYQkAMinK92ufzGQXNQp8J4r7tNkMqmWdzvV8m53yT6eZm/ni2Pz0tC3lxrq8l8i56cWFBwvky2j9qavVkLOcaXZE5Vsj/tz+ZgqeUZLujCsvDd9tbN/NVtTnc05rJiMzUqxJ2h/+q9KtJ9WVVtjSf+7xS4p57Qa+t4kQ4YyHanKdKQ6g5e3OUD+lhDnz8Xpx33MQW6/mKbY45WUc0bZRoZylKmknDNKyjnjXB/uWUeeJi/tSFusFHu8EnKOa2/6KlXxrMetdigQwzC0K22pTmcfUAu/W/KcXOFSLCarvMz+MuTQ6ez9bjNGlrNWUqr9nFv/VMc5t1ke/yrDkaxsI11el5nIIdkeJ8nkHMEtZ610ITTZz7sc58KfL3csAABweYwklVEFHVYuZ62kRj43aV/GWu3LWCtfc5Ca+vZ3PruR4UjRmZyDkqRfk2e6HauF7y0q7xGR79o2p3zv9m6YX1O+kCT1ChovSbKaPNXcb4h2py/Tr8mz5GnyUkXPG1TLiyFlFMyu9GU6lbVHTf36y2rydN7HbTV5OgP3X+9DP59zShmOFAVYQpVhpOhAxjoZkqJszZ37jbQ10/qUOTqYsUEVPWor0R6r45m/q96ft7LmGFk6kLFOFT1qydPkq3RHovZmrJKPOUgh1gvX4Lmck0rMiVWwR4Ss8tB5+yntSV+hSh7R8jBfmFiivLWaAiwVtCNtsaK9O8uQoV3pS1XeWo3bTgEAuAaEpDKqoMPKklTRs7YqetbOs7+PJdAZYvLrUtvkZ9jYzxKc671MQEEdy9ouSdqY8o1be33vnqpiu/Ds0F+/MHAoR/sz1irdkSiLyUOh1ig19OvtDC7Shdvimvj217701TqYsV7e5kDV8e7kHKk1yaRk+1mdzNqlbCNTNpOfQjyqqZZXW5n/vFfdLItOZe/RgYx1cihH3uZAVbM1U5Ttf7e8mkwmNfUdqN3py7Qh5asL9XhE6QavG4vk8wIAoKwgJAEos/IT7P/6hUGwNUIdAkZecbsKHtVV4c93Kf2VxeShFn95R9NfBVrD1MZ/+BWP42X2UxPf/lfsB1zKwYyNOp29X6n2BFlMVgVZKqm2d4fLPtMWm7VfhzI3Ks1+Xobs8jGXU6RXM7f3tyw6/1ae297g1cH5YvKLHEaO1iXPVrIjTm397nBOmSxduM10V9oyJdpj5WnyVlVbE1V32d5h2HUoc6NOZO1SpiNFvuZyqu3dQaEeUVf7kQAAIQkAgLLsXM4xVfVsrEBrmAwZ2p++RptT5qp9wEhZL/Gcp4fJSzVsLeVrCZZZFp3JOaSdaYvlafJRqEekJKlzwP1u28Rlx2hn+s8K86iVa39701fLZvZVsiPOrT3HyNSmlLkqb62quj5dlWI/qx1pP8vDZHO+L2Z/xlqdzNqt+j7d5WsO1tmcI/otdb5a+w1zC1sAUBBM3AAAQBnW3G+wqtjqyd8SogBLqBr49FSGkawk++lLblPeI0JhnrXkZykvH0uQIm1N5W8J1fmcE84+NrOv28+Z7IMKtkbIxxLktq+47BidzTmiOt4dcx3nZNYeGbKrgU9P+VtCFO5ZR9VsTXQ4c4tLn92q7tVKoR7V5WMJUlVbI4V6RCkmc/O1fzgAyixCEgAAcMo2MiVdGC3KD8MwFJ99VKn2BJWzVsmzT6YjVXE5MariWT9X+860JWro00vmPG5uOZ9zUuUsVWQ2WZxtIdZqSnWcU7YjQ5LkkF0WWdy2M8uqczkn81U/AOSF2+0AAICkC4FnT/oKBVkqOWcvvZRsI1MrEj+WQ3aZZFJd767OGVL/6kTWLllNHm632hmGoR1pi1XV1lCB1opKsyfm2i7TSMs1nb3tz2nyM41UechLIdZqOpy5VeWsVeRjDlJ8zlGdzj4gQ0ZBTx8AnAhJAABAkrQrfamS7fFq7X/bFfta5am2/nfIbmQrPueo9qSvlLc5MM9XPpzI2qlwj2hZTP/7teNI1m/KMbJU3dbymmqO9u6snWlLtDp5ukySvM1BquJZT8ezdl7TfgGUbYQkAACgXWlLFZd9SC39bnN7wfelmEwm5/u4AqwVlOpI0KHMjblCUkLOcaU6zqmRra97e/Yxnbef0s+J77i1r0uZpXCPaDX07SWbyUdZjjS39RffZ2YzXRhR8jT7qKnfANmNHGUb6bKZ/LQvY7V8zEEFOn8AcEVIAgCgDDMMQ7vTl+l09gG19LtVPpbAq9uPDDkMe67245k7FWAJU4Al1K092qezahntnMuZjhRtTv1OjXz6KMgaLkkKslbS/ow1chh253NJ8TlH5Wsu5/ZuMkmymKyymPzlMOw6nb1fFT1uuKrzAACJkAQAQJm2K32ZTmXtUVO//rKaPJ0jNVaTpyx/TgH+e+pC2cx+usG7g6QL71YKtITJxxwoh+yKy47Ryazdquvd1W3fOUamTmfv0w15zFz312eNLLpwLB9zkHMkK9yzjg5krNPOtJ8V5dVCKfZ4HcncqjrenZzbnc85pQxHigIsocowUnQgY50MSVG25oXy+QAomwhJAACUYceytkuSNqZ849Ze37unqtjqSZLSHcmSTM51diNbu9KXKsORLIvJKl9zsBr69Fa4p/vozamsvTJ0IexcDQ+TTS38BmtX2jKtS54lD5O3ani1dr4jSZIcytH+jLVKdyTKYvJQqDVKDf165xppAoCCICQBAFCG9Qoaf8U+rfxvdVuu7d1Otb3bXaL3/0TYGroFmsvxsQTmWYu/JVStLjORRLA1Qh0CRubrGACQX7wnCQAAAABcEJIAAAAAwAUhCQAAAABcEJIAAAAAwAUhCQAAAABcEJIAAAAAwAUhCQAAAABcEJIAAAAAwAUhCQAAAABcEJIAAAAAwAUhCQAAAABcEJIAAAAAwAUhCQAAAABcEJIAAAAAwAUhCQAAAABcEJIAAAAAwAUhCQAAAABcEJIAAAAAwAUhCQAAAABcEJIAAAAAwAUhCQAAAABcEJIAAAAAwAUhCQAAAABcEJIAAAAAwAUhCQAAAABcEJIAAAAAwAUhCQAAAABcEJIAAAAAwAUhCQAAAABcEJIAAAAAwAUhCQAAAABcEJIAAAAAwMXfIiRNnjxZkZGR8vLyUqtWrbRx48aSLgkAAADAdarUh6SvvvpK48eP14QJE7R161Y1atRIPXv21JkzZ0q6NAAAAADXoVIfkt566y3de++9GjVqlOrWrauPPvpIPj4+mjp1akmXBgAAAOA6ZC3pAi4nKytLW7Zs0ZNPPulsM5vN6tatm9atW5fnNpmZmcrMzHQuJyYmSpKSkpIKpaYcI/PKnYBCUFj/zRYFrgMUF64DgOsAkArvOri4H8MwLtuvVIeks2fPym63KywszK09LCxMe/bsyXObl19+Wc8991yu9oiIiCKpESgqgYGTS7oEoMRxHQBcB4BU+NdBcnKyAgMDL7m+VIekq/Hkk09q/PjxzmWHw6GEhASVL19eJpOpBCsru5KSkhQREaFjx44pICCgpMsBSgTXAco6rgGA66A0MAxDycnJqlSp0mX7leqQFBISIovFotOnT7u1nz59WhUrVsxzG5vNJpvN5tYWFBRUVCWiAAICAvgfAso8rgOUdVwDANdBSbvcCNJFpXriBk9PTzVr1kxLly51tjkcDi1dulRt2rQpwcoAAAAAXK9K9UiSJI0fP14jRoxQ8+bN1bJlS02aNEmpqakaNWpUSZcGAAAA4DpU6kPSbbfdpri4OD3zzDOKjY1V48aNtWjRolyTOaD0stlsmjBhQq7bIIGyhOsAZR3XAMB18HdiMq40/x0AAAAAlCGl+pkkAAAAAChuhCQAAAAAcEFIAgAAAAAXhCQAAAAAcEFIwhW9/PLLatGihfz9/VWhQgUNHDhQe/fudeuTkZGhMWPGqHz58vLz89PgwYNzvQR47NixatasmWw2mxo3bpznsQzD0BtvvKHatWvLZrOpcuXKeumll4rq1IB8K67r4Nlnn5XJZMr14+vrW5SnB+RLcf57sHjxYrVu3Vr+/v4KDQ3V4MGDdfjw4SI6MyB/ivMa+Prrr9W4cWP5+PioWrVqev3114vqtJAHQhKuaOXKlRozZozWr1+vJUuWKDs7Wz169FBqaqqzz6OPPqoff/xR33zzjVauXKmTJ09q0KBBufY1evRo3XbbbZc81iOPPKJPP/1Ub7zxhvbs2aP58+erZcuWRXJeQEEU13Xw2GOP6dSpU24/devW1S233FJk5wbkV3FdBzExMRowYIC6dOmibdu2afHixTp79mye+wGKU3FdAwsXLtTtt9+uf/zjH9q5c6c++OADvf3223r//feL7NzwFwZQQGfOnDEkGStXrjQMwzDOnz9veHh4GN98842zz+7duw1Jxrp163JtP2HCBKNRo0a52nft2mVYrVZjz549RVY7UFiK6jr4q23bthmSjFWrVhVa7UBhKarr4JtvvjGsVqtht9udbfPnzzdMJpORlZVV+CcCXKWiugaGDRtmDBkyxK3t3XffNapUqWI4HI7CPQnkiZEkFFhiYqIkKTg4WJK0ZcsWZWdnq1u3bs4+derUUdWqVbVu3bp87/fHH39U9erVtWDBAkVFRSkyMlL33HOPEhISCvcEgEJQVNfBX3366aeqXbu2OnTocG0FA0WgqK6DZs2ayWw2a9q0abLb7UpMTNTMmTPVrVs3eXh4FO5JANegqK6BzMxMeXl5ubV5e3vr+PHjOnLkSCFUjishJKFAHA6Hxo0bp3bt2ql+/fqSpNjYWHl6eiooKMitb1hYmGJjY/O970OHDunIkSP65ptv9Pnnn2v69OnasmWLhgwZUpinAFyzorwOXGVkZGjWrFm6++67r7VkoNAV5XUQFRWln3/+WU899ZRsNpuCgoJ0/Phxff3114V5CsA1KcproGfPnvruu++0dOlSORwO7du3T2+++aYk6dSpU4V2Drg0QhIKZMyYMdq5c6fmzJlT6Pt2OBzKzMzU559/rg4dOqhTp0767LPPtHz58lwPRQIlqSivA1fff/+9kpOTNWLEiCI9DnA1ivI6iI2N1b333qsRI0Zo06ZNWrlypTw9PTVkyBAZhlHoxwOuRlFeA/fee68eeugh9e3bV56enmrdurWGDh0qSTKb+fW9OPApI98eeughLViwQMuXL1eVKlWc7RUrVlRWVpbOnz/v1v/06dOqWLFivvcfHh4uq9Wq2rVrO9uio6MlSUePHr224oFCUtTXgatPP/1Uffv2VVhY2LWUDBS6or4OJk+erMDAQL322mtq0qSJbrzxRn3xxRdaunSpNmzYUFinAVy1or4GTCaTXn31VaWkpOjIkSOKjY11TmRVvXr1QjkHXB4hCVdkGIYeeughff/991q2bJmioqLc1jdr1kweHh5aunSps23v3r06evSo2rRpk+/jtGvXTjk5OTp48KCzbd++fZKkatWqXeNZANemuK6Di2JiYrR8+XJutUOpUlzXQVpaWq5vyy0Wi6QLdx0AJaW4/y2wWCyqXLmyPD09NXv2bLVp00ahoaHXfB64MmtJF4DSb8yYMfryyy/1ww8/yN/f33lPbWBgoLy9vRUYGKi7775b48ePV3BwsAICAvTwww+rTZs2at26tXM/Bw4cUEpKimJjY5Wenq5t27ZJkurWrStPT09169ZNTZs21ejRozVp0iQ5HA6NGTNG3bt3dxtdAkpCcV0HF02dOlXh4eHq3bt3sZ4ncDnFdR306dNHb7/9tp5//nkNGzZMycnJeuqpp1StWjU1adKkJE4dkFR818DZs2f17bffqlOnTsrIyNC0adOcU4qjmJTo3Hr4W5CU58+0adOcfdLT040HH3zQKFeunOHj42PcfPPNxqlTp9z207Fjxzz3ExMT4+xz4sQJY9CgQYafn58RFhZmjBw50oiPjy+mMwUurTivA7vdblSpUsV46qmniunsgPwpzutg9uzZRpMmTQxfX18jNDTU6N+/v7F79+5iOlMgb8V1DcTFxRmtW7c2fH19DR8fH6Nr167G+vXri/FMYTIMnoAEAAAAgIt4JgkAAAAAXBCSAAAAAMAFIQkAAAAAXBCSAAAAAMAFIQkAAAAAXBCSAAAAAMAFIQkAAAAAXBCSAAAAAMAFIQkAAAAAXBCSAAB/K4ZhqFu3burZs2eudR988IGCgoJ0/PjxEqgMAHC9ICQBAP5WTCaTpk2bpg0bNmjKlCnO9piYGD3++ON67733VKVKlUI9ZnZ2dqHuDwBQuhGSAAB/OxEREXrnnXf02GOPKSYmRoZh6O6771aPHj3UpEkT9e7dW35+fgoLC9Odd96ps2fPOrddtGiR2rdvr6CgIJUvX159+/bVwYMHnesPHz4sk8mkr776Sh07dpSXl5dmzZpVEqcJACghJsMwjJIuAgCAqzFw4EAlJiZq0KBBeuGFF/THH3+oXr16uueee3TXXXcpPT1dTzzxhHJycrRs2TJJ0ty5c2UymdSwYUOlpKTomWee0eHDh7Vt2zaZzWYdPnxYUVFRioyM1JtvvqkmTZrIy8tL4eHhJXy2AIDiQkgCAPxtnTlzRvXq1VNCQoLmzp2rnTt3avXq1Vq8eLGzz/HjxxUREaG9e/eqdu3aufZx9uxZhYaGaseOHapfv74zJE2aNEmPPPJIcZ4OAKCU4HY7AMDfVoUKFXT//fcrOjpaAwcO1Pbt27V8+XL5+fk5f+rUqSNJzlvq9u/fr2HDhql69eoKCAhQZGSkJOno0aNu+27evHmxngsAoPSwlnQBAABcC6vVKqv1wj9nKSkp6tevn1599dVc/S7eLtevXz9Vq1ZNn3zyiSpVqiSHw6H69esrKyvLrb+vr2/RFw8AKJUISQCA60bTpk01d+5cRUZGOoOTq/j4eO3du1effPKJOnToIElas2ZNcZcJACjluN0OAHDdGDNmjBISEjRs2DBt2rRJBw8e1OLFizVq1CjZ7XaVK1dO5cuX18cff6wDBw5o2bJlGj9+fEmXDQAoZQhJAIDrRqVKlbR27VrZ7Xb16NFDDRo00Lhx4xQUFCSz2Syz2aw5c+Zoy5Ytql+/vh599FG9/vrrJV02AKCUYXY7AAAAAHDBSBIAAAAAuCAkAQAAAIALQhIAAAAAuCAkAQAAAIALQhIAAAAAuCAkAQAAAIALQhIAAAAAuCAkAQAAAIALQhIAAAAAuCAkAQAAAIALQhIAAAAAuPh/pwSQ5zEcNj4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data:image/png;base64,iVBORw0KGgoAAAANSUhEUgAABNAAAAGGCAYAAAC63XyoAAAAOXRFWHRTb2Z0d2FyZQBNYXRwbG90bGliIHZlcnNpb24zLjcuMSwgaHR0cHM6Ly9tYXRwbG90bGliLm9yZy/bCgiHAAAACXBIWXMAAA9hAAAPYQGoP6dpAACOqElEQVR4nOzdd3hUZd7G8e+k94RAOqHXQOgIEUWQQEBAKRYEEcWyYEQBFWUXwbKK5XUVRbELFhZ1ERRQMAYBFaT3JlVqCoQkkEDKzLx/HJgQ6ZjkTJL7c125nHPOM2d+k12eJPc8xWK32+2IiIiIiIiIiIjIebmYXYCIiIiIiIiIiIgzU4AmIiIiIiIiIiJyEQrQRERERERERERELkIBmoiIiIiIiIiIyEUoQBMREREREREREbkIBWgiIiIiIiIiIiIXoQBNRERERERERETkIhSgiYiIiIiIiIiIXIQCNBERERERERERkYtQgCYiIiIiIiIiInIRCtDENHa7nfj4eBISEs659s477xAUFMSBAwdMqOzKZGRkMGLECBo2bIi3tzc1atTgkUceISsrq1i7ffv20bNnT3x8fAgNDeWJJ56gsLDQcf3w4cMMHDiQBg0a4OLiwsiRI8/7epmZmSQmJhIREYGnpycNGjTg+++/L823KFJq1A9ceT/QqVMnLBbLOV89e/Ys7bcpUuLUB1zd7wJvvPGG47Wio6MZNWoUp06dKs23KFIq1AdceR9QUFDAc889R926dfHy8qJ58+bMnz+/tN+iiKAATUxksVj45JNPWL58Oe+9957j/J49exgzZgxvvfUW1atXL9HXLCgoKNH7ARw6dIhDhw7xf//3f2zatImpU6cyf/587rvvPkcbq9VKz549yc/PZ+nSpUybNo2pU6cyfvx4R5u8vDxCQkIYN24czZs3P+9r5efn07VrV/bu3cv//vc/tm/fzgcffEBUVFSJvy+RsqB+4Mr7gW+++YbDhw87vjZt2oSrqyu33XZbib8vkdKmPuDK+4Dp06fz1FNPMWHCBLZu3cpHH33El19+yT//+c8Sf18ipU19wJX3AePGjeO9997jrbfeYsuWLQwbNoy+ffuydu3aEn9fIvIXdhGTTZ061e7n52ffvXu33Waz2Tt37mzv27evfePGjfbu3bvbfX197aGhofa77rrLnp6e7njeDz/8YO/QoYM9MDDQHhwcbO/Zs6d9586djut79uyxA/YZM2bYO3bsaPf09LR/8sknZfKevvrqK7uHh4e9oKDAbrfb7d9//73dxcXFnpKS4mgzZcoUe0BAgD0vL++c599www32Rx999JzzU6ZMsdepU8een59farWLmEH9wOX3A3/1+uuv2/39/e0nTpwosdpFypr6gMvvAxITE+033nhjsXOjR4+2d+jQoWTfgEgZUh9w+X1ARESEffLkycXO9evXzz5o0KCSfQMicg6NQBPTDRkyhC5dujB06FAmT57Mpk2beO+997jxxhtp2bIlq1atYv78+aSmpnL77bc7npeTk8Po0aNZtWoVycnJuLi40LdvX2w2W7H7P/XUUzz66KNs3br1vMPDAXr06IGfn98Fv5o0aXJF7ykrK4uAgADc3NwAWLZsGbGxsYSFhTnaJCQkkJ2dzebNmy/7vt999x1xcXEkJiYSFhZG06ZNefHFF7FarVdUn4izUT9w+f3AX3300UcMGDAAX1/fq76HiNnUB1x+H3DttdeyevVqVqxYAcDu3bv5/vvvuemmm66oPhFnoj7g8vuAvLw8vLy8ip3z9vbm119/vaL6ROTKuZldgAjA+++/T5MmTViyZAkzZ87kvffeo2XLlrz44ouONh9//DHR0dH88ccfNGjQgP79+xe7x8cff0xISAhbtmyhadOmjvMjR46kX79+F339Dz/8kJMnT17wuru7+2W/lyNHjvD888/z4IMPOs6lpKQU+2EJOI5TUlIu+967d+9m4cKFDBo0iO+//56dO3fy0EMPUVBQwIQJEy77PiLOSP3AlVuxYgWbNm3io48+uqrnizgT9QGXZ+DAgRw5coTrrrsOu91OYWEhw4YN0xROKffUB1yehIQE/vOf/9CxY0fq1q1LcnIy33zzjT5QFykDCtDEKYSGhvKPf/yD2bNn06dPH7744gt+/vln/Pz8zmm7a9cuGjRowI4dOxg/fjzLly/nyJEjjk+a9u3bV+wHZps2bS75+iW1hlh2djY9e/YkJiaGZ555pkTueTabzUZoaCjvv/8+rq6utG7dmoMHD/Lqq68qQJNyT/3Alfvoo4+IjY3lmmuuKdXXESkL6gMuz6JFi3jxxRd55513aNeuHTt37uTRRx/l+eef5+mnny7x1xMpK+oDLs+kSZN44IEHaNSoERaLhbp163Lvvffy8ccfl/hriUhxCtDEabi5uTmGOJ84cYLevXvz8ssvn9MuIiICgN69e1OzZk0++OADIiMjsdlsNG3alPz8/GLtL2daU48ePfjll18ueL1mzZqXHFp9/Phxunfvjr+/P7NmzSr2KVV4eLhjqsUZqampjmuXKyIiAnd3d1xdXR3nGjduTEpKCvn5+Xh4eFz2vUSckfqBy5eTk8OMGTN47rnnrvi5Is5KfcClPf300wwePJj7778fgNjYWHJycnjwwQf517/+hYuLVmiR8kt9wKWFhIQwe/ZsTp06xdGjR4mMjOSpp56iTp06l30PEbk6CtDEKbVq1YqZM2dSq1Ytxw/Rsx09etSxA+X1118P8Lfm/f/dIdvZ2dkkJCTg6enJd999d866BHFxcbzwwgukpaURGhoKQFJSEgEBAcTExFx2nR06dGD69OnYbDbHL8h//PEHERERCs+kwlE/cHFff/01eXl53HXXXVf8XJHyQH3A+eXm5p4Tkp35YM1ut1/2fUScnfqAi/Py8iIqKoqCggJmzpxZbG04ESkdCtDEKSUmJvLBBx9w5513MmbMGIKDg9m5cyczZszgww8/pEqVKlStWpX333+fiIgI9u3bx1NPPXXVr/d3hmxnZ2fTrVs3cnNz+fzzz8nOziY7OxswPiFydXWlW7duxMTEMHjwYF555RVSUlIYN24ciYmJeHp6Ou61bt06wPjELT09nXXr1uHh4eH4oTp8+HAmT57Mo48+yogRI9ixYwcvvvgijzzyyFXXL+Ks1A+cvx8446OPPqJPnz5UrVr1qusWcWbqA87fB/Tu3Zv//Oc/tGzZ0jGF8+mnn6Z3797FRqiLlHfqA87fByxfvpyDBw/SokULDh48yDPPPIPNZmPMmDFXXb+IXCaztwEVOWPChAn25s2bO47/+OMPe9++fe1BQUF2b29ve6NGjewjR46022w2u91utyclJdkbN25s9/T0tDdr1sy+aNEiO2CfNWuW3W4v2rZ67dq1pVr3zz//bAfO+7Vnzx5Hu71799p79Ohh9/b2tlerVs3+2GOPOba1PuN896hZs2axNkuXLrW3a9fO7unpaa9Tp479hRdesBcWFpbqexQpK+oHLq8f2LZtmx2w//jjj6X6vkTKmvqAS/cBBQUF9meeecZet25du5eXlz06Otr+0EMP2Y8dO1aq71GkLKgPuHQfsGjRIsd7rlq1qn3w4MH2gwcPlur7ExGDxW7XWG8REREREREREZEL0SqjIiIiIiIiIiIiF6EATURERERERERE5CIUoImIiIiIiIiIiFyEAjQREREREREREZGLUIAmIiIiIiIiIiJyEQrQRERERERERERELkIBWgmx2+1kZ2djt9vNLkVETKA+QETUD4hUbuoDREQqNgVoJeT48eMEBgZy/Phxs0sREROoDxAR9QMilZv6ABGRik0BmoiIiIiIiIiIyEUoQBMREREREREREbkIBWgiIiIiIiIiIiIXoQBNRERERERERETkIhSgiYiIiIiIiIiIXIQCNBERERERERERkYtQgCYiIiIiIiIiInIRCtBEREREREREREQuQgGaiIiIiIiIiIjIRZgaoE2ZMoVmzZoREBBAQEAAcXFx/PDDD47rnTp1wmKxFPsaNmxYsXvs27ePnj174uPjQ2hoKE888QSFhYXF2ixatIhWrVrh6elJvXr1mDp16jm1vP3229SqVQsvLy/atWvHihUrSuU9i4iIiIiIiIhI+WJqgFa9enVeeuklVq9ezapVq7jxxhu55ZZb2Lx5s6PNAw88wOHDhx1fr7zyiuOa1WqlZ8+e5Ofns3TpUqZNm8bUqVMZP368o82ePXvo2bMnnTt3Zt26dYwcOZL777+fBQsWONp8+eWXjB49mgkTJrBmzRqaN29OQkICaWlpZfONEBERERERERERp2Wx2+12s4s4W3BwMK+++ir33XcfnTp1okWLFrzxxhvnbfvDDz/Qq1cvDh06RFhYGADvvvsuTz75JOnp6Xh4ePDkk08yb948Nm3a5HjegAEDyMzMZP78+QC0a9eOtm3bMnnyZABsNhvR0dGMGDGCp5566rLqzs7OJjAwkKysLAICAv7Gd0BEyiP1ASKifkCkclMfICJSsTnNGmhWq5UZM2aQk5NDXFyc4/wXX3xBtWrVaNq0KWPHjiU3N9dxbdmyZcTGxjrCM4CEhASys7Mdo9iWLVtGfHx8sddKSEhg2bJlAOTn57N69epibVxcXIiPj3e0OZ+8vDyys7OLfYlI5aE+QMRJpW4ps5dSPyBSuakPEBGpXEwP0DZu3Iifnx+enp4MGzaMWbNmERMTA8DAgQP5/PPP+fnnnxk7diyfffYZd911l+O5KSkpxcIzwHGckpJy0TbZ2dmcPHmSI0eOYLVaz9vmzD3OZ+LEiQQGBjq+oqOjr/6bICLljvoAESeV+Scs+T8ogwH26gdEKjf1ASIilYvpAVrDhg1Zt24dy5cvZ/jw4QwZMoQtW4xPjx988EESEhKIjY1l0KBBfPrpp8yaNYtdu3aZXDWMHTuWrKwsx9f+/fvNLklEypD6ABEn1bAHNOpZJi+lfkCkclMfICJSubiZXYCHhwf16tUDoHXr1qxcuZJJkybx3nvvndO2Xbt2AOzcuZO6desSHh5+zm6ZqampAISHhzv+e+bc2W0CAgLw9vbG1dUVV1fX87Y5c4/z8fT0xNPT8wrfrYhUFOoDRJzInl8g9yg06WMchzYuk5dVPyBSuakPEBGpXEwfgfZXNpuNvLy8815bt24dABEREQDExcWxcePGYrtlJiUlERAQ4JgGGhcXR3JycrH7JCUlOdZZ8/DwoHXr1sXa2Gw2kpOTi63FJiIiIk7owCr47wD4372wa6HZ1YiIiIhIBWXqCLSxY8fSo0cPatSowfHjx5k+fTqLFi1iwYIF7Nq1i+nTp3PTTTdRtWpVNmzYwKhRo+jYsSPNmjUDoFu3bsTExDB48GBeeeUVUlJSGDduHImJiY5Pg4YNG8bkyZMZM2YMQ4cOZeHChXz11VfMmzfPUcfo0aMZMmQIbdq04ZprruGNN94gJyeHe++915Tvi4iIiFyGlI3weT/IPwG1b4Aa15pdkYiIiIhUUKYGaGlpadx9990cPnyYwMBAmjVrxoIFC+jatSv79+/np59+coRZ0dHR9O/fn3Hjxjme7+rqyty5cxk+fDhxcXH4+voyZMgQnnvuOUeb2rVrM2/ePEaNGsWkSZOoXr06H374IQkJCY42d9xxB+np6YwfP56UlBRatGjB/Pnzz9lYQERERJzEkR3waR84lQXR7eDO/4K7l9lViYiIiEgFZbHby2CbqkogOzubwMBAsrKyCAgIMLscESlj6gNEytCxP+GTHpB9EMKbwZA54B1kdlXqB0QqOfUBIiIVm9OtgSYiIiJyQdmH4dObjfCsWkMYPMspwjMRERERqdgUoImIiEj58ccPcGwvBNWEu2eDbzWzKxIRERGRSsDUNdBERERErkiboYAF6naGgEizqxERERGRSkIBmoiIiDi3/BzIOgghDYzjNtolW0RERETKlqZwioiIiPMqOAUzBsFHXeHAarOrEREREZFKSgGaiIiIOCdrAfxvKOz+2Xhst5pdkYiIiIhUUgrQRERExPnYrDB7OGyfB66ecOd/Ifoas6sSERERkUpKAZqIiIg4F7sd5o2GjV+Dixvc/inUucHsqkSkPDieCgUnza5CREQqIAVoIiIi4jzsdvhxHKyeChYX6Pc+NOxudlUiUh5kHYBPusOMgcb6iSIiIiVIu3CKiIiI89g8C5ZNNh73fhOa9je3HhEpHzL3wdRekPmnMQU89ygERpldlYiIVCAK0ERERMR5NL4Zmt8JES2g1WCzqxGR8iBjD0y7GbL2QZXacM9chWciIlLiFKCJiIiI+awF4OoOrm7QZwpYLGZXJCLlwdFdRniWfQCC6xrhWUCk2VWJiEgFpDXQRERExFwbvob3boDjKcaxwjMRuRyZ+2BqTyM8q9YA7v1e4ZmIiJQaBWgiIiJinm3zYNY/IG2zsXGAiMjl8gs3pnuHNIZ75oF/uNkViYhIBaYpnCIiImKOXQvh63vAboVmA6DjGLMrEpHyxM0Dbp8G+TngE2x2NSIiUsFpBJqIiIiUvT+XwYxBYM2Hxr3hlrfBRb+WiMglpGyEz/rByWPGsZunwjMRESkT+k1VREREytahdTD9dijIhXrx0P8jY/MAEZGLObQOpvWGXcmQNN7sakREpJLRb6siIiJSdtL/gM/6Ql421OwAt39mjCAREbmYg2vgsz5wKgui2kDX582uSEREKhkFaCIiIlJ2fKtBlZpQpRbcOQM8fMyuSESc3YFVxrTNvCyIbgeD/gdeAWZXJSIilYwCNBERESk7PsFw93dgK9QfwCJyaft+h89vhfzjUONaGPQVePqbXZWIiFRCWgNNRERESteJdJg/FgrzjGOvAC36LSKXtn+lMfIs/zjUuh7u+p/CMxERMY1GoImIiEjpOXnMWPMsdSOcyoY+b5tdkYiUF1VqQmB1CIiAAf/VlG8RETGVAjQREREpHXnH4YvbjPDMNxSuH212RSJSnviFwj3zwNMP3L3NrkZERCo5TeEUERGRkldwEv57JxxYCd5V4O7ZULWu2VWJiLPb8RPMfgishcaxX4jCMxERcQoagSYiIiIlqzAfvhoCe38BD3+4ayaENTG7KhFxdtvnw1eDwZoP4c2g/TCzKxIREXHQCDQREREpOTYrzHoQdiwAN28Y+CVEtTa7KhFxdlvnwpd3GeFZ497QZqjZFYmIiBSjAE1ERERKTvZB2PsbuLjDHZ9DrQ5mVyQizm7Lt/D1ELAVQJO+cOsn4OZhdlUiIiLFaAqniIiIlJygGjB0Phz5A+rHm12NiDi7TTNh5gNgt0LsbdDnXXDVnygiIuJ8NAJNRERE/r7di8FuNx5XrQsNe5hbj4g4v00zYeb9RnjWfCD0fU/hmYiIOC1TA7QpU6bQrFkzAgICCAgIIC4ujh9++MFx/dSpUyQmJlK1alX8/Pzo378/qampxe6xb98+evbsiY+PD6GhoTzxxBMUFhYWa7No0SJatWqFp6cn9erVY+rUqefU8vbbb1OrVi28vLxo164dK1asKJX3LCIiUuH88h/49GZIetrsSkSkPAmuC57+0HIw3PI2uLiaXZGIiMgFmRqgVa9enZdeeonVq1ezatUqbrzxRm655RY2b94MwKhRo5gzZw5ff/01ixcv5tChQ/Tr18/xfKvVSs+ePcnPz2fp0qVMmzaNqVOnMn78eEebPXv20LNnTzp37sy6desYOXIk999/PwsWLHC0+fLLLxk9ejQTJkxgzZo1NG/enISEBNLS0srumyEiIlIerfgAkp81HvuGmFuLiJQvkS3gwcXQ+01w0cQYERFxbha7/cx8C+cQHBzMq6++yq233kpISAjTp0/n1ltvBWDbtm00btyYZcuW0b59e3744Qd69erFoUOHCAsLA+Ddd9/lySefJD09HQ8PD5588knmzZvHpk2bHK8xYMAAMjMzmT9/PgDt2rWjbdu2TJ48GQCbzUZ0dDQjRozgqaeeuqy6s7OzCQwMJCsri4CAgJL8lohIOaA+QCqlddNh9nDjcccn4MZx5tZjMvUDIpdh1cdwKhuuG2l2JSVOfYCISMXmNB/1WK1WZsyYQU5ODnFxcaxevZqCggLi44sWIG7UqBE1atRg2bJlACxbtozY2FhHeAaQkJBAdna2YxTbsmXLit3jTJsz98jPz2f16tXF2ri4uBAfH+9ocz55eXlkZ2cX+xKRykN9gFR6m2fDt4nG43bDofO/TC3HDOoHRK7Qig9g7ij4aQLs+cXsav429QEiIpWL6QHaxo0b8fPzw9PTk2HDhjFr1ixiYmJISUnBw8ODoKCgYu3DwsJISUkBICUlpVh4dub6mWsXa5Odnc3Jkyc5cuQIVqv1vG3O3ON8Jk6cSGBgoOMrOjr6qt6/iJRP6gOkUvvjx9MLf9uMtYu6TwSLxeyqypz6AZErsOwd+P5x4/G1j0Ct68ytpwSoDxARqVxMD9AaNmzIunXrWL58OcOHD2fIkCFs2bLF7LIuaezYsWRlZTm+9u/fb3ZJIlKG1AdIpXUy0wjPbAXQpB/0nlQpwzNQPyBy2X6bBAvGGo+vfwy6Plch+g31ASIilYvp+0R7eHhQr149AFq3bs3KlSuZNGkSd9xxB/n5+WRmZhYbhZaamkp4eDgA4eHh5+yWeWaXzrPb/HXnztTUVAICAvD29sbV1RVXV9fztjlzj/Px9PTE09Pz6t60iJR76gOk0vIOgts+hrWfQ7/3K/WueeoHRC7Dkv+Dhc8bj294EjqNrRDhGagPEBGpbEwfgfZXNpuNvLw8Wrdujbu7O8nJyY5r27dvZ9++fcTFxQEQFxfHxo0bi+2WmZSUREBAADExMY42Z9/jTJsz9/Dw8KB169bF2thsNpKTkx1tREREKr2Ck0WP68XDbVPB1d20ckSkHFj8alF41vlf0PmfFSY8ExGRysfUAG3s2LEsWbKEvXv3snHjRsaOHcuiRYsYNGgQgYGB3HfffYwePZqff/6Z1atXc++99xIXF0f79u0B6NatGzExMQwePJj169ezYMECxo0bR2JiouPToGHDhrF7927GjBnDtm3beOedd/jqq68YNWqUo47Ro0fzwQcfMG3aNLZu3crw4cPJycnh3nvvNeX7IiJXaft8mDUMbDazKxGpWI7shLdaw8b/mV2JiJQnwbXB4gJdJsANY8yuRkRE5G8xdQpnWload999N4cPHyYwMJBmzZqxYMECunbtCsDrr7+Oi4sL/fv3Jy8vj4SEBN555x3H811dXZk7dy7Dhw8nLi4OX19fhgwZwnPPPedoU7t2bebNm8eoUaOYNGkS1atX58MPPyQhIcHR5o477iA9PZ3x48eTkpJCixYtmD9//jkbC4iIE8vPhTmPwIlUiG4HbRSAi5SIzH3w6S2QfRCWvgkxfcDV9BUgRKQ8iL0VwmMhpKHZlYiIiPxtFrvdbje7iIogOzubwMBAsrKyCAgIMLsckcpp/0rYMAO6v1TmU8vUB0iFdDwFPukBGbuhWgO453vwCzG7KqelfkAqPbsdkp+Fmh2gflezqylz6gNERCo2p1sDTUTksuWdMBYyPyO6LfR8TesyiZSE3Az4tI8RngXVgMGzFZ6JyIXZ7TB/LPz6Onx5F2QfMrsiERGREqU5GCJSPmUfhum3Q8oGY3Hzax4wuyKRiuNUNnzeD9K3gl843P0tBEaZXZWIOCubDX54AlZ+aBx3fwkCIs2tSUREpIQpQBOR8idlI0y/w1iTyacaRLQwuyKRisNaYPz7OrQWfKoa4VlwHbOrEhFnZbPBvFGweipggZvfglaDza5KRESkxClAE5Hy5Y8f4X/3Qv4JY02mQV9DlVpmVyVScbi6Q8MekLoZ7voGQhuZXZGIOCub1djAZ+3ngAX6TIEWd5pdlYiISKlQgCYi5ceKD+CHMWC3Qe2OcPun4F3F7KpEKp4Oj0DzO7XmmYhcmM0G3ybC+v+CxQX6vg/NbjO7KhERkVKjTQREpHxIfh6+f9wIz1rcBYNmKjwTKSk2G3w/Bg6tKzqn8ExELsZiAb8wsLhC/48UnomISIWnEWgiUj5EtwMXN+g0Fq5/zPjFXUT+Prsdvn8MVn0MG7+GR9eDV4DZVYmIs7NYIP4ZiL0NwpuaXY2IiEip0wg0EXFeBSeLHjfoBg+vhI6PKzwTKSl2OySNN8IzLHDTqwrPROTCCvNhzkg4ssM4tlgUnomISKWhAE1EnFPKJpjcFjbPKjqnnQBFStaS/4OlbxqPe78BsbeaWo6IOLHCPPh6CKz+BD7vb4RpIiIilYgCNBFxPjt+go+7Q9Z++OU1Y5cvESlZy96Bn/9tPE54EVrfY2o5IuLECk7Bl4Nh+/fg6gk9/wNuHmZXJSIiUqa0BpqIOJeVH8H3T4DdCrWuhzs+AxdXs6sSqVjWfAoLxhqPO/0T4hLNrUdEnFfBSZgxCHYlg5s33PlfqNvZ7KpERETKnAI0EXEONhskPQ3LJhvHzQdC70n6hFukpNntsOcX4/G1I+CGMebWIyLOKz8XZtwJuxeBuw8M/ApqX292VSIiIqZQgCYi5svPhW8egG1zjePO47RZgEhpsVig77tQv6uxe57+nYnI+eTnwPQ7YO8v4OEHg76GmteaXZWIiIhptAaaiJhv989GeObqAf0/ghue0B/1IiXtz2VwIt147OIKzW7XvzMRuTAXN3DzAg9/uOsbhWciIlLpaQSaiJivUU+Ifxai20HNOLOrEal49i2Hz/tBQBTcMw/8w8yuSEScnZsn3PE5ZOyCsCZmVyMiImI6jUATEXPsWgh7lhQdXzdS4ZlIaTi0Dr64DQpyIagGeAeZXZGIOKuTmfDdI8Z/Ady9FJ6JiIicphFoIlL2Vk+FuaPB0w8e+Bmq1jW7IpGKKX27MfIsLwtqXGuMJnHzNLsqEXFGuRnwWV84vA6Op8Cgr8yuSERExKkoQBORsmOzQfIz8Nsk47hBdwisbmpJIhVWxh749BbIPQoRLWDgDPDwMbsqEXFGOUfhs1sgZSP4VIUu482uSERExOkoQBORslFwEr55ELZ+Zxx3Ggs3PKlFzEVKQ/YhIzw7fhhCGsPgWeAVaHZVIuKMTqQb/UXaZvANgSFzILSx2VWJiIg4HQVoIlL6TqTBfwfAwdXg4g63vA3N7zC7KpGK68dxkPknBNeBu2eDT7DZFYmIMzqeCp/eDOnbwC/MCM9CGppdlYiIiFNSgCYipSvnCHzQBbL2gXcVuOMLqNXB7KpEKrae/wGbFbo9D/7hZlcjIs4o+zBM6w1Hd4B/pBGeVatndlUiIiJOSwGaiJQun6pQtzPs/QUGfq1fzkVKS36OMcLTzcPYafP2aWZXJCLOzGIB7BBQHe6ZY4xYFRERkQtSgCYipePkMWPEmcUCPV+DvOOaRiZSWgpOGdOk3bzg9k/B3dvsikTE2fmHG6POrPlQpZbZ1YiIiDg9F7MLEJEKxmaDn56Bd66FrIPGOVd3hWcipcVaAF/fA3uWwJ9L4egusysSEWd17E9jjUSb1TgOiFR4JiIicpk0Ak1ESk7BSZg1DLbMNo53LIA2Q00tSaRCs1mN3W3/+MEYfXbnDAhvanZVIuKMMnbD1N6QfQBcPaDLeLMrEhERKVcUoIlIyTiRDjPuhAMrjXWYbn4LWtxpdlUiFZfdDnMehc3fGP/mbv8Mal9vdlUi4oyO7DQ2DDh+CKrWh7YPmF2RiIhIuaMATUT+vvTt8MVtkPkneAXBHZ/rD3mR0mS3w4J/wtrPwOIC/T+EBt3MrkpEnFH6H0Z4diIFQhrB3d+Bf5jZVYmIiJQ7CtBE5O/ZswS+vAtOZRnrqAz6H1Srb3ZVIhXbb2/A7+8Yj295G5r0MbMaEXFWaVth2s2QkwahMUZ45hdidlUiIiLlkjYREJG/Z9XHRngW3Q7uT1Z4JlIWGvYE/0i46f+gxUCzqxERZ5S6Gab2MsKzsFgYMlfhmYiIyN9gaoA2ceJE2rZti7+/P6GhofTp04ft27cXa9OpUycsFkuxr2HDhhVrs2/fPnr27ImPjw+hoaE88cQTFBYWFmuzaNEiWrVqhaenJ/Xq1WPq1Knn1PP2229Tq1YtvLy8aNeuHStWrCjx9yxS4dzyNtzwpPGptm81s6sRqbhSN0N+jvE4pAEkLodrtI6RiFxAYZ6xS29EcxjyHfhWNbsiERGRcs3UAG3x4sUkJiby+++/k5SUREFBAd26dSMnJ6dYuwceeIDDhw87vl555RXHNavVSs+ePcnPz2fp0qVMmzaNqVOnMn580c5Ce/bsoWfPnnTu3Jl169YxcuRI7r//fhYsWOBo8+WXXzJ69GgmTJjAmjVraN68OQkJCaSlpZX+N0KkPCk4BT8+DSePGccevtD5n+DuZW5dIhWVtQAWvwrv3QDJzxWd9wowryYRcX5RreCeOXD3t+ATbHY1IiIi5Z7FbrfbzS7ijPT0dEJDQ1m8eDEdO3YEjBFoLVq04I033jjvc3744Qd69erFoUOHCAszFkR99913efLJJ0lPT8fDw4Mnn3ySefPmsWnTJsfzBgwYQGZmJvPnzwegXbt2tG3blsmTJwNgs9mIjo5mxIgRPPXUU5esPTs7m8DAQLKysggI0B81UkHlHIEZA2H/cqh7I9z1DVgsZlflFNQHSKlI2wqzhsHhdcZx495w2zRwcTW1LDk/9QNiugOr4eBqaPeg2ZVUSuoDREQqNqdaAy0rKwuA4ODin5J98cUXVKtWjaZNmzJ27Fhyc3Md15YtW0ZsbKwjPANISEggOzubzZs3O9rEx8cXu2dCQgLLli0DID8/n9WrVxdr4+LiQnx8vKPNX+Xl5ZGdnV3sS6RCO7IDPuxihGdegXDdqEodnqkPkFJlLYRfX4f3OhrhmVcQ9PsAbv9M4ZkTUT8gTmX/CvisD/zwBGz6xuxqKgX1ASIilYvTBGg2m42RI0fSoUMHmjZt6jg/cOBAPv/8c37++WfGjh3LZ599xl133eW4npKSUiw8AxzHKSkpF22TnZ3NyZMnOXLkCFar9bxtztzjryZOnEhgYKDjKzo6+urfvIiz2/MLfBgPx/ZCUE247yeo3dHsqkylPkBKTfof8HEC/PQMWPOhQXd46HdodnulDq2dkfoBcRp/LoPP+kJeNtS8Dup3M7uiSkF9gIhI5eI0AVpiYiKbNm1ixowZxc4/+OCDJCQkEBsby6BBg/j000+ZNWsWu3btMqlSw9ixY8nKynJ87d+/39R6RErNuv8av5SfyoTq18ADC40FzCs59QFSauaNhoOrwDMQ+kyBO2dAQITZVcl5qB8Qp7D3V/i8P+SfMD7cGvQVePqZXVWloD5ARKRycTO7AICHH36YuXPnsmTJEqpXr37Rtu3atQNg586d1K1bl/Dw8HN2y0xNTQUgPDzc8d8z585uExAQgLe3N66urri6up63zZl7/JWnpyeenp6X/yZFyqO1n8O3icbjJn2NP+bdvc2tyUmoD5ASZbcXjS7r9box+qzHKxAYZWpZcnHqB8R0uxfB9AFQeNJYm3TAdP2cLkPqA0REKhdTR6DZ7XYefvhhZs2axcKFC6ldu/Yln7Nu3ToAIiKMT+Pj4uLYuHFjsd0yk5KSCAgIICYmxtEmOTm52H2SkpKIi4sDwMPDg9atWxdrY7PZSE5OdrQRqZQa3gTBdeG60dD/Y/1SLlLSbDb4fQpM622sewZQrT4M+ELhmYhc3M5kmH6HEZ7V7wYD/quf0yIiIqXI1BFoiYmJTJ8+nW+//RZ/f3/HemOBgYF4e3uza9cupk+fzk033UTVqlXZsGEDo0aNomPHjjRr1gyAbt26ERMTw+DBg3nllVdISUlh3LhxJCYmOj4RGjZsGJMnT2bMmDEMHTqUhQsX8tVXXzFv3jxHLaNHj2bIkCG0adOGa665hjfeeIOcnBzuvffesv/GiJgpN8P4Bdzd29j2/h+LwdPf7KpEKp6M3TA7EfYtNY43f2OscyYicjlyj0JhnvFh121TwU0joUREREqTxW6320178QsshvzJJ59wzz33sH//fu666y42bdpETk4O0dHR9O3bl3HjxhXbGvrPP/9k+PDhLFq0CF9fX4YMGcJLL72Em1tRPrho0SJGjRrFli1bqF69Ok8//TT33HNPsdedPHkyr776KikpKbRo0YI333zTMWX0UrRttVQIR3bC9NsgPBZunQouTrNMotNTHyCXzWaDVR9B0ngoyAV3X0j4N7S+V5sElHPqB6TU2WxGP3Gmr9i9CGpcC24eppYlBvUBIiIVm6kBWkWiH5hS7u39Db4cBCePQVANuC8J/M+/BqCcS32AXJZjfxrrCu79xTiudT3cMhmq1DK1LCkZ6gekVB3dZfQfre+B5gPMrkbOQ32AiEjF5hSbCIiIydZ/afxSbiuAqDZw53/BL9TsqkQqln3L4fN+xk557j4Q/yy0vV8jPUXk4mxWWP4uJD8Hhacg6wA07Q+u7mZXJiIiUqkoQBOpzOx2WPQSLH7JOI65Bfq+p0WIRUpDeCz4hYFfLNzyNlSta3ZFIuLsjuyA2Q/BgdM7ztfpBDe/pfBMRETEBArQRCqrwjz4bgRs+NI47jASukzQaBiRkmK3w7ovoF68MR3awweGzAH/CP07E5GLs1lh2dvw8wvGqDMPf2OtxFZDtFaiiIiISRSgiVRWOUeMxYctrtDrP8aaKiJSMrIOwpxHYOdPxg55A6Ybf/QGRpldmYiUB18Ohu2nd4uveyP0fhOCos2tSUREpJJTgCZSWQVGwZ0zjE0D6nUxuxqRisFuh/X/hR+egrwscPWEGnHGeY0aEZHL1fwOY7ORhBeh5V3qP0RERJyAAjSRyuTPZbDjR+gy3vhlPKqV2RWJVBzHU2DOo/DHfOM4shX0fRdCGppbl4g4v7RtxojVax82jmNuMXbp9Qk2ty4RERFxUIAmUlls+Bq+fQis+cYf9M0HmF2RSMVgt8PG/8H3j8OpTHD1gE5j4dpHwFU/ZkXkIqyFsHSSsaGPNR/CmxobBYDCMxERESej3+xFKjq7HZa8aixEDNCoFzS+2dyaRCoSi8VYq+hUJkQ0hz7vQliM2VWJiLNL3WJ8sHVorXFcPwGqNTC3JhEREbkgBWgiFVlhvrGQ+fr/GsfXjoD457QDoEhJyDkKvlWNxze9ZoRncQ+Dq7u5dYmIc7MWwG9vwKKXwVYAXoHQ/WVjZLjWOhMREXFaCtBEKqrcDPjqbmMRYosr3PQqtL3P7KpEyr+cozBvNBxaA8OXgqe/EaRdN8rsykTE2aX/Ad/cD4fXG8cNekCv1yEgwty6RERE5JIUoIlURHY7fHErHFwNHv5w+1SoF292VSLl39Y5MHcU5KQbwfTe36Bhd7OrEpHywtUNjuwAryDjg63Y2zTqTEREpJxQgCZSEVkscOM44w/9AdMhrInZFYmUb7kZ8MMY2Pi1cRwaA32mQGQLU8sSkXIgbStUrWdM7w6uA7dNM6Z8+4eZXZmIiIhcAS2EJFKRpG0relz3RkhcqfBM5O/a9j28094IzywucP1j8OAihWcicnGF+fDzRHj3Ovj19aLzDbopPBMRESmHNAJNpCKw2+GX12Dhv6HfB9DsNuO8m4e5dYmUdzt/ghl3Go+rNYS+UyCqtbk1iYjzO7weZj8EqZuM4/Rtxs9qTdcUEREptxSgiZR3hfnGVM11nxvHqZuA20wtSaTCqHMj1LoeolpBp3+Cu5fZFYmIMyvMgyWvwi//AbsVfKrCTf8HTfoqPBMRESnnFKCJlGcnj8GXg0/vtOkCPV6Bax4wuyqR8utUFvz4NLT7hzH92cUFBs82Fv4WEbmYg2vg20RI22Icx/QxwjO/EFPLEhERkZKhvwhEyquMPTD9djjyB3j4wa2fGOuqiMjV2ZkM342A7IOQsgEe+NkYMaLwTEQuxWYz+o+0LeBTDXqeHnUmIiIiFYb+KhApj/avhP8OgNwjEBAFA7+E8FizqxIpn/KOw4/jYPVU47hKbUh4UdOtROTSbDZjpKqLC/R+E35/B3q8DL7VzK5MRERESpgCNJHyKPNPIzwLbwYDv4KACLMrEimfdi+Cb0dA1j7j+Jp/QPwE8PA1tSwRcXIFp2DRREjbanyIZbFA9dZw60dmVyYiIiKlRAGaSHlxeIMxysxigdhbwcUV6nUFTz+zKxMpf+x2+OFJWPGecRxUA255B2pfb25dIuL89q+Ebx8yllAAYx3S2h3NrUlERERKnYvZBYjIJaRvhxmD4L3rYeucovNN+io8E7laFkvRjppt7oPhyxSeicjFFZw0pnt/3M0Iz/zCYMB0hWciIiKVhEagiTirrAPG9JB108FuM3bZTNsKMTebXZlI+ZSfA6lbILqtcdzpn1C/G9S6zty6RMT57VtujDo7utM4bjYAuk8En2Bz6xIREZEyowBNxNnkZsCv/4Hl74M1zzjXqBfc+DSENjK3NpHy6s9lxh+/OUfhoWUQGGWMQFN4JiKXsvF/MPN+wA5+4dD7DWjYw+yqREREpIwpQBNxJnt+gRkDIS/bOK7ZAeKfgehrTC1LpNwqOAkL/w3L3gbs4B8Jxw8bAZqIyOWoe6MxXbNeF0h4AbyrmF2RiIiImEABmogzCY81pmqGNYUuE6B+V2OtJhG5cvtXwuzhcHSHcdzirtN//AaZWpaIOLn8HPj1dbh2BHgFGtM0hy8F36pmVyYiIiImUoAmYhabDbbMgqWT4a6Zxi/o3kFw349QtT64aI8PkatScMpYP3Dpm8b6gX7hcPOb0CDB7MpExNnt/Q2+TYRje4zRqre8bZxXeCYiIlLpKUATMcOuhfDTM3B4vXH8+xS48V/G45CGppUlUiHs/RV+e8N43GwA9HhJU65E5OLyTkDys7DifeM4IApi+ppbk4iIiDgVBWgiZengGiM427PYOPbwg2sfgbiHTC1LpNyzWcHF1XhcPx7aJ0KtDtCop7l1iYjz27MEvn0YMv80jlvdDd3+bUzfFBERETlNAZpIWTi6C5Kfgy2zjWNXD2hzH3R8HHyrmVqaSLl3eD3Mfgi6Pmcs8g3Q/UVzaxIR51eYBwv+CSs/NI4DqhvTvc/0IyIiIiJnMXWRpYkTJ9K2bVv8/f0JDQ2lT58+bN++vVibU6dOkZiYSNWqVfHz86N///6kpqYWa7Nv3z569uyJj48PoaGhPPHEExQWFhZrs2jRIlq1aoWnpyf16tVj6tSp59Tz9ttvU6tWLby8vGjXrh0rVqwo8fcslVTa1tPhmQWa3wkPrzKmlSk8E7l61gJY9BJ8cCOkbjKmX9ntZlclIuWFqwcc+cN43PpeeGiZwjMRERG5IFMDtMWLF5OYmMjvv/9OUlISBQUFdOvWjZycHEebUaNGMWfOHL7++msWL17MoUOH6Nevn+O61WqlZ8+e5Ofns3TpUqZNm8bUqVMZP368o82ePXvo2bMnnTt3Zt26dYwcOZL777+fBQsWONp8+eWXjB49mgkTJrBmzRqaN29OQkICaWlpZfPNkIrlZCas+2/RcaOe0OFRGP4b9H0XqtQ0rTSRCiFlE3zQ2dgswFYIMbfAXd9o11oRubi845Cx23hsscDNk2HwbOj9BngFmFmZiIiIODmL3e48H9enp6cTGhrK4sWL6dixI1lZWYSEhDB9+nRuvfVWALZt20bjxo1ZtmwZ7du354cffqBXr14cOnSIsLAwAN59912efPJJ0tPT8fDw4Mknn2TevHls2rTJ8VoDBgwgMzOT+fPnA9CuXTvatm3L5MmTAbDZbERHRzNixAieeuqpS9aenZ1NYGAgWVlZBAToF7BKq+AkLH8Pfn0dTmXCfT9BdFuzq5IyoD6gjFgL4bfXYdHLYCswNgfo+Ro07W92ZSLqB5zdrp/huxHG2mYP/AxuHmZXJBWM+gARkYrN1BFof5WVlQVAcHAwAKtXr6agoID4+HhHm0aNGlGjRg2WLVsGwLJly4iNjXWEZwAJCQlkZ2ezefNmR5uz73GmzZl75Ofns3r16mJtXFxciI+Pd7T5q7y8PLKzs4t9SSVmLYTV0+DNVvDTBCM8C2lsjIyRCkl9gAnsdvisDyz8txGeNewJDy1XeCamUT9QTpzKhu8eMfqPrP3GKLSs/WZXJRWA+gARkcrFaQI0m83GyJEj6dChA02bNgUgJSUFDw8PgoKCirUNCwsjJSXF0ebs8OzM9TPXLtYmOzubkydPcuTIEaxW63nbnLnHX02cOJHAwEDHV3R09NW9cSnf7HbY8i280x7mPALHD0FgNPSZYkzXrBlndoVSStQHmMBigSZ9wCsI+n0AA74A/7BLPUuk1KgfKAd2JsM7cbBmmnF8zYMwfClUrWtuXVIhqA8QEalcnCZAS0xMZNOmTcyYMcPsUi7L2LFjycrKcnzt369PMiulRS/BV3fD0R3gHQwJLxobBLQYCC6uZlcnpUh9QBlJ/wPWflF03Hqo8W+s2e1a70xMp37AiZ3Kgm8fhs/7QfYBqFIb7pkHN70Knn5mVycVhPoAEZHKxc3sAgAefvhh5s6dy5IlS6hevbrjfHh4OPn5+WRmZhYbhZaamkp4eLijzV93yzyzS+fZbf66c2dqaioBAQF4e3vj6uqKq6vreducucdfeXp64unpeXVvWMq3vBNFv3y3GAjL34VrHoBrT6+rIpWC+oBSZrPC7+9A8vNgt0J4U4hoDi4u4BdidnUigPoBp7bqY1j7GWCBdsOgy9Pg4Wt2VVLBqA8QEalcTB2BZrfbefjhh5k1axYLFy6kdu3axa63bt0ad3d3kpOTHee2b9/Ovn37iIszpsbFxcWxcePGYrtlJiUlERAQQExMjKPN2fc40+bMPTw8PGjdunWxNjabjeTkZEcbETJ2w/+GwpRroTDPOFelJozeCjeOU3gm8nflHYfDG2DzbPjkJvhxHFjzoPYN4FPN7OpExNnZbEWP2ydCo15w7w/Q4yWFZyIiIvK3XdUItH379hEdHY3lL9Nn7HY7+/fvp0aNGpd1n8TERKZPn863336Lv7+/Y72xwMBAvL29CQwM5L777mP06NEEBwcTEBDAiBEjiIuLo3379gB069aNmJgYBg8ezCuvvEJKSgrjxo0jMTHR8YnQsGHDmDx5MmPGjGHo0KEsXLiQr776innz5jlqGT16NEOGDKFNmzZcc801vPHGG+Tk5HDvvfdezbdIKpLjqbDkFVg9tWhTgD1LoH5X47GHj2mliZQrdjvkHIFje4xAum6XotFkM++HjV8Xb+/hDwkvQKu7NV1TRC5u+3wjdB/8DQTVMHbYHPDFpZ8nIiIicpmuKkCrXbs2hw8fJjQ0tNj5jIwMateujdVqvaz7TJkyBYBOnToVO//JJ59wzz33APD666/j4uJC//79ycvLIyEhgXfeecfR1tXVlblz5zJ8+HDi4uLw9fVlyJAhPPfcc8XqnTdvHqNGjWLSpElUr16dDz/8kISEBEebO+64g/T0dMaPH09KSgotWrRg/vz552wsIJXIqSxY+hYsexsKco1z9eKhywSIaGZubSLOrjAP1k0/HZad/jq2B/JPFLUZ+DU06GY89j0dpPlUNdYqCouBjk8YfwiLiFxIbgbMHwsbTq+hu/gVuGWyuTWJiIiUoJSUFF544QXmzZvHwYMHCQ0NpUWLFowcOZIuXbqYXV6lYrHb7fYrfZKLiwupqamEhBRfh+bPP/8kJiaGnJycEiuwvMjOziYwMJCsrCwCAgLMLkf+rjWfQtIEOJlhHEe1hvhnofb15tYlTqtS9QEFpyDzz6JQLGO38dhWCHfPNtrYrPDvMLAV/OXJFgisDlVqGQFZnRuM07kZ4OIGXhX8eycVWqXqB5zBtu9h7kg4kQpYIC7RWFLB3dvsyqSSUh8gIiVt7969dOjQgaCgIJ577jliY2MpKChgwYIFvP/++2zbts3sEiuVKxqBNnr0aAAsFgtPP/00Pj5FU9esVivLly+nRYsWJVqgiCkK84zwrGp96DIeGvfWFDKpXE5lG+GYhx9UrWuc2zoHfngKsg8C5/nsxeIK1gJwdTd2oW1xJ7h5Q3AdCK5tjCyrUhPczrPgsk9wqb4dEaeTcwSO7QXvKsaXV6B2b75cuRnww5Ow8SvjuGp96PMORF9jbl0iIiIl7KGHHsJisbBixQp8fYvW82zSpAlDhw4FjCW2RowYQXJyMi4uLnTv3p233nrLMZvumWeeYfbs2TzyyCM888wzZGRkcPfdd/PWW2/x2muv8Z///Aebzcajjz7Kv/71L8drWCwW3nnnHb777jsWLVpEREQEr7zyCrfeequjzZNPPsmsWbM4cOAA4eHhDBo0iPHjx+Pu7l7stR977DGefvppjh07Ro8ePfjggw/w9/fn008/ZdSoURw6dKjYpix9+vTB39+fzz77rFS/v1fqigK0tWvXAsZaZxs3bsTDw8NxzcPDg+bNm/P444+XbIUipc1uh+0/wNEd0OFR41yrIeAZAE37g6tTbFYrUjoOr4fULUVTLc+MKMs9aly/5h9w0yvGYzdvyD5gPPbwMwKx4NpF4VhwbeCsoPnmt8r0rYiUK7sWwjcPFD/nFVgUqPlUhUH/K/rwZvU0I5w+c90RvAUZ631VFrkZ8HY7yEkDi4uxA3ansRp1JiIiFU5GRgbz58/nhRdeKBaenREUFITNZuOWW27Bz8+PxYsXU1hYSGJiInfccQeLFi1ytN21axc//PAD8+fPZ9euXdx6663s3r2bBg0asHjxYpYuXcrQoUOJj4+nXbt2juc9/fTTvPTSS0yaNInPPvuMAQMGsHHjRho3bgyAv78/U6dOJTIyko0bN/LAAw/g7+/PmDFjir327NmzmTt3LseOHeP222/npZde4oUXXuC2227jkUce4bvvvuO2224DIC0tjXnz5vHjjz+W0nf26l1RMvDzzz8DcO+99zJp0iQNTZby78+l8NMzsH+5MX2scW9jtIybBzS/w+zqRP4emxWy9p8VjJ0Ox7pPLFpbLPl52Jl0/uf7VDP+YD8jui3cl2SEZb7VNCpT5O+wuEBgDTh5DPKPG+dOZRlfx/YawdjZ/8Z+HAd52ee/l4cf3PQqtBhoHG/7HnYsODdsOzuc8w8vzXdXenyCoX43OLDSGHVWvY3ZFYmIiJSKnTt3YrfbadSo0QXbJCcns3HjRvbs2UN0dDQAn376KU2aNGHlypW0bdsWAJvNxscff4y/vz8xMTF07tyZ7du38/333+Pi4kLDhg15+eWX+fnnn4sFaLfddhv3338/AM8//zxJSUm89dZbjnXpx40b52hbq1YtHn/8cWbMmFEsQLPZbEydOhV/f38ABg8eTHJyMi+88ALe3t4MHDiQTz75xBGgff7559SoUeOctfKdwVUNrfnkk09Kug6RspW6GX561vgDA4yRNe2Hg7emkUk5U3DSGC0WWN04zs0wRrVk7IHMfedZgwxoc29RgFa9LVjzzhpNVuf0VMta565H5hWoKVIiJSX2VuMLjKnPJzONMO3MlzWvqK3dDg0SjH/fZ7c5lQXYjc05XM8ahXZgpbFz9IWENIbE343H+bnwYZezAragcwO3mtcV7ZhbmG8E62UZoG/5Dtx9oH68cdzjJXBxB3evsqtBRESkjF3OcvVbt24lOjraEZ4BxMTEEBQUxNatWx0BWq1atRwBFkBYWBiurq64uLgUO5eWllbs/nFxceccr1u3znH85Zdf8uabb7Jr1y5OnDhBYWHhOQOt/vraERERxV7ngQceoG3bthw8eJCoqCimTp3KPffcg8UJP6y/7ACtX79+TJ06lYCAAPr163fRtt98883fLkykVBzbCz9PhA1fAnZjzaZWd8MNT0JAhNnViZxf3gljivGZEWTH9kDGXuPx8UNQtR6MWG209fSHXT+D/fRuyK4eRhhWpXbRWmRV6xfdu9OTwJNl/IZEpBhXdyOg8gs5/3WLBfp/eO55mw3ysowwzadq0fm6ncHNq3jYdvaXb7WitiePQdqWi9d3z7yi2uaONH6GXmh0W0SLohHc+bmQvrXommcgnPWL+iXlHIHvn4DN34BfuBH6eVcx+jkREZEKrn79+lgslhLZKODMmmRnWCyW856z2WyXfc9ly5YxaNAgnn32WRISEggMDGTGjBm89tprl3zts1+nZcuWNG/enE8//ZRu3bqxefNm5s2bd9l1lKXLDtACAwMdCWBAQIBTpoEilzTvMdj5k/G4SV/oPA6q1TO3JhG7HU6knRWO7YGacVD3RuP6ui/ghzEXfn5uhvGHtIuL8Yd4v/fBL9QIzPwjr+wPVhEpP1xcisKps9XuaHxdDp9guPvbonDNMcots+ic31nTPU8eM3bczUk3vv4qpk9RgJa+DT64seiaxaX4Om/ewXDL2+BvLHLM1rnGaDrvKsa9kyZA7pHTH3YNNkahiYiIVBLBwcEkJCTw9ttv88gjj5yzDlpmZiaNGzdm//797N+/3zEKbcuWLWRmZhITE/O3a/j999+5++67ix23bNkSgKVLl1KzZs1iGw/8+eefV/U6999/P2+88QYHDx4kPj6+2Ig6Z3LZAVrfvn3x8jKGyk+dOrW06hEpWXnHjWDizC6Cnf9p/OLfZQJEtTK3NqncfpsE+1ecXp9sLxTkFL/e/qGiAK1KLfANLb5Y/9kjynyqFp9OFXsrIiKXxd0b6nS6/Pb9P7rwyLaTxyD0rF/WrQUQUN04X5ADdltRuzNczvpV9JfX4NCa4q8X2gT6vA2RLa/q7YmIiJRnb7/9Nh06dOCaa67hueeeo1mzZhQWFpKUlMSUKVPYsmULsbGxDBo0iDfeeIPCwkIeeughbrjhBtq0+fvrhH799de0adOG6667ji+++IIVK1bw0UcfAcYIuX379jFjxgzatm3LvHnzmDVr1lW9zsCBA3n88cf54IMP+PTTT/923aXligK0lJQUQkJCcHV15fDhw4SGhpZmbSJXrzDPWP9l8StQpSbcn2wEDFGtjU/aRcy2ezHsSi46trgY65idCchqnLXeQP1u8MSOsq9RROSvPHyMr8CoS7et0Q5GbzYeF+adu87byWPGiLQzotsZxyePGes7NukL1z9WuXYZFREROUudOnVYs2YNL7zwAo899hiHDx8mJCSE1q1bM2XKFCwWC99++y0jRoygY8eOuLi40L17d956660Sef1nn32WGTNm8NBDDxEREcF///tfx8i2m2++mVGjRvHwww+Tl5dHz549efrpp3nmmWeu+HUCAwPp378/8+bNo0+fPiVSe2mw2C9nZTogPDycDz74gN69e+Pi4kJqaiohIRdYq6MSys7OJjAwkKysLO1OaiabDTZ+DT//21hAHYxROvd8rzXOpFRdcR+webYxOvLMaLKgGvojUaSc0+8CIpWb+gARqUgsFguzZs0qs0CrS5cuNGnShDfffLNMXu9qXPYItGHDhnHLLbdgsViwWCyEh194+3Or1VoixYlcNrsddiRB8rOQusk45xduLJDecrCxLpSIM2nSx+wKRERERERETHXs2DEWLVrEokWLeOedd8wu56IuO0B75plnGDBgADt37uTmm2/mk08+ISgoqBRLE7lMdjt8cRvsTDKOPQPhukeh3XBjmomIiIiIiIiIOJ2WLVty7NgxXn75ZRo2bGh2ORd12QEaQKNGjWjUqBETJkzgtttuw8dH4YQ4AYsFwmNh7y9wzYNw3ShjVzERERERERERuWKXudrX37Z3794yeZ2ScEUB2hkTJkwAID09ne3btwPQsGFDrYkmZSNzPyx6CarVh+tGGueuGwlt77+8RY1FRERERERERK7AVQVoubm5PPzww3z22WeO9c5cXV25++67eeuttzQyTUpHboaxxf2KD8CaZ0zVbHs/ePoZu3advZOXiIiIiIiIiEgJcbmaJ40aNYrFixfz3XffkZmZSWZmJt9++y2LFy/mscceK+kapbLLz4Elr8Kk5rBsshGe1boeBn9jhGciIiIiIiIiIqXoqkagzZw5k//973906tTJce6mm27C29ub22+/nSlTppRUfVKZWQth9Sew+BXISTPOhcVC/DNQr4ux9pmIiIiIiIiISCm76imcYWFh55wPDQ0lNzf3bxclAhgB2coPjfCsSi3oPA6a9geXqxo4KSIiIiIiIiJyVa4qiYiLi2PChAmcOnXKce7kyZM8++yzxMXFlVhxUsmcyjLWNzuwyjh2cYWEF6DHq5C4EprdpvBMRERERERERMrcVY1Ae+ONN+jevTvVq1enefPmAKxfvx4vLy8WLFhQogVKBWe3G4HZ6qmw+RsoyIUmfeG2qcb1evFQz8wCRURERERERCqWe+65h8zMTGbPnn3Zz7FYLMyaNYs+ffqUWl3ns3fvXmrXrs3atWtp0aJFmb722a5qOE9sbCw7duxg4sSJtGjRghYtWvDSSy+xY8cOmjRpUtI1SkV0MhOWvw9TOsBH8bDucyM8C2kENTuYXZ2IiIiIiIhIuXXPPfdgsViwWCx4eHhQr149nnvuOQoLCwGYNGkSU6dOLfU68vPzeeWVV2jevDk+Pj5Uq1aNDh068Mknn1BQUFDqr1+SrngEWkFBAY0aNWLu3Lk88MADpVGTVHRbvoVv/gGFJ41jNy9j1FnreyC6nTYHEBEREREREfmbunfvzieffEJeXh7ff/89iYmJuLu7M3bsWAIDA0v99fPz80lISGD9+vU8//zzdOjQgYCAAH7//Xf+7//+j5YtW5o6ouxKXfEINHd392Jrn4lcUm4G7F9RdBzR3AjPQmOgxyvw2Dbo+y7UaK/wTERERERERKQEeHp6Eh4eTs2aNRk+fDjx8fF89913gDFC7eypmJ06deKRRx5hzJgxBAcHEx4ezjPPPHPR+0+YMIGIiAg2bNhw3utvvPEGS5YsITk5mcTERFq0aEGdOnUYOHAgy5cvp379+gDMnz+f6667jqCgIKpWrUqvXr3YtWvXOffbtm0b1157LV5eXjRt2pTFixdf3TfmKl3VFM7ExERefvllx9A/kXPY7fDnUvjmQXitEXx5F1hPD8+sUgseWg7Dl0K7f4B3FVNLFREREREREbkcdrud3PxCU77sdvvfqt3b25v8/PwLXp82bRq+vr4sX76cV155heeee46kpKTzfg9GjBjBp59+yi+//EKzZs3Oe78vvviC+Ph4WrZsec41d3d3fH19AcjJyWH06NGsWrWK5ORkXFxc6Nu3LzabrdhznnjiCR577DHWrl1LXFwcvXv35ujRo1fyLfhbrmoTgZUrV5KcnMyPP/5IbGys402f8c0335RIcVIO5WbA+v8amwIc+aPovG8oZB+CKjWN49BGppQnIiIiIiIicrVOFliJGW/O5olbnkvAx+PKYxy73U5ycjILFixgxIgRF2zXrFkzJkyYAED9+vWZPHkyycnJdO3a1dGmsLCQu+66i7Vr1/Lrr78SFRV1wfvt2LGDTp06XbK+/v37Fzv++OOPCQkJYcuWLTRt2tRx/uGHH3a0nTJlCvPnz+ejjz5izJgxl3yNknBVAVpQUNA5b1AquVPZMG+0sb6Z9XSi7e4Lsf2Ntc0iW2l6poiIiIiIiEgZmTt3Ln5+fhQUFGCz2Rg4cOBFp2X+dSRZREQEaWlpxc6NGjUKT09Pfv/9d6pVq3bR17/cEXM7duxg/PjxLF++nCNHjjhGnu3bt69YgBYXF+d47ObmRps2bdi6detlvUZJuKIAzWaz8eqrr/LHH3+Qn5/PjTfeyDPPPIO3t3dp1SfO7OSxoumXnv5wcLURnkU0N0KzpreCV4CpJYqIiIiIiIiUFG93V7Y8l2Daa1+Jzp07M2XKFDw8PIiMjMTN7eIRkLu7e7Fji8VyzjTKrl278t///pcFCxYwaNCgi96vQYMGbNu27ZJ19u7dm5o1a/LBBx8QGRmJzWajadOmF51uaoYrCtBeeOEFnnnmGeLj4/H29ubNN98kPT2djz/+uLTqE2djs8HeJcYUza1z4cFFEN7UGF1206vgUxUiz53fLCIiIiIiIlLeWSyWq5pGaQZfX1/q1atXove8+eab6d27NwMHDsTV1ZUBAwZcsO3AgQP55z//ydq1a89ZB62goID8/HxOnTrF9u3b+eCDD7j++usB+PXXX897v99//52OHTsCxlTS1atX8/DDD5fQO7u0K/pf/dNPP+Wdd97hH//4BwA//fQTPXv25MMPP8TF5ar2I5Dy4kQarPsCVk+DY3uKzu/40QjQAOrFm1ObiIiIiIiIiJSJvn378tlnnzF48GDc3Ny49dZbz9tu5MiRzJs3jy5duvD8889z3XXX4e/vz6pVq3j55Zf56KOPaNasGVWrVuX9998nIiKCffv28dRTT533fm+//Tb169encePGvP766xw7doyhQ4eW5lst5ooCtH379nHTTTc5juPj47FYLBw6dIjq1auXeHHiBPYsgZUfwrZ5YDu966qHPzS7HVoPMaZrioiIiIiIiEilceutt2Kz2Rg8eDAuLi7069fvnDaenp4kJSXx+uuv89577/H444/j4+ND48aNeeSRR2jatCkuLi7MmDHDcdywYUPefPPN824+8NJLL/HSSy+xbt066tWrx3fffXfJddhKksV+Bfugurq6kpKSQkhIiOOcv78/GzZsoHbt2lf84kuWLOHVV19l9erVHD58mFmzZtGnTx/H9XvuuYdp06YVe05CQgLz5893HGdkZDBixAjmzJmDi4sL/fv3Z9KkSfj5+TnabNiwgcTERFauXElISAgjRow4Z5eGr7/+mqeffpq9e/dSv359Xn755WJh4aVkZ2cTGBhIVlYWAQEVaN2vOY8a0zUBotoYa5s16Quefhd7lkilU2H7ABG5bOoHRCo39QEiIhXbFY1As9vt3HPPPXh6ejrOnTp1imHDhuHr6+s4980331zW/XJycmjevDlDhw49b1oJ0L17dz755BPH8dmvDTBo0CAOHz5MUlISBQUF3HvvvTz44INMnz4dMH6QdevWjfj4eN599102btzI0KFDCQoK4sEHHwRg6dKl3HnnnUycOJFevXoxffp0+vTpw5o1a4rt+FCh2Wywe6ERltW+Aa55wDjfZii4uBujzcJjTS1RRERERERERMQMVzQC7d57772sdmcHXpddiMVy3hFomZmZzJ49+7zP2bp1KzExMaxcuZI2bdoAMH/+fG666SYOHDhAZGQkU6ZM4V//+hcpKSl4eHgA8NRTTzF79mzHbhB33HEHOTk5zJ0713Hv9u3b06JFC959993Lqr/cfuKUfRjWfg5rPoWsfca5kEbw0O/GxgAiclnKbR8gIiVG/YBI5aY+QESkYruiEWhXE4z9XYsWLSI0NJQqVapw44038u9//5uqVasCsGzZMoKCghzhGRjrsrm4uLB8+XL69u3LsmXL6NixoyM8A2Ma6Msvv8yxY8eoUqUKy5YtY/To0cVeNyEh4YLBHUBeXh55eXmO4+zs7BJ6x2XAZoWdycZosz/mg91qnPcKhOZ3QqshCs9ELqFc9wEiUiLUD4hUbuoDREQqF6feOrN79+58+umnJCcn8/LLL7N48WJ69OiB1WoEPikpKYSGhhZ7jpubG8HBwaSkpDjahIWFFWtz5vhSbc5cP5+JEycSGBjo+IqOjv57b7YsbZsL02+D7fOM8KzGtdD3PXhsO/R4GcJizK5QxOmV6z5AREqE+gGRyk19gIhI5eLUAdqAAQO4+eabiY2NpU+fPsydO5eVK1eyaNEis0tj7NixZGVlOb72799vdknnZy2E7fNhyatF5xp0h6r1oX0iJK6AoT9A8wHg7m1enSLlTLnpA0Sk1KgfEKnc1AeIiFQuVzSF02x16tShWrVq7Ny5ky5duhAeHk5aWlqxNoWFhWRkZBAeHg5AeHg4qampxdqcOb5UmzPXz8fT0/OcDQ2cSuZ+WPsZrPkMjh8Ciws0HwiBUeDmCQ+v1DRNkb/B6fsAESl16gdEKjf1ASIilYtTj0D7qwMHDnD06FEiIiIAiIuLIzMzk9WrVzvaLFy4EJvNRrt27RxtlixZQkFBgaNNUlISDRs2pEqVKo42ycnJxV4rKSmJuLi40n5LJctaAFvnwhe3wRuxsPhlIzzzDob2D4GLa1FbhWciIiIiIiIiIpfF1BFoJ06cYOfOnY7jPXv2sG7dOoKDgwkODubZZ5+lf//+hIeHs2vXLsaMGUO9evVISEgAoHHjxnTv3p0HHniAd999l4KCAh5++GEGDBhAZGQkAAMHDuTZZ5/lvvvu48knn2TTpk1MmjSJ119/3fG6jz76KDfccAOvvfYaPXv2ZMaMGaxatYr333+/bL8hf0fBKZjcBrLOGjpeuyO0vgca9TJGnYmIiIiIiIiIyBUzNUBbtWoVnTt3dhyf2QlzyJAhTJkyhQ0bNjBt2jQyMzOJjIykW7duPP/888WGSn/xxRc8/PDDdOnSBRcXF/r378+bb77puB4YGMiPP/5IYmIirVu3plq1aowfP54HH3zQ0ebaa69l+vTpjBs3jn/+85/Ur1+f2bNn07Rp0zL4Llwla4Gxg2a9ruDuZXxFNIeCk9BykLGTZtW6ZlcpIiIiIiIiIlLuWex2u93sIiqC7OxsAgMDycrKIiAgoPReKGMPrPkU1n4OOWnQ70Nodptx7XgqeFcBN4/Se30ROa8y6wNExGmpHxCp3NQHiEhF0alTJ1q0aMEbb7wBQK1atRg5ciQjR440ta4rNXXqVEaOHElmZmaJ3K9crYFWaRXmw+ZZ8GkfeLMF/PofIzzzDYXCk0Xt/MMUnomIiIiIiIhUYna7nfj4eMfyV2d75513CAoK4sCBAyZUdvlSUlIYMWIEderUwdPTk+joaHr37n3O+vVlqVztwlkpLX/f2Awg98jpExaoe6OxtlnDHuDqbmZ1IiIiIiIiIuJELBYLn3zyCbGxsbz33nv84x//AIx158eMGcOUKVOoXr26yVVe2N69e+nQoQNBQUG8+uqrxMbGUlBQwIIFC0hMTGTbtm2m1KURaM6mMA9yjhY/l3sE/MLg+sfh0XUw+BuIuVnhmYiIiIiIiIicIzo6mkmTJvH444+zZ88e7HY79913H926daNly5b06NEDPz8/wsLCGDx4MEeOHLn0TU/bt28ft9xyC35+fgQEBHD77beTmpoKQFZWFq6urqxatQoAm81GcHAw7du3dzz/888/Jzo6+oL3f+ihh7BYLKxYsYL+/fvToEEDmjRpwujRo/n9998d7f7zn/8QGxuLr68v0dHRPPTQQ5w4ceKc+82ePZv69evj5eVFQkIC+/fvP6fN5VCA5iyO7IQfx8F/GsNP44vON7sd7vgCRm2GLk9DlVqmlSgiIiIiIiIiQH7Oxb+shUVtC/Mv3rbgrKWZ7Pbzt7kKQ4YMoUuXLgwdOpTJkyezadMm3nvvPW688UZatmzJqlWrmD9/Pqmpqdx+++2XdU+bzcYtt9xCRkYGixcvJikpid27d3PHHXcAxkaOLVq0YNGiRQBs3LgRi8XC2rVrHeHW4sWLueGGG857/4yMDObPn09iYiK+vr7nXA8KCnI8dnFx4c0332Tz5s1MmzaNhQsXMmbMmGLtc3NzeeGFF/j000/57bffyMzMZMCAAZf1Xv9KUzjNVHAKts2F1VNh7y9F5/f9DjYruLiCdxA07mVWhSIiIiIiIiLyVy9GXvz6bVOhSV/j8cLnYOlbF24b2RIeXGQ8zj0Kr9Y9t80zWVdTJe+//z5NmjRhyZIlzJw5k/fee4+WLVvy4osvOtp8/PHHREdH88cff9CgQYOL3i85OZmNGzeyZ88exyiyTz/9lCZNmrBy5Uratm1Lp06dWLRoEY8//jiLFi2ia9eubNu2jV9//ZXu3buzaNGic4KuM3bu3IndbqdRo0aXfG9nb2pQq1Yt/v3vfzNs2DDeeecdx/mCggImT55Mu3btAJg2bRqNGzdmxYoVXHPNNZd8jbNpBJoZsg7Cgn8Zo81m3meEZxYXaNAD7vwSHlpuhGciIiIiIiIiIlcpNDSUf/zjHzRu3Jg+ffqwfv16fv75Z/z8/BxfZ8KqXbt2XfJ+W7duJTo6utgUzJiYGIKCgti6dSsAN9xwA7/++itWq5XFixfTqVMnR6h26NAhdu7cSadOnc57f7vdftnv7aeffqJLly5ERUXh7+/P4MGDOXr0KLm5uY42bm5utG3b1nHcqFGjYrVeCY1AM0PecVg22XgcUB1a3Q0t74LAKHPrEhEREREREZFL++ehi1939Sx6fON46DT2wm0tZ41t8ql66XtfITc3N9zcjPjnxIkT9O7dm5dffvmcdhERESXyeh07duT48eOsWbOGJUuW8OKLLxIeHs5LL71E8+bNiYyMpH79+ud9bv369bFYLJfcKGDv3r306tWL4cOH88ILLxAcHMyvv/7KfffdR35+Pj4+PiXyXs6mAM0MoY3gutFQIw7qddFoMxEREREREZHyxOPc9bkuyM0D8Li8thbLld37CrVq1YqZM2dSq1YtR6h2JRo3bsz+/fvZv3+/YxTali1byMzMJCYmBjDWKWvWrBmTJ0/G3d2dRo0aERoayh133MHcuXMvuP4ZQHBwMAkJCbz99ts88sgj56yDlpmZSVBQEKtXr8Zms/Haa6/h4mIEkF999dU59yssLGTVqlWO6Zrbt28nMzOTxo0bX/F71xROs8RPgAbdFJ6JiIiIiIiISJlITEwkIyODO++8k5UrV7Jr1y4WLFjAvffei9VqveTz4+PjiY2NZdCgQaxZs4YVK1Zw9913c8MNN9CmTRtHu06dOvHFF184wrLg4GAaN27Ml19+edEADeDtt9/GarVyzTXXMHPmTHbs2MHWrVt58803iYuLA6BevXoUFBTw1ltvsXv3bj777DPefffdc+7l7u7OiBEjWL58OatXr+aee+6hffv2V7z+GShAExERERERERGpFCIjI/ntt9+wWq1069aN2NhYRo4cSVBQkGMk18VYLBa+/fZbqlSpQseOHYmPj6dOnTp8+eWXxdrdcMMNWK3WYmudderU6Zxz51OnTh3WrFlD586deeyxx2jatCldu3YlOTmZKVOmANC8eXP+85//8PLLL9O0aVO++OILJk6ceM69fHx8ePLJJxk4cCAdOnTAz8/vnFovl8V+JSu0yQVlZ2cTGBhIVlYWAQEBZpcjImVMfYCIqB8QqdzUB4iIVGwagSYiIiIiIiIiInIRCtBEREREREREREQuQgGaiIiIiIiIiIjIRShAExERERERERERuQgFaCIiIiIiIiIiIhehAE1EREQqBJvNzi870hk5Yy1ZJwvMLkdEREREKhA3swsQERER+Tv2Z+Ty9eoDzFx9gIOZJwFoWzuYQe1qmlyZiIiIiFQUCtBERESk3DlVYGXB5hS+WrWf33YedZwP8HKjT8so2tYKNrE6EREREaloFKCJiIhIuWC329l4MIuvVu3n23WHOH6qEACLBTrUrcbtbaPpFhOGl7uryZWKiIiISEWjAE1EREScWkZOPrPXHuSrVfvZlnLccT4qyJvb2lSnf6vqRAf7mFihiIiIiFR0CtBERETE6VhtdpbsSOfrVftJ2pJKgdUOgIebCz2ahnN7m2ji6lTFxcVicqUi4myO5eRTYLMR6u9ldikiIlKBKEATERERp7H3SA5fr97PzNUHSck+5TgfGxXI7W2qc3PzKAJ93E2sUEScUV6hlZ+3pfHNmoP8vD2Nu9rXZELvJmaXJSIiFYgCNBERETFVbn4hP2xM4ctV+1mxJ8NxvoqPO31aRnFb62hiIgNMrFBEnJHdbmfVn8f4Zs1B5m04RPbpdREBdqadMLEyERGpiBSgiYiISJmz2+2s3Z/J16v2M2f9YU7kGX/4uligY4MQbm8TTZfGoXi6aUMAESlud/oJZq09yKy1Bzlw7KTjfESgF7e0iKJvyygahvubWKGIiFRECtBERESkzKQfz2PW2gN8tepAsREiNYJ9uL1Ndfq3rk5EoLeJFYqIMzp6Io+5Gw7zzdqDrN+f6Tjv6+FKj9gI+rWMol2dqrhqXUQRESklCtBERESkVBVabSzans5Xq/azcFsahTZjQwAvdxduio3g9jbRXFMrWBsCiEgxpwqs/LQ1lVlrDrL4j3RH3+HqYqFj/Wr0bVWdro3D8PbQSFURESl9CtBERESkVOxMO8HXq/fzzZqDpB/Pc5xvER3EHW2j6dksggAvbQggIkVsNjvL92Qwa+0BftiYwvG8onXNmlUPpE+LKHo3jyTE39PEKkVEpDJSgCYiIiIl5kReIfM2HOKrVQdY/ecxx/mqvh70axXFbW2iaRCmtYlEpLgdqceZtfYg3647xMHMonXNooK86dMykr4to6gXqr5DRETM42Lmiy9ZsoTevXsTGRmJxWJh9uzZxa7b7XbGjx9PREQE3t7exMfHs2PHjmJtMjIyGDRoEAEBAQQFBXHfffdx4kTxXXc2bNjA9ddfj5eXF9HR0bzyyivn1PL111/TqFEjvLy8iI2N5fvvvy/x9ysiIlIR2e12Vu7N4Imv13PNCz/x5MyNrP7zGC4W6NIolPcGt2bZ2C78q2eMwjMRcUg/nsdHv+6h11u/0PX1JbyzaBcHM0/i7+XGgLbRfPlge34Z05knEhopPBMREdOZOgItJyeH5s2bM3ToUPr163fO9VdeeYU333yTadOmUbt2bZ5++mkSEhLYsmULXl5eAAwaNIjDhw+TlJREQUEB9957Lw8++CDTp08HIDs7m27duhEfH8+7777Lxo0bGTp0KEFBQTz44IMALF26lDvvvJOJEyfSq1cvpk+fTp8+fVizZg1NmzYtu2+IiIhIOZKafYqZaw7w9aoD7DmS4zhfp5ovt7WJpl+rKMICvEysUESczcl8Kz9uSeGbNQf5decRrKfXNXNzsdCpYSh9W0bRpXEoXu5a10xERJyLxW63280uAsBisTBr1iz69OkDGJ9mR0ZG8thjj/H4448DkJWVRVhYGFOnTmXAgAFs3bqVmJgYVq5cSZs2bQCYP38+N910EwcOHCAyMpIpU6bwr3/9i5SUFDw8PAB46qmnmD17Ntu2bQPgjjvuICcnh7lz5zrqad++PS1atODdd9+9rPqzs7MJDAwkKyuLgICAkvq2iEg5oT5AKov8QhsLt6Xy1aoDLNqexum/ffHxcKVXM2NDgNY1q2CxVL4NAdQPiJyf1WZn2a6jzFp7kPmbDpOTb3VcaxEdRL9WUfRqFkmwr4eJVf596gNERCo2p10Dbc+ePaSkpBAfH+84FxgYSLt27Vi2bBkDBgxg2bJlBAUFOcIzgPj4eFxcXFi+fDl9+/Zl2bJldOzY0RGeASQkJPDyyy9z7NgxqlSpwrJlyxg9enSx109ISDhnSqmIOLdTBVZ+3XGEfRm5DL2uttnliFQof6Qe56uV+5m19iBHc/Id59vUrMLtbaPpGRuBr6fT/lohIibYlpLNrDXGumYp2acc52sE+9CnZRR9W0ZRu5qviRWKiIhcPqf9TTclJQWAsLCwYufDwsIc11JSUggNDS123c3NjeDg4GJtateufc49zlyrUqUKKSkpF32d88nLyyMvr2hHsezs7Ct5eyJSQo7l5JO8LY2kLSks+eMIJwuseLi5cEfb6FL9Y159gFQG2acKmLPe2BBg/f5Mx/kQf0/6t6rObW2qUzfEz7wCTaZ+QORcqdmn+HbdQb5Zc5BtKccd5wO93enVLIK+LaMqzChV9QEiIpWL0wZozm7ixIk8++yzZpchUintz8jlxy2p/Lg5hZV7MxxTyAAiA73o1iSckwXWUg3Q1AdIRWWz2fl9z1G+XnWAHzYd5lSBDTDWJ+rSOJTb20RzQ4MQ3FxN3YfIKagfEDHk5BUyf1MKs9cd5LedRxw/l91dLdzYKJS+LavTuVEInm4Va10z9QEiIpWL0wZo4eHhAKSmphIREeE4n5qaSosWLRxt0tLSij2vsLCQjIwMx/PDw8NJTU0t1ubM8aXanLl+PmPHji027TM7O5vo6OgreYsicpnsdjubDmaTtCWFH7ekFvtEG6BxRABdY8LoFhNGk8iAMvlUW32AVDSHMk8yc/UBvl59gH0ZuY7z9UL9uKNNNH1aRhHi72lihc5H/YBUZoVWG7/tOsqsNQdYsDmVkwVF65q1qVmFvq2i6BkbQZBP+V7X7GLUB4iIVC5OG6DVrl2b8PBwkpOTHYFZdnY2y5cvZ/jw4QDExcWRmZnJ6tWrad26NQALFy7EZrPRrl07R5t//etfFBQU4O7uDkBSUhINGzakSpUqjjbJycmMHDnS8fpJSUnExcVdsD5PT088PfWHhEhpKbDaWL47gx+3pPDTllQOZRWtneLqYuGaWsF0jQmja0wY0cE+ZV6f+gCpCPIKrSRtMTYE+GVHOme2FfLzdKN380hub1OdFtFBFWKqVWlQPyCVjd1uZ/OhbGatPch36w+Rfrxo+mKtqj70bVmdvi2jqFG17H8um0F9gIhI5WJqgHbixAl27tzpON6zZw/r1q0jODiYGjVqMHLkSP79739Tv359ateuzdNPP01kZKRjp87GjRvTvXt3HnjgAd59910KCgp4+OGHGTBgAJGRkQAMHDiQZ599lvvuu48nn3ySTZs2MWnSJF5//XXH6z766KPccMMNvPbaa/Ts2ZMZM2awatUq3n///TL9fohUdsdPFbD4j3SStqSycFsax08VOq55u7tyQ4MQujUJo3PDUKqU8526RMy05VA2X63az+x1B8nMLXCcb1c7mDvaRtO9aTg+Hk77GZuIlLFDmSeZve4gs9ce5I/UE47zVXzc6d08kr4toxS2i4hIhWfqb8erVq2ic+fOjuMzQ6CHDBnC1KlTGTNmDDk5OTz44INkZmZy3XXXMX/+fLy8vBzP+eKLL3j44Yfp0qULLi4u9O/fnzfffNNxPTAwkB9//JHExERat25NtWrVGD9+PA8++KCjzbXXXsv06dMZN24c//znP6lfvz6zZ8+madOmZfBdEKnc0rJPkbQ1lR83p7Js11HyrTbHtWp+HsQ3NkaZdahXDS/3irV2ikhZysot4Nv1B/lq1X42HSxa6Do8wItbW1fn1tbVqaXd8ETktOOnCvhhUwqz1hzk9z1HHSNUPdxc6No4jD4to7ihQQgebloPUUREKgeL3W63X7qZXEp2djaBgYFkZWUREBBgdjkiTstut7Mr/QQLNqeStCWVdWft7AdQu5ov3WLC6NYkjBbRVXB1KR+fZqsPEGdks9n5bdcRvlp1gAWbU8gvNAJqd1cL3WLCua1Nda6vH1Ju/p05O/UDUt4VWG38siOdb9YcJGlLKnmFRR9qtasdTN+WUfSIjSDQ293EKp2X+gARkYpN8zNEpNRZbXbW7jvGj1uM0GzPkZxi11tEB9GtibEJQN0QP00BEfmb9mfk8vXqA8xcfYCDmScd5xuF+3P76Q0BgjUNWkQwPtjacCCLWWsPMmf9IY7m5Duu1Q3xpV+r6tzSIpLqVSrHumYiIiIXogBNRErFqQIrv+44QtKWVH7amlrsF3IPVxeurVeVrjFhxDcOIyzA6yJ3EpHLcarAyoLNKXy1aj+/7TzqOO/v5UafFlHc3iaaplFls0utiDi//Rm5fLvuIN+sPcju9KIPtqr5eTjWNYuNClSfISIicpoCNBEpMcdy8lm4LY0ft6Sw5I8jxba09/dy48ZGoXSLCeeGhiH4ear7Efm77HY7Gw9m8dWq/Xy77lCxjTc61KvK7W2iSWgSrvUDRQSArJMFfL/xMLPWHGTF3gzHeU83F7o1Cadfyyiuq18Nd1etayYiIvJX+gtWRP6W/Rm5p6dmprBy7zGstqJlFSMCvegWE0bXmHDa1QnWL+QiJSQjJ5/Za40NAbalHHecjwrydmwIEB2s6VYiAvmFNhZtT2P2uoP8tDXNsRaixQJxdarSt2UU3ZuG4++ldc1EREQuRgGaiFwRu93O5kPZ/LgllR83pxT74x2MNZaMTQDCaRKp6WIiJaXAamPR9nRmrj5A8rZUCqxGWO3h5kL3JuHc3iaaa+tWxUUbAohUena7nbX7M5m15iBzNxziWG6B41rDMH/6torilhaRRAR6m1iliIhI+aIATUQuqcBqY8WeDH7cnELSllQOZZ1yXHOxQNtawXRrEk63mDCNehEpQWcC65lrDvDduuKLezeNCuCONtHc3DyKQB+NHBER+PNoDrPWHmT22oPsPZrrOB/i78ktzSPp2yqKmAh9uCUiInI1FKCJyHmdyCtk8fZ0kraksHBbGtlnra3k7e5KxwbV6BYTzo2NQqmi3fxESlRa9ilmrzvIzNUH2Z5aNMqzmp8Ht7SIon+r6sREBphYoYg4i8zcfOZsOMzstQdZ/ecxx3lvd1e6Nw2nb8soOtSrhqtGp4qIiPwtCtBExCEt+xRJW1NJ2pLK0p1HybfaHNeq+noQ3ziMrjFhXFe/mhYlFylhpwqsJG1JZeaaAyz5I50zywl6uLrQNSaM/q2j6Fg/BDetJShS6eUVWvl5WxrfrDnIz9vTHFO6XSzQoV41+raMIqFJOL7asEdERKTE6KeqSCVmt9vZlX7i9Hpmqazbn1nseq2qPo6pmS1rVNGn1yIlzG63s2bfMf632lin6OxdNFvWCKJ/q+r0bhapKZoiQqHVxrLdR5m7/jA/bDpcbGR444gA+rWM4uYWkYQFeJlYpYiISMWlAE2kkrHa7Kzbf4wfNxsjzXYfySl2vXl0kLEJQEwY9UL9tE6KSCk4cCyXb9Yc5Js1B4qtUxQZ6EXfVlH0a1WduiF+JlYoIs7AZrOz6s9jzFl/iO83Hi62DmJ4gBe3tIykb8soGoVrSreIiEhpU4AmUgmcKrDy284jJG1J5aetqRw5UfQLuLurhWvrVqNrjDE9U59ci5SOE3mF/LDxMDPXHOD33RmO8z4exjpFt7aqTvs62kVTpLKz2+1sOJDFnPWHmLvhMCnZRRv3VPFxp0dsBL2aRdCudlWNDBcRESlDCtBEKqjM3HwWbkvjx82pLNmRTm6+1XHN38uNzg1D6dYkjBsahODvpelhIqXBarOzbNdRvllzgB82pXCyoOjfYVydqvRvXZ0eTbVOkUhlZ7fb2Z56nDnrDzFn/WH2ZRSNTPX3dKNbk3B6N4+gQ71quGsdRBEREVPoN3aRCmR/Ri5JW4ypmSv2ZmA9swo5xlSPbk2MUWbtalfFw02/gIuUll3pJ5i5+gCz1h7kcFbR6JHa1Xzp3yqKPi2jqF7Fx8QKRcQZ7E4/wdwNh5mz/hA70k44znu7uxIfE0avZhHc0CBEG/eIiIg4AQVoIuWY3W5n86Fsfjwdmm09nF3seqNwf7rGhNEtJpymUQFaz0ykFGXm5jNnw2Fmrj5QbEOOAC83ejWPpH+r6rSqEaR/hyKV3IFjuY7QbPOhop/bHq4udGoYQu/mkXRpHIqPh35NFxERcSb6ySxSzhRYbazYk+EYaXYw86TjmosF2tQKPr0JQDg1qmqEi0hpKrDaWPJHOjPXHOCnLWnkW20AuLpYuKFBCP1aRRHfOEyjR0QqubTsU8zbaIRma/ZlOs67uli4rl41ejePpFuTMAK0pIKIiIjTUoAmUg5k5uaz+I90ftqaxuLtacW2rvdyd6Fj/RC6xoTRpXEYwb4eJlYqUjlsPpTFzNUH+W79wWKbcjQK9+fW1tW5uUUkof7akEOkMsvIyWf+phTmrD/E73uOYj+9qoLFAu1qB9O7eSQ9mkbo57aIiEg5oQBNxAnZ7XZ2peewcFsqP21NY/Wfx4qtZxbs60GXRqF0axLOdfWq4e2h0S0ipS39eB7frjvI/1YfYFvKccf5qr4e3NIiiv6to2gSGWhihSJituxTBfy4OZW5Gw7x644jFJ71s7tVjSB6N4/kptgI7XgtIiJSDilAE3ESBVYbK/dmkLw1jeStqew9mlvseoMwP7o0DqNLo1Ba1qiiretFysCpAivJW9OYueYAi/9IdwTZHq4uxMeE0q9ldW5oGKJd8UQqsdz8QpK3pjFn/SEWbU93TOUGaBIZQO/mkfSMjSA6WMsqiIiIlGcK0ERMdCznzNTMVBb/kc7xs6ZmurtaaF+nKl0ahdKlcZh+8RYpI3a7nTX7Mpm55gBz1x8qNmW6RXQQ/VtXp3ezCIJ8NO1KpLLKK7SyeHs6czYc5qctqZwssDqu1Q3x5ebmUfRqHkHdED8TqxQREZGSpABNpAydmZqZvDWV5K1prPozg7NmdxDs60HnhqHENw7l+gYh+Hnqn6hIWTmYeZJZaw7wzZqD7D6S4zgfEehF35ZR9GtVnXqh+mNYpLIqsNpYuusoc9YfYsHmlGIfetUI9qFXswh6N4+kUbi/dtsVERGpgPTXuUgpK7DaWLkng5+2ppG8LZU//zI1s2GYP10aG6PMWkQHaWqmSBnKyStk/qYUZq45wLLdRYt8e7u70qNpOP1bV6d9nar6dylSSVltdlbsyWDOhkPM35RCRk7RpiHhAV6O0KxZ9UCFZiIiIhWcAjSRUnAsJ59Ff6Tx09Y0lmxP53he0afUHq4utKsTTHzjMG5sFKqpmSJlzGaz8/vuo/xvzQHmb0ohN79o6lX7OsH0b1WdHrERGgEqUknZ7XbW7s9kzvpDzNtwmLTjeY5rVX09uCnWCM3a1KyCi8J1ERGRSkN/HYiUALvdzs60EyRvMzYAWP3nsWJTM6v6etC5kTE187r6mpopYobd6Sf4Zs1BZq09yMHMk47ztar60L9Vdfq0jFKgLVJJ2e12thzOZs76w8zdcIgDx4r6iAAvN7o3Dad380ji6lTFTZuGiIiIVEr6K17kKuUXGrtm/nR6PbN9GcWnZjYKP2tqZvUgfUotYoKs3ALmbDjEN2sOsGZfpuO8v5cbvZpFcmvrKFrVqKKpVyKV1M6048xZf5g5Gw6xO71o7UMfD1e6xYTRu3kk19cPwcNNoZmIiEhlpwBN5Apk5OSzaHsayVvTWPLHuVMz29etSnzjUG5sFEr1KhrJImKGQquNJTvSmbn6IElbU8kvtAHgYoGODULo36o6XWPC8HJ3NblSETHDvqO5zNlwiDnrD7Et5bjjvIebC10ahdK7eSSdG4bi7aE+QkRERIooQBO5CLvdzo60EyRvNaZmrtlXfGpmNT9j18wujcO4vn41fDU1U8Q0Ww9nM3P1AWavO8SRE0VrFjUM86d/6yj6tIgiNMDLxApFxCwpWaeYu+EQczYcZv3+TMd5NxcLHRuE0Lt5BPGNw/D3cjevSBEREXFq+mtf5C/yC22s2HN6aua2VPZnnCx2vXFEAF0ahdKlcSjNNTVTxFRHTuTx7bpDzFx9gC2Hsx3nq/p6cHOLSPq3qk6TyABN0RSphI6cyOOHTSnMWX+IlXszHLvsulggrm5VejeLpHvTcIJ8PMwtVERERMoFBWgiwNETeSzank7ytlSW/HGEE2dPzXRz4dq6VenSKJQbG4cRFeRtYqUikldoJXlrGjNXH2DRH+lYTw8LdXe10KVRGP1bV6dTwxDctdC3SKWTdbKABZuN0GzprqOO/gGgba0q9G4eSY+mEYT4e5pYpYiIiJRHCtCkUjozNfPMBgBr9h1zfDINUM3P83RgFsp19TQ1U8RsdruddfszmbnmAHPWHybrZIHjWvPoIG5tFUWvZpFU8dVIEpHKJievkJ+2pjJn/SEW/5FOgbXoB3qz6oH0bhZJz2YRROoDMBEREfkbnDoVeOaZZ3j22WeLnWvYsCHbtm0D4NSpUzz22GPMmDGDvLw8EhISeOeddwgLC3O037dvH8OHD+fnn3/Gz8+PIUOGMHHiRNzcit76okWLGD16NJs3byY6Oppx48Zxzz33lMl7lLKTV2hlxZ4MYz2z80zNjIkIcOya2SwqUFMzRZzAocyTzFp7kJlrDhTbIS88wIu+raLo3yqKeqH+JlYoImY4VWBl0fY05qw/TPK2VE4V2BzXGob507t5BL2aRVKrmq+JVYqIiEhF4tQBGkCTJk346aefHMdnB1+jRo1i3rx5fP311wQGBvLwww/Tr18/fvvtNwCsVis9e/YkPDycpUuXcvjwYe6++27c3d158cUXAdizZw89e/Zk2LBhfPHFFyQnJ3P//fcTERFBQkJC2b5ZKXFHT+Tx8/Z0kremsuSPdHLyrY5rHm4udKhblRsbh9GlUag+mRYxmdVmJzM3n2O5+Ww4kMXMNQdYuuuoY3Sol7sLPZpG0L9VdeLqVsVVIbdIpZJfaOO3nUeYs/4QP25JLbbcQq2qPvRuHkmvZpE0DFeoLiIiIiXP6QM0Nzc3wsPDzzmflZXFRx99xPTp07nxxhsB+OSTT2jcuDG///477du358cff2TLli389NNPhIWF0aJFC55//nmefPJJnnnmGTw8PHj33XepXbs2r732GgCNGzfm119/5fXXX1eAVg7Z7Xa2px537Jq5dn9msamZIf6np2Y2CuW6+tXw8XD6fwIi5VKh1UbmyQKO5eRzLLeAjBwjGDuWm+84dywnn4zcfDJPX88+VVDs3+sZ7WoH0791dW6KjcBP06mlAtiZdoJ1+zNxc7Hg6mLBzcWCm6tLsWNXFwturhZcXVwu3c7FBVdXS7HzFWXjDKvNzvLdR5mz4RA/bEohM7do+nZkoBe9mkfSu1kkTaO0WYiIiIiULqf/S2THjh1ERkbi5eVFXFwcEydOpEaNGqxevZqCggLi4+MdbRs1akSNGjVYtmwZ7du3Z9myZcTGxhab0pmQkMDw4cPZvHkzLVu2ZNmyZcXucabNyJEjy+otyt+UV2hl+e4MkremkrwtjQPHik/NbBIZQJfTo8xiNTVT5IoVWG1k5hacFX7lk5FTdHx2CJaZm386DCu89I0vIMDLjcggb3o0jaBfqyiig31K8N2ImG/ZriM8/e3mUn0N13NCtr+EcacDNzcXl7PCur+Eco7Qrvhx8fYuxe7318DP8d/TwZ+by/mDwb/e61SBlZ+2pDJvYwpHTuQ53lc1P096NYugd/MIWkZX0c90ERERKTNOHaC1a9eOqVOn0rBhQw4fPsyzzz7L9ddfz6ZNm0hJScHDw4OgoKBizwkLCyMlJQWAlJSUYuHZmetnrl2sTXZ2NidPnsTb+/zT+vLy8sjLK/qFLjs7+2+9V7kyR07k8fO2NJK3pvHLjuJTMz3dXOhQrxpdGhsjzSICNTVTSl557QMKrLbTwddZgddZAZgjIMstcIRhx/9GGBbk404VHw+qnPmv7+nHvh4E+3gQ5ONB8FnngrzdcdPumVJOXG0/EB7ozQ0NQrDa7BRYbVhtdgpt9rP+ays6thadL7TZsFrPbmvDdp5Rm2CM3LLa7OSXxBs1WZCPOz2ahtO7WSTt6mj6tjiP8vq7gIiIXB2nDtB69OjheNysWTPatWtHzZo1+eqrry4YbJWViRMnnrPBgZQeu93OtpTjLNyWxk9bU1n3l6mZof6epwOzMK6rVw1vD1fzipVKwRn6gLxCq2NkmBGGnR2CFRSbMpmRm09mTgHH864uDLNYIMj77BDMCL2Cfc+EYOdeC1QYJhXc1fYDXWPC6BoTdumGl8Fms2O1nxW+We0U2GzFjgttFwjprGeCuaLji4V5Bdazjq0XCf1sdgqtxY+L2p/b7tzXtGOz22ldowq9m0fSoV41PNzUl4jzcYbfBUREpOw4dYD2V0FBQTRo0ICdO3fStWtX8vPzyczMLDYKLTU11bFmWnh4OCtWrCh2j9TUVMe1M/89c+7sNgEBARcN6caOHcvo0aMdx9nZ2URHR/+t9yfF5RVa+f3M1MytaRzMLD41s2lUAF0ahdGlcShNIzU1U8pWSfcBpwqsxaZJZuQWrRNWdK5oVFhmbkGxBbSvhIsFgi4yKux85wK83TXqQ+QvnOF3ARcXCy5YcNfnRiJlzhn6ABERKTvlKkA7ceIEu3btYvDgwbRu3Rp3d3eSk5Pp378/ANu3b2ffvn3ExcUBEBcXxwsvvEBaWhqhoaEAJCUlERAQQExMjKPN999/X+x1kpKSHPe4EE9PTzw9PUv6LVZaNpudlOxT7DmSw670E/y28wi/7DhC7l+mZl5XrxpdGodxY6NQwgO9TKxYKru/0we8PH8bmw5mFY0Yy80v9v/1K+HqYjFGhjmmRJ5nVNhZgViwrwcBXu4KnEVKgH4XEKnc1AeIiFQuTh2gPf744/Tu3ZuaNWty6NAhJkyYgKurK3feeSeBgYHcd999jB49muDgYAICAhgxYgRxcXG0b98egG7duhETE8PgwYN55ZVXSElJYdy4cSQmJjp+2A0bNozJkyczZswYhg4dysKFC/nqq6+YN2+emW+9wso6WcCeIznsTj9x+r857D6Sw94jOZwsODdACAvw5MZGYcQ3DuXaupqaKRXD2n3H+H13xjnnXV0sReuFnRkNdp4Q7OyRYv5ebgrDRERERERESplTB2gHDhzgzjvv5OjRo4SEhHDdddfx+++/ExISAsDrr7+Oi4sL/fv3Jy8vj4SEBN555x3H811dXZk7dy7Dhw8nLi4OX19fhgwZwnPPPedoU7t2bebNm8eoUaOYNGkS1atX58MPPyQhIaHM329FkVdoZX9GriMc25Oew+4jRmB25MSFlzN2c7FQo6oPdar5OaZnalt6qYgeuL4Ot7WOPj1SzBgVVsXXA39PN/3/XURERERExAlZ7Hb7BfZvkiuRnZ1NYGAgWVlZBAQEmF1OqbPbT0+5TM9h119Csv0ZuRfcFQyMUWW1q/lSJ8SPOtV8qRPiS+1qfkRX8daC41JuVbY+QETOpX5ApHJTHyAiUrE59Qg0MV/2qYKicOz0iLLd6TnsucCUyzP8PN1Oh2S+xcKyWtV88fPU/+1EREREREREpPxQkiHkF9rYl5F73rXJjpzIu+Dz3Fws1Aj2OSso86NOiC91qvkS4u+pqWgiIiIiIiIiUiEoQKsk7HY7qdl57D5ywjGC7ExYtv/YSawXmXMZ6n++KZe+RAf74K4plyIiIiIiIiJSwSlAq2COnzJ2udxzJIddfwnKcvMvPOXS18OV2iG+1Knm5xhRVqeaH7Wq+eDv5V6G70BERERERERExLkoQCuHCqynp1yetXD/mbAs/fiFp1y6nj3lspqvIzCrE+JLqKZcioiIiIiIiIiclwI0J2W320k7nnfOdMvdR3LYl5F70SmXIaenXNY9PdXyzNpk0VV88HDTlEsRERERERERkSuhAM1kJ/IKHSPJHGHZ6R0vcy4y5dLHw/V0OFZ8bbJa1XwJ0JRLEREREREREZESowCtjKVmn+KNn3aw53RglnaJKZfRVbwdIdmZqZd1QvwIC9CUSxERERERERGRsqAArYy5ulj474p9xc5V8/Motnj/mcCsRrCmXIqIiIiIiIiImE0BWhmr6uvBqPgG1KjqTe3ToVmgt6ZcioiIiIiIiIg4KwVoZcxisfBofH2zyxARERERERERkcuk+YEiIiIiIiIiIiIXoQBNRERERERERETkIhSgiYiIiIiIiIiIXIQCNBH5//buPqbK+v/j+OsYHRQUdUrakRPkhIXl1HSlW5Y6RWqLWX/QzBbDzY2l8y7TNW/oL5u1vBsVm1Osralb6tps6Yi5bpS8SWi6MBEVaWKgKN5QHIPP7w+/np8ofjwY51xcnOdjO5tc53jx5jV4HfY+h3MAAAAAAIAFCzQAAAAAAADAggUaAAAAAAAAYMECDQAAAAAAALBggQYAAAAAAABYsEADAAAAAAAALFigAQAAAAAAABYs0AAAAAAAAAALFmgAAAAAAACABQs0AAAAAAAAwIIFGgAAAAAAAGDBAg0AAAAAAACwYIEGAAAAAAAAWLBAAwAAAAAAACxYoAEAAAAAAAAWLNDu8umnnyolJUU9e/bU888/r0OHDjk9EgAAAAAAABzEAu0O27dv16JFi5Sfn6+jR49q5MiRmjZtmurq6pweDQAAAAAAAA5hgXaHNWvWaPbs2crNzdXw4cNVWFiouLg4bd682enRAAAAAAAA4BAWaP8TCAT066+/asqUKcFjPXr00JQpU1RaWurgZAAAAAAAAHBSjNMDdBUXL15US0uLBg0a1Ob4oEGDdOLEiXtu39zcrObm5uDHV69eDfuMALoOOgAAPQBENzoAAKILz0B7SB9++KH69u0bvPj9fqdHAhBBdAAAegCIbnQAAEQXjzHGOD1EVxAIBBQXF6evv/5a06dPDx7PycnRlStX9M0337S5fXuPOPn9fjU2NiohISFSYwNwCB0AgB4AohsdAADRhT/h/B+v16sxY8aopKQkuEBrbW1VSUmJ5s6de8/tY2NjFRsbG+EpAXQVdAAAegCIbnQAAEQXFmh3WLRokXJycjR27Fg999xzWrdunW7cuKHc3FynRwMAAAAAAIBDWKDd4Y033lB9fb1WrlypCxcuaNSoUdqzZ889bywAAAAAAACA6MEC7S5z585t9082AQAAAAAAEJ14F04AAAAAAADAggUaAAAAAAAAYMECDQAAAAAAALBggQYAAAAAAABYsEADAAAAAAAALFigAQAAAAAAABYxTg/QXRhjJElXr151eBIAHdWnTx95PJ7/dA46AHCvzugAiR4A3IoOANBZPYDujQVaJ7l27Zokye/3OzwJgI5qbGxUQkLCfzoHHQC4V2d0gEQPAG5FBwDorB5A9+Yxtx8qwX/S2tqq8+fPh7S5vnr1qvx+v2pqavghbQf52JGP3cPk0xmPONEBnYd87MjHzqkOkOiBzkQ+duRj19F86ICuh3zsyMfOyd8F0L3xDLRO0qNHDyUlJXXo/yQkJFB4FuRjRz52kc6HDuh85GNHPnZO5EMPdD7ysSMfO34XcD/ysSMfO/JBZ+NNBAAAAAAAAAALFmgAAAAAAACABQs0B8TGxio/P1+xsbFOj9IlkY8d+di5IR83zOgk8rEjHzu35OOWOZ1CPnbkY+eGfNwwo5PIx4587MgH4cKbCAAAAAAAAAAWPAMNAAAAAAAAsGCBBgAAAAAAAFiwQAMAAAAAAAAsWKABAAAAAAAAFizQwqimpkazZs2Sz+eT1+tVcnKy5s+fr0uXLgVvs3PnTmVkZGjAgAHyeDwqLy93buAIe1A+N2/e1NKlSzVixAjFx8fL5/Pp7bff1vnz5x2ePDJC+f754IMP9NRTTyk+Pl79+/fXlClTdPDgQQenjpxQ8rlTXl6ePB6P1q1b16VmpAPogPuhA+zc0AGhzkkP0AP3Qw/YuaEH6AA7OsCODrBzQwege2GBFianT5/W2LFjVVlZqa1bt+rUqVMqLCxUSUmJxo8fr4aGBknSjRs39MILL2j16tUOTxxZoeTT1NSko0ePasWKFTp69Kh27typP/74Q1lZWU6PH3ahfv+kpaWpoKBAx44d088//6yUlBRlZGSovr7e4a8gvELN57Zdu3bpl19+kc/n63Iz0gF0QHvoADs3dEBH5qQH6IH20AN2bugBOsCODrCjA+zc0AHohgzCIjMz0yQlJZmmpqY2x2tra01cXJzJy8trc/zMmTNGkikrK4vglM7paD63HTp0yEgy1dXVkRjTMQ+bT2Njo5Fkvv/++0iM6ZiO5PPnn3+aIUOGmOPHj5vk5GSzdu3aLjejMXTAbXTALXSAnRs6oKNzGkMP3EYP3EIP2LmhB+gAOzrAjg6wc0MHoPthgRYGly5dMh6Px6xatard62fPnm369+9vWltbg8ei6Q7zYfK5rbi42Hg8HtPY2BjuMR3zsPk0Nzebjz/+2PTt29fU19dHYlRHdCSflpYWM2nSJLNu3TpjjInYHSYdYEcH2NEBdm7ogI7OeRs98P/oAXrAxg09QAfY0QF2dICdGzoA3RN/whkGlZWVMsYoPT293evT09N1+fLlbv+02vt52Hz++ecfLV26VDNmzFBCQkIkRnVER/PZvXu3evfurZ49e2rt2rUqLi7WwIEDIzlyRHUkn9WrVysmJkbz5s3rsjNGIzrAjg6wc0MHSPTAg9ADdvSAnRt6gA6wowPs6AA7N3QAuicWaGFkjLFe7/V6IzRJ19SRfG7evKns7GwZY/T555+He7QuIdR8Jk2apPLych04cECZmZnKzs5WXV1dJEZ01IPyqamp0fr167VlyxZ5PJ4ITdUWHWBHB9jRAXZu6ACJHngQesCOHrBzQw/QAXZ0gB0dYOeGDkD3wgItDIYNGyaPx6OKiop2r6+oqFBiYqL69esX2cG6iI7mc/vOsrq6WsXFxd360Sap4/nEx8dr2LBhGjdunDZt2qSYmBht2rQpghNHVqj5/PTTT6qrq9MTTzyhmJgYxcTEqLq6Wu+++65SUlK6xIx0AB3QHjrAzg0d0JE56QF6oD30gJ0beoAOsKMD7OgAOzd0ALqp8P6FaPTKyMgwQ4YMue+LGr733nttjkfTax4YE3o+gUDATJ8+3Tz99NOmrq7OiVEd0dHvnzsNHTrU5Ofnh3lCZ4WSz8WLF82xY8faXHw+n1m6dKk5ceJEl5jxTnTALXTALXSAnRs6INQ570QP3EIP3EIP2LmhB+gAOzrAjg6wc0MHoPthgRYmJ0+eNAMHDjQTJkwwP/zwgzl37pz57rvvzDPPPGNGjRplrl27Zoy59QKIZWVl5ttvvzWSzLZt20xZWZmpra11+CsIr1DyCQQCJisryyQlJZny8nJTW1sbvDQ3Nzv9JYRVKPlcv37dvP/++6a0tNScPXvWHDlyxOTm5prY2Fhz/Phxp7+EsAr15+tukXzRUDrAjg6wowPs3NABHZmTHqAH2kMP2LmhB+gAOzrAjg6wc0MHoPthgRZGZ86cMTk5OWbQoEHG4/EYSeb11183N27cCN6mqKjISLrn0t0fMTDmwfncfhSuvcu+ffucHT4CHpTP33//bV577TXj8/mM1+s1jz/+uMnKyjKHDh1yePLICOXn626RvsOkA+zoADs6wM4NHWAMPfAg9IAdPWDnhh6gA+zoADs6wM4NHYDuhQVaBK1cudL07t3blJaWOj1Kl0Q+duRj54Z83DCjk8jHjnzs3JKPW+Z0CvnYkY+dG/Jxw4xOIh878rEjH4Sbx5gHvHUFOlVRUZEaGxs1b9489ejBezjcjXzsyMfODfm4YUYnkY8d+di5JR+3zOkU8rEjHzs35OOGGZ1EPnbkY0c+CCcWaAAAAAAAAIAFK1kAAAAAAADAggUaAAAAAAAAYMECDQAAAAAAALBggQYAAAAAAABYsEADAAAAAAAALFigAQAAAAAAABYs0NAt1NTUaNasWfL5fPJ6vUpOTtb8+fN16dKliHz+iRMnasGCBRH5XADuRQcAoAeA6EYHAAg3FmhwvdOnT2vs2LGqrKzU1q1bderUKRUWFqqkpETjx49XQ0ND2D53IBDo0ucDogEdAIAeAKIbHQAgIgzgcpmZmSYpKck0NTW1OV5bW2vi4uJMXl6eMcYYSWbXrl1tbtO3b19TVFQU/HjJkiUmNTXV9OrVyzz55JNm+fLlJhAIBK/Pz883I0eONBs3bjQpKSnG4/GYnJwcI6nN5cyZM8YYY44dO2YyMzNNfHy8eeyxx8xbb71l6uvrg+d76aWXzJw5c8z8+fPNgAEDzMSJEzs3HCAK0AEA6AEgutEBACKBZ6DB1RoaGrR3716988476tWrV5vrBg8erJkzZ2r79u0yxoR0vj59+mjLli36/ffftX79em3cuFFr165tc5tTp05px44d2rlzp8rLy7V+/XqNHz9es2fPVm1trWpra+X3+3XlyhVNnjxZo0eP1pEjR7Rnzx799ddfys7ObnO+L774Ql6vV/v371dhYeF/CwSIMnQAAHoAiG50AIBIiXF6AOC/qKyslDFG6enp7V6fnp6uy5cvq76+PqTzLV++PPjvlJQULV68WNu2bdOSJUuCxwOBgL788kslJiYGj3m9XsXFxWnw4MHBYwUFBRo9erRWrVoVPLZ582b5/X6dPHlSaWlpkqTU1FR99NFHoX3BANqgAwDQA0B0owMARAoLNHQLD3pEyev1hnSe7du3a8OGDaqqqtL169f177//KiEhoc1tkpOT29xZ3s9vv/2mffv2qXfv3vdcV1VVFbzDHDNmTEizAbg/OgAAPQBENzoAQLjxJ5xwtWHDhsnj8aiioqLd6ysqKpSYmKh+/frJ4/Hcc8d68+bN4L9LS0s1c+ZMvfLKK9q9e7fKysq0bNmye17IMz4+PqTZrl+/rldffVXl5eVtLpWVlXrxxRc7fD4A96IDANADQHSjAwBECs9Ag6sNGDBAU6dO1WeffaaFCxe2ed2DCxcu6KuvvtKcOXMkSYmJiaqtrQ1eX1lZqaampuDHBw4cUHJyspYtWxY8Vl1dHdIcXq9XLS0tbY49++yz2rFjh1JSUhQTw48aEA50AAB6AIhudACASOEZaHC9goICNTc3a9q0afrxxx9VU1OjPXv2aOrUqUpLS9PKlSslSZMnT1ZBQYHKysp05MgR5eXl6dFHHw2eJzU1VefOndO2bdtUVVWlDRs2aNeuXSHNkJKSooMHD+rs2bO6ePGiWltbNWfOHDU0NGjGjBk6fPiwqqqqtHfvXuXm5t5z5wrg4dEBAOgBILrRAQAigQUaXC81NVWHDx/W0KFDlZ2dreTkZL388stKS0vT/v37g6858Mknn8jv92vChAl68803tXjxYsXFxQXPk5WVpYULF2ru3LkaNWqUDhw4oBUrVoQ0w+LFi/XII49o+PDhSkxM1Llz5+Tz+bR//361tLQoIyNDI0aM0IIFC9SvXz/16MGPHtBZ6AAA9AAQ3egAAJHgMaG+ny/gIvn5+VqzZo2Ki4s1btw4p8cBEGF0AAB6AIhudACAzsYCDd1WUVGRGhsbNW/ePB7hAaIQHQCAHgCiGx0AoDOxQAMAAAAAAAAsWMMDAAAAAAAAFizQAAAAAAAAAAsWaAAAAAAAAIAFCzQAAAAAAADAggUaAAAAAAAAYMECDQAAAAAAALBggQYAAAAAAABYsEADAAAAAAAALFigAQAAAAAAABYs0AAAAAAAAACL/wP41iEmLPKq9g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Dikdörtgen 5"/>
          <p:cNvSpPr/>
          <p:nvPr/>
        </p:nvSpPr>
        <p:spPr>
          <a:xfrm>
            <a:off x="155576" y="1635627"/>
            <a:ext cx="6468136" cy="1384995"/>
          </a:xfrm>
          <a:prstGeom prst="rect">
            <a:avLst/>
          </a:prstGeom>
        </p:spPr>
        <p:txBody>
          <a:bodyPr wrap="square">
            <a:spAutoFit/>
          </a:bodyPr>
          <a:lstStyle/>
          <a:p>
            <a:r>
              <a:rPr lang="en-US" sz="2800" b="1" dirty="0">
                <a:latin typeface="Angsana New" pitchFamily="18" charset="-34"/>
                <a:cs typeface="Angsana New" pitchFamily="18" charset="-34"/>
              </a:rPr>
              <a:t>Hypothesis 3:</a:t>
            </a:r>
            <a:endParaRPr lang="en-US" sz="2800" dirty="0">
              <a:latin typeface="Angsana New" pitchFamily="18" charset="-34"/>
              <a:cs typeface="Angsana New" pitchFamily="18" charset="-34"/>
            </a:endParaRPr>
          </a:p>
          <a:p>
            <a:r>
              <a:rPr lang="en-US" sz="2800" b="1" dirty="0">
                <a:latin typeface="Angsana New" pitchFamily="18" charset="-34"/>
                <a:cs typeface="Angsana New" pitchFamily="18" charset="-34"/>
              </a:rPr>
              <a:t>H0:</a:t>
            </a:r>
            <a:r>
              <a:rPr lang="en-US" sz="2800" dirty="0">
                <a:latin typeface="Angsana New" pitchFamily="18" charset="-34"/>
                <a:cs typeface="Angsana New" pitchFamily="18" charset="-34"/>
              </a:rPr>
              <a:t>The variable Year has not a positive correlation with mileage</a:t>
            </a:r>
            <a:br>
              <a:rPr lang="en-US" sz="2800" dirty="0">
                <a:latin typeface="Angsana New" pitchFamily="18" charset="-34"/>
                <a:cs typeface="Angsana New" pitchFamily="18" charset="-34"/>
              </a:rPr>
            </a:br>
            <a:r>
              <a:rPr lang="en-US" sz="2800" b="1" dirty="0">
                <a:latin typeface="Angsana New" pitchFamily="18" charset="-34"/>
                <a:cs typeface="Angsana New" pitchFamily="18" charset="-34"/>
              </a:rPr>
              <a:t>H1:</a:t>
            </a:r>
            <a:r>
              <a:rPr lang="en-US" sz="2800" dirty="0">
                <a:latin typeface="Angsana New" pitchFamily="18" charset="-34"/>
                <a:cs typeface="Angsana New" pitchFamily="18" charset="-34"/>
              </a:rPr>
              <a:t>The variable Year has a positive correlation with mileage</a:t>
            </a:r>
          </a:p>
        </p:txBody>
      </p:sp>
      <p:cxnSp>
        <p:nvCxnSpPr>
          <p:cNvPr id="10" name="Düz Bağlayıcı 9"/>
          <p:cNvCxnSpPr/>
          <p:nvPr/>
        </p:nvCxnSpPr>
        <p:spPr>
          <a:xfrm>
            <a:off x="6500883" y="1514902"/>
            <a:ext cx="0" cy="5053026"/>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2" name="Dikdörtgen 11"/>
          <p:cNvSpPr/>
          <p:nvPr/>
        </p:nvSpPr>
        <p:spPr>
          <a:xfrm>
            <a:off x="6803404" y="1606225"/>
            <a:ext cx="4676635" cy="1384995"/>
          </a:xfrm>
          <a:prstGeom prst="rect">
            <a:avLst/>
          </a:prstGeom>
        </p:spPr>
        <p:txBody>
          <a:bodyPr wrap="square">
            <a:spAutoFit/>
          </a:bodyPr>
          <a:lstStyle/>
          <a:p>
            <a:r>
              <a:rPr lang="en-US" sz="2800" b="1" dirty="0">
                <a:latin typeface="Angsana New" pitchFamily="18" charset="-34"/>
                <a:cs typeface="Angsana New" pitchFamily="18" charset="-34"/>
              </a:rPr>
              <a:t>Hypothesis 4:</a:t>
            </a:r>
            <a:endParaRPr lang="en-US" sz="2800" dirty="0">
              <a:latin typeface="Angsana New" pitchFamily="18" charset="-34"/>
              <a:cs typeface="Angsana New" pitchFamily="18" charset="-34"/>
            </a:endParaRPr>
          </a:p>
          <a:p>
            <a:r>
              <a:rPr lang="en-US" sz="2800" b="1" dirty="0">
                <a:latin typeface="Angsana New" pitchFamily="18" charset="-34"/>
                <a:cs typeface="Angsana New" pitchFamily="18" charset="-34"/>
              </a:rPr>
              <a:t>H0:</a:t>
            </a:r>
            <a:r>
              <a:rPr lang="en-US" sz="2800" dirty="0">
                <a:latin typeface="Angsana New" pitchFamily="18" charset="-34"/>
                <a:cs typeface="Angsana New" pitchFamily="18" charset="-34"/>
              </a:rPr>
              <a:t>Age has not effect on company profit</a:t>
            </a:r>
            <a:br>
              <a:rPr lang="en-US" sz="2800" dirty="0">
                <a:latin typeface="Angsana New" pitchFamily="18" charset="-34"/>
                <a:cs typeface="Angsana New" pitchFamily="18" charset="-34"/>
              </a:rPr>
            </a:br>
            <a:r>
              <a:rPr lang="en-US" sz="2800" b="1" dirty="0">
                <a:latin typeface="Angsana New" pitchFamily="18" charset="-34"/>
                <a:cs typeface="Angsana New" pitchFamily="18" charset="-34"/>
              </a:rPr>
              <a:t>H1:</a:t>
            </a:r>
            <a:r>
              <a:rPr lang="en-US" sz="2800" dirty="0">
                <a:latin typeface="Angsana New" pitchFamily="18" charset="-34"/>
                <a:cs typeface="Angsana New" pitchFamily="18" charset="-34"/>
              </a:rPr>
              <a:t>Age has effect on company profit</a:t>
            </a:r>
          </a:p>
        </p:txBody>
      </p:sp>
      <p:sp>
        <p:nvSpPr>
          <p:cNvPr id="13"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12121"/>
                </a:solidFill>
                <a:effectLst/>
                <a:latin typeface="var(--colab-code-font-family)"/>
                <a:cs typeface="Arial" pitchFamily="34" charset="0"/>
              </a:rPr>
              <a:t>t_statistics: [-0.03834307] p_value: [0.97289731] Reject Alternative Hypothesis(H1) t_statistics: [0.17875066] p_value: [0.8746019] Reject Alternative Hypothesis(H1)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12121"/>
                </a:solidFill>
                <a:effectLst/>
                <a:latin typeface="var(--colab-chrome-font-family)"/>
                <a:cs typeface="Arial" pitchFamily="34" charset="0"/>
              </a:rPr>
              <a:t>KodMetin</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Dikdörtgen 13"/>
          <p:cNvSpPr/>
          <p:nvPr/>
        </p:nvSpPr>
        <p:spPr>
          <a:xfrm>
            <a:off x="6898938" y="3074461"/>
            <a:ext cx="4158019" cy="35394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800" b="1" i="1" dirty="0">
                <a:latin typeface="Angsana New" pitchFamily="18" charset="-34"/>
                <a:cs typeface="Angsana New" pitchFamily="18" charset="-34"/>
              </a:rPr>
              <a:t>'Pink Cab</a:t>
            </a:r>
            <a:r>
              <a:rPr lang="tr-TR" sz="2800" b="1" i="1" dirty="0" smtClean="0">
                <a:latin typeface="Angsana New" pitchFamily="18" charset="-34"/>
                <a:cs typeface="Angsana New" pitchFamily="18" charset="-34"/>
              </a:rPr>
              <a:t>’</a:t>
            </a:r>
            <a:endParaRPr lang="tr-TR" sz="2800" dirty="0" smtClean="0">
              <a:latin typeface="Angsana New" pitchFamily="18" charset="-34"/>
              <a:cs typeface="Angsana New" pitchFamily="18" charset="-34"/>
            </a:endParaRPr>
          </a:p>
          <a:p>
            <a:r>
              <a:rPr lang="en-US" sz="2800" dirty="0" err="1" smtClean="0">
                <a:latin typeface="Angsana New" pitchFamily="18" charset="-34"/>
                <a:cs typeface="Angsana New" pitchFamily="18" charset="-34"/>
              </a:rPr>
              <a:t>t_statistics</a:t>
            </a:r>
            <a:r>
              <a:rPr lang="en-US" sz="2800" dirty="0">
                <a:latin typeface="Angsana New" pitchFamily="18" charset="-34"/>
                <a:cs typeface="Angsana New" pitchFamily="18" charset="-34"/>
              </a:rPr>
              <a:t>: [0.13340069] </a:t>
            </a:r>
          </a:p>
          <a:p>
            <a:r>
              <a:rPr lang="en-US" sz="2800" dirty="0" err="1">
                <a:latin typeface="Angsana New" pitchFamily="18" charset="-34"/>
                <a:cs typeface="Angsana New" pitchFamily="18" charset="-34"/>
              </a:rPr>
              <a:t>p_value</a:t>
            </a:r>
            <a:r>
              <a:rPr lang="en-US" sz="2800" dirty="0">
                <a:latin typeface="Angsana New" pitchFamily="18" charset="-34"/>
                <a:cs typeface="Angsana New" pitchFamily="18" charset="-34"/>
              </a:rPr>
              <a:t>: [0.90608835]</a:t>
            </a:r>
          </a:p>
          <a:p>
            <a:r>
              <a:rPr lang="en-US" sz="2800" dirty="0">
                <a:latin typeface="Angsana New" pitchFamily="18" charset="-34"/>
                <a:cs typeface="Angsana New" pitchFamily="18" charset="-34"/>
              </a:rPr>
              <a:t>Reject Alternative Hypothesis(H1</a:t>
            </a:r>
            <a:r>
              <a:rPr lang="en-US" sz="2800" dirty="0" smtClean="0">
                <a:latin typeface="Angsana New" pitchFamily="18" charset="-34"/>
                <a:cs typeface="Angsana New" pitchFamily="18" charset="-34"/>
              </a:rPr>
              <a:t>)</a:t>
            </a:r>
            <a:endParaRPr lang="tr-TR" sz="2800" dirty="0" smtClean="0">
              <a:latin typeface="Angsana New" pitchFamily="18" charset="-34"/>
              <a:cs typeface="Angsana New" pitchFamily="18" charset="-34"/>
            </a:endParaRPr>
          </a:p>
          <a:p>
            <a:r>
              <a:rPr lang="tr-TR" sz="2800" b="1" i="1" dirty="0">
                <a:latin typeface="Angsana New" pitchFamily="18" charset="-34"/>
                <a:cs typeface="Angsana New" pitchFamily="18" charset="-34"/>
              </a:rPr>
              <a:t>‘Yellow </a:t>
            </a:r>
            <a:r>
              <a:rPr lang="tr-TR" sz="2800" b="1" i="1" dirty="0" smtClean="0">
                <a:latin typeface="Angsana New" pitchFamily="18" charset="-34"/>
                <a:cs typeface="Angsana New" pitchFamily="18" charset="-34"/>
              </a:rPr>
              <a:t>Cab’</a:t>
            </a:r>
            <a:endParaRPr lang="en-US" sz="2800" dirty="0">
              <a:latin typeface="Angsana New" pitchFamily="18" charset="-34"/>
              <a:cs typeface="Angsana New" pitchFamily="18" charset="-34"/>
            </a:endParaRPr>
          </a:p>
          <a:p>
            <a:r>
              <a:rPr lang="en-US" sz="2800" dirty="0" err="1">
                <a:latin typeface="Angsana New" pitchFamily="18" charset="-34"/>
                <a:cs typeface="Angsana New" pitchFamily="18" charset="-34"/>
              </a:rPr>
              <a:t>t_statistics</a:t>
            </a:r>
            <a:r>
              <a:rPr lang="en-US" sz="2800" dirty="0">
                <a:latin typeface="Angsana New" pitchFamily="18" charset="-34"/>
                <a:cs typeface="Angsana New" pitchFamily="18" charset="-34"/>
              </a:rPr>
              <a:t>: [-0.50355161] </a:t>
            </a:r>
          </a:p>
          <a:p>
            <a:r>
              <a:rPr lang="en-US" sz="2800" dirty="0" err="1">
                <a:latin typeface="Angsana New" pitchFamily="18" charset="-34"/>
                <a:cs typeface="Angsana New" pitchFamily="18" charset="-34"/>
              </a:rPr>
              <a:t>p_value</a:t>
            </a:r>
            <a:r>
              <a:rPr lang="en-US" sz="2800" dirty="0">
                <a:latin typeface="Angsana New" pitchFamily="18" charset="-34"/>
                <a:cs typeface="Angsana New" pitchFamily="18" charset="-34"/>
              </a:rPr>
              <a:t>: [0.66456451]</a:t>
            </a:r>
          </a:p>
          <a:p>
            <a:r>
              <a:rPr lang="en-US" sz="2800" dirty="0">
                <a:latin typeface="Angsana New" pitchFamily="18" charset="-34"/>
                <a:cs typeface="Angsana New" pitchFamily="18" charset="-34"/>
              </a:rPr>
              <a:t>Reject Alternative Hypothesis(H1)</a:t>
            </a:r>
          </a:p>
        </p:txBody>
      </p:sp>
      <p:sp>
        <p:nvSpPr>
          <p:cNvPr id="9" name="Dikdörtgen 8"/>
          <p:cNvSpPr/>
          <p:nvPr/>
        </p:nvSpPr>
        <p:spPr>
          <a:xfrm>
            <a:off x="307975" y="3020622"/>
            <a:ext cx="3895535" cy="35394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800" b="1" i="1" dirty="0">
                <a:latin typeface="Angsana New" pitchFamily="18" charset="-34"/>
                <a:cs typeface="Angsana New" pitchFamily="18" charset="-34"/>
              </a:rPr>
              <a:t>'Pink Cab</a:t>
            </a:r>
            <a:r>
              <a:rPr lang="tr-TR" sz="2800" b="1" i="1" dirty="0" smtClean="0">
                <a:latin typeface="Angsana New" pitchFamily="18" charset="-34"/>
                <a:cs typeface="Angsana New" pitchFamily="18" charset="-34"/>
              </a:rPr>
              <a:t>’</a:t>
            </a:r>
            <a:endParaRPr lang="tr-TR" sz="2800" dirty="0" smtClean="0">
              <a:latin typeface="Angsana New" pitchFamily="18" charset="-34"/>
              <a:cs typeface="Angsana New" pitchFamily="18" charset="-34"/>
            </a:endParaRPr>
          </a:p>
          <a:p>
            <a:r>
              <a:rPr lang="en-US" sz="2800" dirty="0" err="1" smtClean="0">
                <a:latin typeface="Angsana New" pitchFamily="18" charset="-34"/>
                <a:cs typeface="Angsana New" pitchFamily="18" charset="-34"/>
              </a:rPr>
              <a:t>t_statistics</a:t>
            </a:r>
            <a:r>
              <a:rPr lang="en-US" sz="2800" dirty="0">
                <a:latin typeface="Angsana New" pitchFamily="18" charset="-34"/>
                <a:cs typeface="Angsana New" pitchFamily="18" charset="-34"/>
              </a:rPr>
              <a:t>: [-0.66243408] </a:t>
            </a:r>
          </a:p>
          <a:p>
            <a:r>
              <a:rPr lang="en-US" sz="2800" dirty="0" err="1">
                <a:latin typeface="Angsana New" pitchFamily="18" charset="-34"/>
                <a:cs typeface="Angsana New" pitchFamily="18" charset="-34"/>
              </a:rPr>
              <a:t>p_value</a:t>
            </a:r>
            <a:r>
              <a:rPr lang="en-US" sz="2800" dirty="0">
                <a:latin typeface="Angsana New" pitchFamily="18" charset="-34"/>
                <a:cs typeface="Angsana New" pitchFamily="18" charset="-34"/>
              </a:rPr>
              <a:t>: [0.57581736]</a:t>
            </a:r>
          </a:p>
          <a:p>
            <a:r>
              <a:rPr lang="en-US" sz="2800" dirty="0">
                <a:latin typeface="Angsana New" pitchFamily="18" charset="-34"/>
                <a:cs typeface="Angsana New" pitchFamily="18" charset="-34"/>
              </a:rPr>
              <a:t>Reject Alternative Hypothesis(H1</a:t>
            </a:r>
            <a:r>
              <a:rPr lang="en-US" sz="2800" dirty="0" smtClean="0">
                <a:latin typeface="Angsana New" pitchFamily="18" charset="-34"/>
                <a:cs typeface="Angsana New" pitchFamily="18" charset="-34"/>
              </a:rPr>
              <a:t>)</a:t>
            </a:r>
            <a:endParaRPr lang="tr-TR" sz="2800" dirty="0" smtClean="0">
              <a:latin typeface="Angsana New" pitchFamily="18" charset="-34"/>
              <a:cs typeface="Angsana New" pitchFamily="18" charset="-34"/>
            </a:endParaRPr>
          </a:p>
          <a:p>
            <a:r>
              <a:rPr lang="tr-TR" sz="2800" b="1" i="1" dirty="0">
                <a:latin typeface="Angsana New" pitchFamily="18" charset="-34"/>
                <a:cs typeface="Angsana New" pitchFamily="18" charset="-34"/>
              </a:rPr>
              <a:t>‘Yellow Cab</a:t>
            </a:r>
            <a:r>
              <a:rPr lang="tr-TR" sz="2800" b="1" i="1" dirty="0" smtClean="0">
                <a:latin typeface="Angsana New" pitchFamily="18" charset="-34"/>
                <a:cs typeface="Angsana New" pitchFamily="18" charset="-34"/>
              </a:rPr>
              <a:t>’</a:t>
            </a:r>
            <a:endParaRPr lang="en-US" sz="2800" dirty="0">
              <a:latin typeface="Angsana New" pitchFamily="18" charset="-34"/>
              <a:cs typeface="Angsana New" pitchFamily="18" charset="-34"/>
            </a:endParaRPr>
          </a:p>
          <a:p>
            <a:r>
              <a:rPr lang="en-US" sz="2800" dirty="0" err="1">
                <a:latin typeface="Angsana New" pitchFamily="18" charset="-34"/>
                <a:cs typeface="Angsana New" pitchFamily="18" charset="-34"/>
              </a:rPr>
              <a:t>t_statistics</a:t>
            </a:r>
            <a:r>
              <a:rPr lang="en-US" sz="2800" dirty="0">
                <a:latin typeface="Angsana New" pitchFamily="18" charset="-34"/>
                <a:cs typeface="Angsana New" pitchFamily="18" charset="-34"/>
              </a:rPr>
              <a:t>: [-0.42772975] </a:t>
            </a:r>
          </a:p>
          <a:p>
            <a:r>
              <a:rPr lang="en-US" sz="2800" dirty="0" err="1">
                <a:latin typeface="Angsana New" pitchFamily="18" charset="-34"/>
                <a:cs typeface="Angsana New" pitchFamily="18" charset="-34"/>
              </a:rPr>
              <a:t>p_value</a:t>
            </a:r>
            <a:r>
              <a:rPr lang="en-US" sz="2800" dirty="0">
                <a:latin typeface="Angsana New" pitchFamily="18" charset="-34"/>
                <a:cs typeface="Angsana New" pitchFamily="18" charset="-34"/>
              </a:rPr>
              <a:t>: [0.71050085]</a:t>
            </a:r>
          </a:p>
          <a:p>
            <a:r>
              <a:rPr lang="en-US" sz="2800" dirty="0">
                <a:latin typeface="Angsana New" pitchFamily="18" charset="-34"/>
                <a:cs typeface="Angsana New" pitchFamily="18" charset="-34"/>
              </a:rPr>
              <a:t>Reject Alternative Hypothesis(H1)</a:t>
            </a:r>
          </a:p>
        </p:txBody>
      </p:sp>
    </p:spTree>
    <p:extLst>
      <p:ext uri="{BB962C8B-B14F-4D97-AF65-F5344CB8AC3E}">
        <p14:creationId xmlns:p14="http://schemas.microsoft.com/office/powerpoint/2010/main" val="1598185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xmlns="" id="{C39E92EF-EA57-D14F-879A-1E01FCAE5C7C}"/>
              </a:ext>
            </a:extLst>
          </p:cNvPr>
          <p:cNvSpPr>
            <a:spLocks noGrp="1"/>
          </p:cNvSpPr>
          <p:nvPr>
            <p:ph type="title"/>
          </p:nvPr>
        </p:nvSpPr>
        <p:spPr>
          <a:xfrm>
            <a:off x="420758" y="364180"/>
            <a:ext cx="10515600" cy="636104"/>
          </a:xfrm>
        </p:spPr>
        <p:txBody>
          <a:bodyPr>
            <a:noAutofit/>
          </a:bodyPr>
          <a:lstStyle/>
          <a:p>
            <a:pPr lvl="1">
              <a:lnSpc>
                <a:spcPct val="150000"/>
              </a:lnSpc>
            </a:pPr>
            <a:r>
              <a:rPr lang="en-US" sz="6000" b="1" dirty="0" smtClean="0">
                <a:solidFill>
                  <a:srgbClr val="FF6600"/>
                </a:solidFill>
                <a:latin typeface="Angsana New" pitchFamily="18" charset="-34"/>
                <a:cs typeface="Angsana New" pitchFamily="18" charset="-34"/>
              </a:rPr>
              <a:t> Hypothesis tests</a:t>
            </a:r>
            <a:endParaRPr lang="en-US" sz="6000" b="1" dirty="0">
              <a:solidFill>
                <a:srgbClr val="FF6600"/>
              </a:solidFill>
              <a:latin typeface="Angsana New" pitchFamily="18" charset="-34"/>
              <a:cs typeface="Angsana New" pitchFamily="18" charset="-34"/>
            </a:endParaRPr>
          </a:p>
        </p:txBody>
      </p:sp>
      <p:sp>
        <p:nvSpPr>
          <p:cNvPr id="2" name="AutoShape 2" descr="data:image/png;base64,iVBORw0KGgoAAAANSUhEUgAABPAAAAPxCAYAAAB0OFMoAAAAOXRFWHRTb2Z0d2FyZQBNYXRwbG90bGliIHZlcnNpb24zLjcuMSwgaHR0cHM6Ly9tYXRwbG90bGliLm9yZy/bCgiHAAAACXBIWXMAAA9hAAAPYQGoP6dpAAEAAElEQVR4nOzdeXgN9/v/8ddJyCKRxBaRjyBF7btWg1KVr1hqX2opSipdkhJK0Q+xtopaS/loayuplqItGlJrkVpC1FZFKS2xJ2ksCcn8/nBlfk4TJG2WQ5+P6zrX5cz7npl75hyX231m3mMxDMMQAAAAAAAAAJtkl9cJAAAAAAAAALg/GngAAAAAAACADaOBBwAAAAAAANgwGngAAAAAAACADaOBBwAAAAAAANgwGngAAAAAAACADaOBBwAAAAAAANgwGngAAAAAAACADaOBBwAAAAAAANgwGngA0tmyZYssFou2bNmS16k8kl5++WWVKVMmr9PI0OjRo2WxWHT58uW8TgUAANgoasF/hlrQtvH9xqOKBh5gIywWS6ZemfmH5r333tPq1asfmXwfRefOndPo0aMVExOT16nYtFWrVqlFixYqWrSoHBwc5O3trS5dumjTpk15nRoAADaFWvDRQi2YOd9++61at26t4sWLy8HBQYULF1ajRo00ZcoUJSQk5HV6wCMlX14nAOCuzz77zOr94sWLFRkZmW55pUqVHrqt9957T506dVK7du2yM0Ur2Znvo+jcuXMaM2aMypQpo5o1a1qNffzxx0pNTc2bxGyEYRjq27evFi5cqFq1amnQoEHy8vLS+fPntWrVKjVt2lQ7duxQ/fr18zpVAABsArXgo4Va8MFSU1MVGBiohQsXqlq1anrjjTfk4+OjP//8U1FRURoxYoTWrVunjRs35nWqwCODBh5gI1566SWr9z/++KMiIyPTLbcVfzffGzduqECBAjmZWp7Lnz9/XqeQ56ZMmaKFCxcqNDRUU6dOlcViMcf++9//6rPPPlO+fPwTBABAGmrBxwe1oDRp0iQtXLhQAwcO1JQpU6xqwQEDBuj8+fNavHhxHmaYfa5fvy4XF5e8TgP/AtxCCzxCrl+/rrfeeks+Pj5ydHRUhQoV9MEHH8gwDDPGYrHo+vXrWrRokXnrwssvvyxJ+u233/TGG2+oQoUKcnZ2VpEiRdS5c2edPn06R/J97rnnVLVqVUVHR6tRo0YqUKCA3nnnHUnS119/rVatWsnb21uOjo4qW7asxo0bp5SUlAy3ceTIETVp0kQFChTQf/7zH02aNCnd/j788ENVqVJFBQoUUKFChVS3bl2Fh4eb41k5/ri4OA0cOFBlypSRo6OjSpYsqV69euny5cvasmWLnnrqKUlSnz59zPO8cOFCSRnPe5KZz066+/mFhIRo9erVqlq1qhwdHVWlShVFRERYxf35558KDQ018/P09NT//d//ad++fZn6bC5fvqwuXbrIzc1NRYoU0YABA3Tr1i1zvHHjxqpRo0aG61aoUEEBAQH33fbNmzc1YcIEVaxYUR988IFVwZamZ8+eevrpp833v/76qzp37qzChQurQIECeuaZZ7R27VqrddLmK/nyyy81ZswY/ec//1HBggXVqVMnxcfHKykpSaGhofL09JSrq6v69OmjpKQkq22knd+lS5eqQoUKcnJyUp06dbRt2zaruMx+VxYuXCiLxaIdO3Zo0KBBKlasmFxcXNS+fXtdunTJjOvdu7eKFi2q27dvpzsXzZo1U4UKFe57PgEASEMtSC2YxpZrwRs3bmjixImqUqWKJk+enGEtWKJECQ0dOjTd8iVLlqhOnTpydnZW4cKF1bVrV509e9YqJivfid9//13t2rWTi4uLPD09NXDgwHT1YZpdu3apefPmcnd3V4ECBdS4cWPt2LHDKiZtDsEjR46oe/fuKlSokBo2bHjfcwFkJy5/AB4RhmGoTZs22rx5swIDA1WzZk2tX79eQ4YM0R9//KFp06ZJuns7wyuvvKKnn35aQUFBkqSyZctKkvbs2aOdO3eqa9euKlmypE6fPq05c+boueee05EjR3Lk19ArV66oRYsW6tq1q1566SUVL15c0t3Gh6urqwYNGiRXV1dt2rRJYWFhSkhI0OTJk622ce3aNTVv3lwdOnRQly5dtGLFCg0dOlTVqlVTixYtJN29VaF///7q1KmTWYD89NNP2rVrl7p3756l409MTNSzzz6ro0ePqm/fvqpdu7YuX76sb775Rr///rsqVaqksWPHKiwsTEFBQXr22Wcl6b63g2b2s0uzfft2rVy5Um+88YYKFiyomTNnqmPHjjpz5oyKFCkiSXrttde0YsUKhYSEqHLlyrpy5Yq2b9+uo0ePqnbt2g/9XLp06aIyZcpowoQJ+vHHHzVz5kxdu3bN/CW0Z8+e6tevnw4dOqSqVaua6+3Zs0e//PKLRowYcd9tb9++XVevXlVoaKjs7e0fmsuFCxdUv3593bhxQ/3791eRIkW0aNEitWnTRitWrFD79u2t4idMmCBnZ2cNGzZMJ06c0Icffqj8+fPLzs5O165d0+jRo/Xjjz9q4cKF8vX1VVhYmNX6W7du1RdffKH+/fvL0dFRH330kZo3b67du3ebx5rVvytvvvmmChUqpFGjRun06dOaPn26QkJC9MUXX5jnc/HixVq/fr1eeOEFc73Y2Fht2rRJo0aNeuh5AgD8u1ELUgs+SrVgXFycBg8enKlaMM27776rkSNHqkuXLnrllVd06dIlffjhh2rUqJH2798vDw8PMzYz34mbN2+qadOmOnPmjPr37y9vb2999tlnGc7FvGnTJrVo0UJ16tTRqFGjZGdnpwULFuj555/XDz/8YPXDsyR17txZ5cuX13vvvZeuCQvkGAOATQoODjbu/Su6evVqQ5Ixfvx4q7hOnToZFovFOHHihLnMxcXF6N27d7pt3rhxI92yqKgoQ5KxePFic9nmzZsNScbmzZv/dr6GYRiNGzc2JBlz587NVC6vvvqqUaBAAePWrVvptnFvfklJSYaXl5fRsWNHc1nbtm2NKlWqPDDHzB5/WFiYIclYuXJluvjU1FTDMAxjz549hiRjwYIF6WJ69+5tlC5d2nyflc9OkuHg4GC17MCBA4Yk48MPPzSXubu7G8HBwQ883oyMGjXKkGS0adPGavkbb7xhSDIOHDhgGIZhxMXFGU5OTsbQoUOt4vr372+4uLgYiYmJ993HjBkzDEnGqlWrMpVTaGioIcn44YcfzGV//vmn4evra5QpU8ZISUkxDOP/fy+rVq1qJCcnm7HdunUzLBaL0aJFC6vt+vn5WX0OhnH3/Eoy9u7day777bffDCcnJ6N9+/bmssx+VxYsWGBIMvz9/c3vhmEYxsCBAw17e3sjLi7OMAzDSElJMUqWLGm8+OKLVtucOnWqYbFYjF9//fWh5wkA8O9CLWi9DWrBR68WXL16tdXyO3fuGJcuXbJ6pZ3P06dPG/b29sa7775rtc7BgweNfPnyWS3P7Hdi+vTphiTjyy+/NJddv37dKFeunNX3OzU11ShfvrwREBBgVc/duHHD8PX1Nf7v//4v3fnr1q3bfY8fyCncQgs8ItatWyd7e3v179/favlbb70lwzD03XffPXQbzs7O5p9v376tK1euqFy5cvLw8Mj05fZZ5ejoqD59+jwwlz///FOXL1/Ws88+qxs3bujnn3+2inV1dbWaT8XBwUFPP/20fv31V3OZh4eHfv/9d+3Zs+e+uWT2+L/66ivVqFEj3ZVfkjK8BeBhsvrZ+fv7m7+US1L16tXl5uaW7nh37dqlc+fOZTkfSQoODrZ6/+abb5q5SpK7u7vatm2rzz//3PxVMSUlRV988YV5G8L9pD1RrGDBgpnKZd26dXr66aetbj9wdXVVUFCQTp8+rSNHjljF9+rVy2pumXr16pkPzbhXvXr1dPbsWd25c8dquZ+fn+rUqWO+L1WqlNq2bav169ebt+1k9e9KUFCQ1Xfj2WefVUpKin777TdJkp2dnXr06KFvvvlGf/75pxm3dOlS1a9fX76+vg8/UQCAfzVqQWrBR60WdHV1tVp+8OBBFStWzOp15coVSdLKlSuVmpqqLl266PLly+bLy8tL5cuX1+bNm622lZnvxLp161SiRAl16tTJXFagQAHzytQ0MTExOn78uLp3764rV66Y+75+/bqaNm2qbdu2pXsoyWuvvXbf4wdyCg084BHx22+/ydvbO11TJO3JXmmNgge5efOmwsLCzLk3ihYtqmLFiikuLk7x8fE5kvd//vMfOTg4pFt++PBhtW/fXu7u7nJzc1OxYsXMf4T/mkvJkiXTFUuFChXStWvXzPdDhw6Vq6urnn76aZUvX17BwcHp5qzI7PGfPHnS6laBfyqrn12pUqXSbeOvxztp0iQdOnRIPj4+evrppzV69GirguVhypcvb/W+bNmysrOzs5oDplevXjpz5ox++OEHSdL333+vCxcuqGfPng/ctpubmyRZNaoe5LfffstwDrjMnh93d3dJko+PT7rlqamp6b5Pfz12SXryySd148YNc966rP5d+WtOhQoVkiSrz6xXr166efOmVq1aJUk6duyYoqOjH3o+AQCQqAWpBR+dWjDtOBMTE62WlytXTpGRkYqMjEy3jePHj8swDJUvXz5dk+/o0aO6ePGiVXxmvhO//fabypUrly7ur3Xn8ePHJd2ds/iv+/7kk0+UlJSU7jvJj6/IC8yBB/yLvPnmm1qwYIFCQ0Pl5+cnd3d3WSwWde3aNccedX/vL51p4uLi1LhxY7m5uWns2LEqW7asnJyctG/fPg0dOjRdLvebO8O4Z76JSpUq6dixY1qzZo0iIiL01Vdf6aOPPlJYWJjGjBkjKW+O/+/IzPF26dJFzz77rFatWqUNGzZo8uTJmjhxolauXGnO+5EVGf2aHBAQoOLFi2vJkiVq1KiRlixZIi8vL/n7+z9wWxUrVpR091fWdu3aZTmXh7nf+cnMecusrH5XMrPvypUrq06dOlqyZIl69eqlJUuWyMHBQV26dMlyfgAA/B3UgtSC95MTteChQ4fUtm1bc7mrq6u57vbt263WSU1NlcVi0XfffZfh8f/1ar7srPvSPvvJkyerZs2aGcb8df8Zfa+BnEYDD3hElC5dWt9//73+/PNPq1/v0m4xKF26tLnsfpf2r1ixQr1799aUKVPMZbdu3VJcXFzOJH0fW7Zs0ZUrV7Ry5Uo1atTIXH7q1Kl/tF0XFxe9+OKLevHFF5WcnKwOHTro3Xff1fDhw+Xk5JTp4y9btqwOHTr0wH1l5faJrHx2WVGiRAm98cYbeuONN3Tx4kXVrl1b7777bqaKtuPHj1v9cnjixAmlpqZaPTHN3t5e3bt318KFCzVx4kStXr1a/fr1e+hkxA0bNlShQoX0+eef65133nlofOnSpXXs2LF0y//p+bmftF9Z7/XLL7+oQIECKlasmKSc+7vSq1cvDRo0SOfPn1d4eLhatWplXq0HAMCDUAs+HLWgbdSCzz77rNzd3bVs2TINHz5cdnYPv/GvbNmyMgxDvr6+evLJJx8anxmlS5fWoUOHZBiG1ef117oz7XZlNze3hzYngbzELbTAI6Jly5ZKSUnRrFmzrJZPmzZNFovF6h9qFxeXDAsxe3v7dL9Kffjhh+a8X7kl7R/9e3NJTk7WRx999Le3mTZ/RhoHBwdVrlxZhmHo9u3b5n4zc/wdO3bUgQMHzFsd75W2ftq8H5kpeLPy2WVGSkpKusv4PT095e3traSkpExtY/bs2VbvP/zwQ0lKl0vPnj117do1vfrqq0pMTLSaa+R+ChQooKFDh+ro0aMaOnRohr+ELlmyRLt375Z09/zs3r1bUVFR5vj169c1b948lSlTRpUrV87UMWVWVFSU1Tw3Z8+e1ddff61mzZqZ382c+rvSrVs3WSwWDRgwQL/++mumzicAABK14MNQC9pWLfj222/r0KFDGjZsWIa14F+XdejQQfb29hozZky6McMw0n2+mdGyZUudO3dOK1asMJfduHFD8+bNs4qrU6eOypYtqw8++CDdbb+SzClWgLzGFXjAI6J169Zq0qSJ/vvf/+r06dOqUaOGNmzYoK+//lqhoaFWE93WqVNH33//vaZOnSpvb2/5+vqqXr16euGFF/TZZ5/J3d1dlStXVlRUlL7//nvzcfS5pX79+ipUqJB69+6t/v37y2Kx6LPPPvtHj2Bv1qyZvLy81KBBAxUvXlxHjx7VrFmz1KpVK/OXzswe/5AhQ7RixQp17txZffv2VZ06dXT16lV98803mjt3rmrUqKGyZcvKw8NDc+fOVcGCBeXi4qJ69eplOB9GVj67zPjzzz9VsmRJderUSTVq1JCrq6u+//577dmzx+oX5Qc5deqU2rRpo+bNmysqKkpLlixR9+7dVaNGDau4WrVqqWrVqlq+fLkqVaqk2rVrZ2r7Q4YM0eHDhzVlyhRt3rxZnTp1kpeXl2JjY7V69Wrt3r1bO3fulCQNGzZMn3/+uVq0aKH+/furcOHCWrRokU6dOqWvvvoqU7/aZkXVqlUVEBCg/v37y9HR0fzPQtrtNVLmvytZVaxYMTVv3lzLly+Xh4eHWrVq9Y+2BwD496AWfDBqQduqBYcNG6ajR49q8uTJ2rBhgzp27KiSJUvq2rVr2rdvn5YvXy5PT085OTlJunsV3Pjx4zV8+HCdPn1a7dq1U8GCBXXq1CmtWrVKQUFBGjx4cJbOU79+/TRr1iz16tVL0dHRKlGihD777DMVKFDAKs7Ozk6ffPKJWrRooSpVqqhPnz76z3/+oz/++EObN2+Wm5ubvv322yztG8gROfyUWwB/U3BwsPHXv6J//vmnMXDgQMPb29vInz+/Ub58eWPy5MlWjzs3DMP4+eefjUaNGhnOzs6GJKN3796GYRjGtWvXjD59+hhFixY1XF1djYCAAOPnn382SpcubcYYhmFs3rzZ6tHqfzffxo0bG1WqVMkwfseOHcYzzzxjODs7G97e3sbbb79trF+/Pt1+77eN3r17G6VLlzbf/+9//zMaNWpkFClSxHB0dDTKli1rDBkyxIiPjzdjMnv8hmEYV65cMUJCQoz//Oc/hoODg1GyZEmjd+/exuXLl82Yr7/+2qhcubKRL18+Q5KxYMGCDHMzjMx/dpKM4ODgdMd7b45JSUnGkCFDjBo1ahgFCxY0XFxcjBo1ahgfffRRhuf6XqNGjTIkGUeOHDE6depkFCxY0ChUqJAREhJi3Lx5M8N1Jk2aZEgy3nvvvYdu/69WrFhhNGvWzChcuLCRL18+o0SJEsaLL75obNmyxSru5MmTRqdOnQwPDw/DycnJePrpp401a9ZYxaR9L5cvX261fMGCBYYkY8+ePRke66VLl8xlaed3yZIlRvny5Q1HR0ejVq1a6b7rmf2u3G/fD/o79OWXXxqSjKCgoIedPgDAvxi14IO3QS34aNSCq1atMlq2bGkUK1bMyJcvn+Hh4WE0bNjQmDx5shEXF5cu/quvvjIaNmxouLi4GC4uLkbFihWN4OBg49ixY2ZMZr8ThmEYv/32m9GmTRujQIECRtGiRY0BAwYYERERGX6/9+/fb3To0MH8DpUuXdro0qWLsXHjRjMmo/oSyC0Ww/gHP3MAAB57M2bM0MCBA3X69OkMn4r2KLFYLAoODk53C0tu+vrrr9WuXTtt27ZNzz77bJ7lAQAAkBmPUy0IPMqYAw8AcF+GYejTTz9V48aNKdiyyccff6wnnnhCDRs2zOtUAAAAHohaELAdzIEHAEjn+vXr+uabb7R582YdPHhQX3/9dV6n9MhbtmyZfvrpJ61du1YzZszI0tPrAAAAchO1IGB7aOABANK5dOmSunfvLg8PD73zzjtq06ZNXqf0yOvWrZtcXV0VGBioN954I6/TAQAAuC9qQcD2MAceAAAAAAAAYMOYAw8AAAAAAACwYTTwAAAAAAAAABvGHHi5KDU1VefOnVPBggWZvBwAAGSKYRj6888/5e3tLTs7fnu1VdR5AADg78hsrUcDLxedO3dOPj4+eZ0GAAB4BJ09e1YlS5bM6zRwH9R5AADgn3hYrUcDLxcVLFhQ0t0Pxc3NLY+zAQAAj4KEhAT5+PiYdQRsE3UeAAD4OzJb69HAy0Vpt1O4ublR2AEAgCzhtkzbRp0HAAD+iYfVekykAgAAAAAAANgwGngAAAAAAACADaOBBwAAAAAAANgw5sADAAAAcoFhGLpz545SUlLyOpV/tfz588ve3j6v0wAAIEto4AEAkEUTJkzQypUr9fPPP8vZ2Vn169fXxIkTVaFCBUnS6dOn5evrm+G6X375pTp37my17MqVK6pRo4b++OMPXbt2TR4eHuZYUlKSxo4dqyVLlig2NlYlSpRQWFiY+vbta8ZMnz5dc+bM0ZkzZ1S0aFF16tRJEyZMkJOTkyRp27Ztmjx5sqKjo3X+/HmtWrVK7dq1y96TAuCBkpOTdf78ed24cSOvU/nXs1gsKlmypFxdXfM6FQDIFQ+rBV9++WUtWrTIap2AgABFRESY73/55RcNGTJEO3bsUHJysqpXr65x48apSZMmVustXLhQU6dO1S+//CI3Nzd17txZs2fPNsfXr1+vUaNG6fDhw3JyclKjRo00ZcoUlSlTRpJ0/vx5vfXWW9q7d69OnDih/v37a/r06dl+Th5FNPAAAMiirVu3Kjg4WE899ZTu3Lmjd955R82aNdORI0fk4uIiHx8fnT9/3mqdefPmafLkyWrRokW67QUGBqp69er6448/0o116dJFFy5c0Keffqpy5crp/PnzSk1NNcfDw8M1bNgwzZ8/X/Xr19cvv/yil19+WRaLRVOnTpUkXb9+XTVq1FDfvn3VoUOHbD4bAB4mNTVVp06dkr29vby9veXg4MBThfOIYRi6dOmSfv/9d5UvX54r8QD8K2SmFmzevLkWLFhgvnd0dLQaf+GFF1S+fHlt2rRJzs7Omj59ul544QWdPHlSXl5ekqSpU6dqypQpmjx5surVq6fr16/r9OnT5jZOnTqltm3batCgQVq6dKni4+M1cOBAdejQQfv27ZN098frYsWKacSIEZo2bVo2n4lHGw08AACy6N5fI6W7vzR6enoqOjpajRo1kr29vVnIpFm1apW6dOmS7oqPOXPmKC4uTmFhYfruu+/S7Wfr1q369ddfVbhwYUkyf51Ms3PnTjVo0EDdu3c3x7t166Zdu3aZMS1atMiwcQggdyQnJys1NVU+Pj4qUKBAXqfzr1esWDGdPn1at2/fpoEH4F8hM7Wgo6Njuvo1zeXLl3X8+HF9+umnql69uiTp/fff10cffaRDhw7Jy8tL165d04gRI/Ttt9+qadOm5rpp8ZIUHR2tlJQUjR8/XnZ2dx/JMHjwYLVt21a3b99W/vz5VaZMGc2YMUOSNH/+/H903I8bHmIBAMA/FB8fL0lmk+2voqOjFRMTo8DAQKvlR44c0dixY7V48WKziLnXN998o7p162rSpEn6z3/+oyeffFKDBw/WzZs3zZj69esrOjpau3fvliT9+uuvWrdunVq2bJldhwcgm2T09xy5j6sfASC9LVu2yNPTUxUqVNDrr7+uK1eumGNFihRRhQoVtHjxYl2/fl137tzR//73P3l6eqpOnTqSpMjISKWmpuqPP/5QpUqVVLJkSXXp0kVnz541t1OnTh3Z2dlpwYIFSklJUXx8vD777DP5+/srf/78uX7MjxquwAMA4B9ITU1VaGioGjRooKpVq2YY8+mnn6pSpUqqX7++uSwpKUndunXT5MmTVapUKf3666/p1vv111+1fft2OTk5adWqVbp8+bLeeOMNXblyxbzFoXv37rp8+bIaNmxoTpD/2muv6Z133smZAwYAAMBjpXnz5urQoYN8fX118uRJvfPOO2rRooWioqJkb28vi8Wi77//Xu3atVPBggVlZ2cnT09PRUREqFChQpLu1q2pqal67733NGPGDLm7u2vEiBH6v//7P/30009ycHCQr6+vNmzYoC5duujVV19VSkqK/Pz8tG7dujw+A48GfgYEAOAfCA4O1qFDh7Rs2bIMx2/evKnw8PB0V98NHz5clSpV0ksvvXTfbaempspisWjp0qV6+umn1bJlS02dOlWLFi0yr8LbsmWL3nvvPX300Ufat2+fVq5cqbVr12rcuHHZd5AAAAB4bHXt2lVt2rRRtWrV1K5dO61Zs0Z79uzRli1bJN2dPzQ4OFienp764YcftHv3brVr106tW7c2531OTU3V7du3NXPmTAUEBOiZZ57R559/ruPHj2vz5s2SpNjYWPXr10+9e/fWnj17tHXrVjk4OKhTp04yDCOvDv+RQQMPAIC/KSQkRGvWrNHmzZtVsmTJDGNWrFihGzduqFevXlbLN23apOXLlytfvnzKly+fOVdI0aJFNWrUKElSiRIl9J///Efu7u7mepUqVZJhGPr9998lSSNHjlTPnj31yiuvqFq1amrfvr3ee+89TZgwwephF0Bu27Ztm1q3bi1vb29ZLBatXr06XczRo0fVpk0bubu7y8XFRU899ZTOnDljjt+6dUvBwcEqUqSIXF1d1bFjR124cMFqG2fOnFGrVq1UoEABeXp6asiQIbpz545VzJYtW1S7dm05OjqqXLlyWrhwYbpcZs+erTJlysjJyUn16tUzb0tH1jz33HMKDQ3N6zQAAP/AE088oaJFi+rEiROS7tata9as0bJly9SgQQPVrl1bH330kZydnc2n15YoUUKSVLlyZXM7xYoVU9GiRc1/22fPni13d3dNmjRJtWrVUqNGjbRkyRJt3LjRav5mZIwGHgAAWWQYhkJCQrRq1Spt2rRJvr6+94399NNP1aZNGxUrVsxq+VdffaUDBw4oJiZGMTEx+uSTTyRJP/zwg4KDgyVJDRo00Llz55SYmGiu98svv8jOzs5sGN64cSPdvFppk7LzSybyUtoT72bPnp3h+MmTJ9WwYUNVrFhRW7Zs0U8//aSRI0fKycnJjBk4cKC+/fZbLV++XFu3btW5c+esnp6XkpKiVq1aKTk5WTt37tSiRYu0cOFChYWFmTGnTp1Sq1at1KRJE8XExCg0NFSvvPKK1q9fb8Z88cUXGjRokEaNGqV9+/apRo0aCggI0MWLF3PgzOS82NhYDRgwQOXKlZOTk5OKFy+uBg0aaM6cObpx40ZepwcAsHG///67rly5Yjbl0v7t+GvNaWdnZ/5g3KBBA0nSsWPHzPGrV6/q8uXLKl26tLmd+9Wt/PCcCQZyTXx8vCHJiI+Pz+tUAAD/wOuvv264u7sbW7ZsMc6fP2++bty4YRV3/Phxw2KxGN99991Dt7l582ZDknHt2jVz2Z9//mmULFnS6NSpk3H48GFj69atRvny5Y1XXnnFjBk1apRRsGBB4/PPPzd+/fVXY8OGDUbZsmWNLl26WG1n//79xv79+w1JxtSpU439+/cbv/322z8/Gchxj0P9IMlYtWqV1bIXX3zReOmll+67TlxcnJE/f35j+fLl5rKjR48akoyoqCjDMAxj3bp1hp2dnREbG2vGzJkzx3BzczOSkpIMwzCMt99+26hSpUq6fQcEBJjvn376aSM4ONh8n5KSYnh7exsTJky4b363bt0y4uPjzdfZs2fv+zndvHnTOHLkiHHz5s37bi+7nDx50vDy8jIqVqxofPHFF8aRI0eMkydPGqtXrzZatmxpfP311zm6/8aNGxsDBgz42+vfuXPHSElJyb6EMpCbnwcA2IIH1YJ//vmnMXjwYCMqKso4deqU8f333xu1a9c2ypcvb9y6dcswDMO4dOmSUaRIEaNDhw5GTEyMcezYMWPw4MFG/vz5jZiYGHM/bdu2NapUqWLs2LHDOHjwoPHCCy8YlStXNpKTkw3DMIyNGzcaFovFGDNmjPHLL78Y0dHRRkBAgFG6dGmrOjot1zp16hjdu3c39u/fbxw+fDh3T1ouymytRwMvFz0OBTgA4G4zIqPXggULrOKGDx9u+Pj4ZOo/oxk18AzjbsPC39/fcHZ2NkqWLGkMGjTIqsC5ffu2MXr0aKNs2bKGk5OT4ePjY7zxxhtW20nb9l9fvXv3/gdnAbnlcagf/trAS0lJMVxdXY2xY8cazZo1M4oVK2Y8/fTTVjEbN27M8O9EqVKljKlTpxqGYRgjR440atSoYTX+66+/GpKMffv2GYZhGM8++2y6htL8+fMNNzc3wzAMIykpybC3t0/XYOzVq5fRpk2b+x7TqFGjMvx7ldcNvICAAKNkyZJGYmJihuOpqamGYRjGtWvXjMDAQKNo0aJGwYIFjSZNmlj9J2zUqFFGjRo1jMWLFxulS5c23NzcjBdffNFISEgwYxITE42ePXsaLi4uhpeXl/HBBx+ka+DdunXLeOuttwxvb2+jQIECxtNPP21s3rzZHF+wYIHh7u5ufP3110alSpUMe3t749SpU9l6Tv6KBh6Af5sH1YI3btww/y3Onz+/Ubp0aaNfv35WP44ZhmHs2bPHaNasmVG4cGGjYMGCxjPPPGOsW7fOKiY+Pt7o27ev4eHhYRQuXNho3769cebMGauYzz//3KhVq5bh4uJiFCtWzGjTpo1x9OhRq5iMci1dunSOnBtbkNlaj6fQAgCQRUYmb01977339N5772Uq9rnnnstwuxUrVlRkZOR918uXL59GjRplzpuXlW0DeeXixYtKTEzU+++/r/Hjx2vixImKiIhQhw4dtHnzZjVu3FixsbFycHCQh4eH1brFixdXbGyspLu3ihYvXjzdeNrYg2ISEhJ08+ZNXbt2TSkpKRnG/Pzzz/c9huHDh2vQoEHm+4SEBPn4+GTtRGSzK1euaMOGDXrvvffk4uKSYYzFYpEkde7cWc7Ozvruu+/k7u6u//3vf2ratKl++eUXFS5cWNLd25xXr16tNWvW6Nq1a+rSpYvef/99vfvuu5KkIUOGaOvWrfr666/l6empd955R/v27VPNmjXN/YWEhOjIkSNatmyZvL29tWrVKjVv3lwHDx5U+fLlJd29pWrixIn65JNPVKRIEXl6eubgWQKAf5+H1YL3TitxP3Xr1n1onJubmz799FN9+umn943p2rWrunbt+sDtULdmjAYeAAAAclXaPDdt27bVwIEDJUk1a9bUzp07NXfuXDVu3Dgv08sUR0dHOTo65nUaVk6cOCHDMFShQgWr5UWLFtWtW7ck3X1yduvWrbV7925dvHjRPIYPPvhAq1ev1ooVKxQUFCTp7ue0cOFCFSxYUJLUs2dPbdy4Ue+++64SExP16aefasmSJeZDeBYtWmT1QJ8zZ85owYIFOnPmjLy9vSVJgwcPVkREhBYsWGD+wHH79m199NFHqlGjRg6eHQAAHm008AAAAJCrihYtqnz58lk9qU66+5Tl7du3S5K8vLyUnJysuLg4q6vwLly4IC8vLzPmr0+LTXtK7b0xf31y7YULF+Tm5iZnZ2fZ29vL3t4+w5i0bTzqdu/erdTUVPXo0UNJSUk6cOCAEhMTVaRIEau4mzdv6uTJk+b7MmXKmM076e4TBtMe7HHy5EklJyerXr165njhwoWtmocHDx5USkqKnnzySav9JCUlWe3bwcFB1atXz56DBQDgMUUDDwD+hYZV7ZbXKQCPhfcPfZ7XKTySHBwc9NRTT1k9qU66+5TltCfV1alTR/nz59fGjRvVsWNHSXefbHfmzBn5+flJkvz8/PTuu+/q4sWL5m2XkZGRcnNzM5uDfn5+WrdundV+IiMjzW04ODioTp062rhxo9q1ayfp7pVnGzduVEhISM6cgBxSrlw5WSyWdOf1iSeekCQ5OztLkhITE1WiRAlt2bIl3TbubZbmz5/fasxisWTpKYGJiYmyt7dXdHS0+ZTBNK6uruafnZ2dzVt7AeDf4MSA7nmdAjKh3IzwvE7BCg08AAAAZLvExESdOHHCfH/q1CnFxMSocOHCKlWqlIYMGaIXX3xRjRo1UpMmTRQREaFvv/3WbCq5u7srMDBQgwYNUuHCheXm5qY333xTfn5+euaZZyRJzZo1U+XKldWzZ09NmjRJsbGxGjFihIKDg81bQ1977TXNmjVLb7/9tvr27atNmzbpyy+/1Nq1a83cBg0apN69e6tu3bp6+umnNX36dF2/fl19+vTJvROWDYoUKaL/+7//06xZs/Tmm2/edx682rVrKzY2Vvny5VOZMmX+1r7Kli2r/Pnza9euXSpVqpQk6dq1a/rll1/MW6Br1aqllJQUXbx4Uc8+++zf2g8AALiLBh4AAACy3d69e9WkSRPzfdoDH3r37q2FCxeqffv2mjt3riZMmKD+/furQoUK+uqrr9SwYUNznWnTpsnOzk4dO3ZUUlKSAgIC9NFHH5nj9vb2WrNmjV5//XX5+fnJxcVFvXv31tixY80YX19frV27VgMHDtSMGTNUsmRJffLJJwoICDBjXnzxRV26dElhYWGKjY1VzZo1FRERke7BFo+Cjz76SA0aNFDdunU1evRoVa9eXXZ2dtqzZ49+/vln1alTR/7+/vLz81O7du00adIkPfnkkzp37pzWrl2r9u3bq27dug/dj6urqwIDAzVkyBDzwRP//e9/ZWdnZ8Y8+eST6tGjh3r16qUpU6aoVq1aunTpkjZu3Kjq1aurVatWOXkqAAB4rNDAAwAAQLbLzNOP+/btq759+9533MnJSbNnz9bs2bPvG1O6dOl0t8hmlMv+/fsfGBMSEvLI3TKbkbJly2r//v167733NHz4cP3+++9ydHRU5cqVNXjwYL3xxhuyWCxat26d/vvf/6pPnz66dOmSvLy81KhRoyw1LSdPnqzExES1bt1aBQsW1FtvvaX4+HirmAULFmj8+PF666239Mcff6ho0aJ65pln9MILL2T3oQMA8FizGDyfN9ckJCTI3d1d8fHxcnNzy+t0APyLMQcekD1yYw486odHw4M+p1u3bunUqVPy9fWVk5NTHmWINHweAPIac+A9GnJrDrzM1np29x0BAAAAAAAAkOdo4AEAAAAAAAA2jAYeAAAAAAAAYMNo4AEAAAAAAAA2jAYeAAAAAAAAYMNo4AEAAAAAAAA2jAYeAAAAAAAAYMNo4AEAAAAAAAA2jAYeAAAAAAAAYMPy5XUCAAAAwL/VsKrdcm1f7x/6PNf2lZPKlCmj0NBQhYaG5nUqAADkGq7AAwAAAJChl19+WRaLJd3rxIkTeZ0aAAD/KlyBBwAAAOC+mjdvrgULFlgtK1asWB5lAwDAvxNX4AEAAAC4L0dHR3l5eVm97O3t9fXXX6t27dpycnLSE088oTFjxujOnTvmehaLRf/73//0wgsvqECBAqpUqZKioqJ04sQJPffcc3JxcVH9+vV18uRJc52TJ0+qbdu2Kl68uFxdXfXUU0/p+++/f2B+cXFxeuWVV1SsWDG5ubnp+eef14EDB3LsfAAAkBdo4AEAAADIkh9++EG9evXSgAEDdOTIEf3vf//TwoUL9e6771rFjRs3Tr169VJMTIwqVqyo7t2769VXX9Xw4cO1d+9eGYahkJAQMz4xMVEtW7bUxo0btX//fjVv3lytW7fWmTNn7ptL586ddfHiRX333XeKjo5W7dq11bRpU129ejXHjh8AgNzGLbQAAAAA7mvNmjVydXU137do0ULXrl3TsGHD1Lt3b0nSE088oXHjxuntt9/WqFGjzNg+ffqoS5cukqShQ4fKz89PI0eOVEBAgCRpwIAB6tOnjxlfo0YN1ahRw3w/btw4rVq1St98841Voy/N9u3btXv3bl28eFGOjo6SpA8++ECrV6/WihUrFBQUlI1nAgCAvEMDDwAAAMB9NWnSRHPmzDHfu7i4qHr16tqxY4fVFXcpKSm6deuWbty4oQIFCkiSqlevbo4XL15cklStWjWrZbdu3VJCQoLc3NyUmJio0aNHa+3atTp//rzu3Lmjmzdv3vcKvAMHDigxMVFFihSxWn7z5k2rW3MBAHjU0cADAAAAcF8uLi4qV66c1bLExESNGTNGHTp0SBfv5ORk/jl//vzmny0Wy32XpaamSpIGDx6syMhIffDBBypXrpycnZ3VqVMnJScnZ5hbYmKiSpQooS1btqQb8/DwyNwBAgDwCKCBBwAAACBLateurWPHjqVr7P1TO3bs0Msvv6z27dtLutugO3369APziI2NVb58+VSmTJlszQUAAFtCAw8AAABAloSFhemFF15QqVKl1KlTJ9nZ2enAgQM6dOiQxo8f/7e3W758ea1cuVKtW7eWxWLRyJEjzavzMuLv7y8/Pz+1a9dOkyZN0pNPPqlz585p7dq1at++verWrfu3cwEAwJbQwAMAAADyyPuHPs/rFP6WgIAArVmzRmPHjtXEiROVP39+VaxYUa+88so/2u7UqVPVt29f1a9fX0WLFtXQoUOVkJBw33iLxaJ169bpv//9r/r06aNLly7Jy8tLjRo1MufcAwDgcWAxDMPI6yT+LRISEuTu7q74+Hi5ubnldToA/sWGVe2W1ykAj4XcaL5QPzwaHvQ53bp1S6dOnZKvr6/V/HDIG3weAPLaiQHd8zoFZEK5GeG5sp/M1np2uZINAAAAAAAAgL+FBh4AAAAAAABgw2jgAQAAAAAAADaMBh4AAAAAAABgw2jgAQAAAAAAADaMBh4AAAAAAABgw/K0gTdhwgQ99dRTKliwoDw9PdWuXTsdO3bMKua5556TxWKxer322mtWMWfOnFGrVq1UoEABeXp6asiQIbpz545VzJYtW1S7dm05OjqqXLlyWrhwYbp8Zs+erTJlysjJyUn16tXT7t27rcZv3bql4OBgFSlSRK6ururYsaMuXLiQPScDAAAAAAAAyECeNvC2bt2q4OBg/fjjj4qMjNTt27fVrFkzXb9+3SquX79+On/+vPmaNGmSOZaSkqJWrVopOTlZO3fu1KJFi7Rw4UKFhYWZMadOnVKrVq3UpEkTxcTEKDQ0VK+88orWr19vxnzxxRcaNGiQRo0apX379qlGjRoKCAjQxYsXzZiBAwfq22+/1fLly7V161adO3dOHTp0yMEzBAAAAAAAgH+7fHm584iICKv3CxculKenp6Kjo9WoUSNzeYECBeTl5ZXhNjZs2KAjR47o+++/V/HixVWzZk2NGzdOQ4cO1ejRo+Xg4KC5c+fK19dXU6ZMkSRVqlRJ27dv17Rp0xQQECBJmjp1qvr166c+ffpIkubOnau1a9dq/vz5GjZsmOLj4/Xpp58qPDxczz//vCRpwYIFqlSpkn788Uc988wz2X5+AAAAAAAAgDxt4P1VfHy8JKlw4cJWy5cuXaolS5bIy8tLrVu31siRI1WgQAFJUlRUlKpVq6bixYub8QEBAXr99dd1+PBh1apVS1FRUfL397faZkBAgEJDQyVJycnJio6O1vDhw81xOzs7+fv7KyoqSpIUHR2t27dvW22nYsWKKlWqlKKiojJs4CUlJSkpKcl8n5CQ8HdOCwAAAB5TJwZ0z7V9lZsRnmv7ysjp06fl6+ur/fv3q2bNmnmaCwAAjxqbeYhFamqqQkND1aBBA1WtWtVc3r17dy1ZskSbN2/W8OHD9dlnn+mll14yx2NjY62ad5LM97GxsQ+MSUhI0M2bN3X58mWlpKRkGHPvNhwcHOTh4XHfmL+aMGGC3N3dzZePj08WzggAAACQt15++eUM56CWpODgYFksFr388su5nxgAAP8yNnMFXnBwsA4dOqTt27dbLQ8KCjL/XK1aNZUoUUJNmzbVyZMnVbZs2dxOM0uGDx+uQYMGme8TEhJo4gEAAOCR4uPjo2XLlmnatGlydnaWdPfhbuHh4SpVqlQeZwcAwL+DTVyBFxISojVr1mjz5s0qWbLkA2Pr1asnSTpx4oQkycvLK92TYNPep82bd78YNzc3OTs7q2jRorK3t88w5t5tJCcnKy4u7r4xf+Xo6Cg3NzerFwAAAPAoqV27tnx8fLRy5Upz2cqVK1WqVCnVqlXLXBYREaGGDRvKw8NDRYoU0QsvvKCTJ08+cNuHDh1SixYt5OrqquLFi6tnz566fPlyjh0LAACPqjxt4BmGoZCQEK1atUqbNm2Sr6/vQ9eJiYmRJJUoUUKS5Ofnp4MHD1o9LTYyMlJubm6qXLmyGbNx40ar7URGRsrPz0+S5ODgoDp16ljFpKamauPGjWZMnTp1lD9/fquYY8eO6cyZM2YMAAAA8Djq27evFixYYL6fP3+++fC3NNevX9egQYO0d+9ebdy4UXZ2dmrfvr1SU1Mz3GZcXJyef/551apVS3v37lVERIQuXLigLl265OixAADwKMrTW2iDg4MVHh6ur7/+WgULFjTnknN3d5ezs7NOnjyp8PBwtWzZUkWKFNFPP/2kgQMHqlGjRqpevbokqVmzZqpcubJ69uypSZMmKTY2ViNGjFBwcLAcHR0lSa+99ppmzZqlt99+W3379tWmTZv05Zdfau3atWYugwYNUu/evVW3bl09/fTTmj59uq5fv24WJu7u7goMDNSgQYNUuHBhubm56c0335Sfnx9PoAUAAMBj7aWXXtLw4cP122+/SZJ27NihZcuWacuWLWZMx44drdaZP3++ihUrpiNHjljNcZ1m1qxZqlWrlt577z2rdXx8fPTLL7/oySefzJmDAQDgEZSnDbw5c+ZIkp577jmr5QsWLNDLL78sBwcHff/992YzzcfHRx07dtSIESPMWHt7e61Zs0avv/66/Pz85OLiot69e2vs2LFmjK+vr9auXauBAwdqxowZKlmypD755BMFBASYMS+++KIuXbqksLAwxcbGqmbNmoqIiLB6sMW0adNkZ2enjh07KikpSQEBAfroo49y6OwAAAAAtqFYsWJq1aqVFi5cKMMw1KpVKxUtWtQq5vjx4woLC9OuXbt0+fJl88q7M2fOZNjAO3DggDZv3ixXV9d0YydPnqSBBwDAPfK0gWcYxgPHfXx8tHXr1odup3Tp0lq3bt0DY5577jnt37//gTEhISEKCQm577iTk5Nmz56t2bNnPzQnAAAA4HHSt29fs1bOqB5u3bq1SpcurY8//lje3t5KTU1V1apVlZycnOH2EhMT1bp1a02cODHdWNp0OQAA4C6beIgFAAAAHi/btm1T69at5e3tLYvFotWrV9839rXXXpPFYtH06dOtll+9elU9evSQm5ubPDw8FBgYqMTERKuYn376Sc8++6ycnJzk4+OjSZMmpdv+8uXLVbFiRTk5OalatWrpfvg1DENhYWEqUaKEnJ2d5e/vr+PHj//tY39cNW/eXMnJybp9+7bVnSySdOXKFR07dkwjRoxQ06ZNValSJV27du2B26tdu7YOHz6sMmXKqFy5clYvFxeXnDwUAAAeOTTwAAAAkO2uX7+uGjVqPPTOhVWrVunHH3+Ut7d3urEePXro8OHDioyM1Jo1a7Rt2zYFBQWZ4wkJCWrWrJlKly6t6OhoTZ48WaNHj9a8efPMmJ07d6pbt24KDAzU/v371a5dO7Vr106HDh0yYyZNmqSZM2dq7ty52rVrl1xcXBQQEKBbt25lw5l4fNjb2+vo0aM6cuSI7O3trcYKFSqkIkWKaN68eTpx4oQ2bdqkQYMGPXB7wcHBunr1qrp166Y9e/bo5MmTWr9+vfr06aOUlJScPBQAAB45eXoLLQAAAB5PLVq0UIsWLR4Y88cff+jNN9/U+vXr1apVK6uxo0ePKiIiQnv27FHdunUlSR9++KFatmypDz74QN7e3lq6dKmSk5M1f/58OTg4qEqVKoqJidHUqVPNRt+MGTPUvHlzDRkyRJI0btw4RUZGatasWZo7d64Mw9D06dM1YsQItW3bVpK0ePFiFS9eXKtXr1bXrl2z+9RYKTcjPEe3n93c3NwyXG5nZ6dly5apf//+qlq1qipUqKCZM2emm+v6Xt7e3tqxY4eGDh2qZs2aKSkpSaVLl1bz5s1lZ8d1BgAA3IsGHgAAAHJdamqqevbsqSFDhqhKlSrpxqOiouTh4WE27yTJ399fdnZ22rVrl9q3b6+oqCg1atRIDg4OZkxAQIAmTpyoa9euqVChQoqKikp3JVhAQIB5S++pU6cUGxsrf39/c9zd3V316tVTVFTUfRt4SUlJSkpKMt8nJCT8rfNg6xYuXPjA8Xtvjfb399eRI0esxu+d87pMmTLp5sAuX768Vq5c+Y/zBADgccdPWwAAAMh1EydOVL58+dS/f/8Mx2NjY+Xp6Wm1LF++fCpcuLBiY2PNmOLFi1vFpL1/WMy94/eul1FMRiZMmCB3d3fz5ePj88DjBQAA+Cdo4AEAACBXRUdHa8aMGVq4cKEsFktep/O3DB8+XPHx8ebr7NmzeZ0SAAB4jNHAAwAAQK764YcfdPHiRZUqVUr58uVTvnz59Ntvv+mtt95SmTJlJEleXl66ePGi1Xp37tzR1atX5eXlZcZcuHDBKibt/cNi7h2/d72MYjLi6OgoNzc3qxcAAEBOoYEHAACAXNWzZ0/99NNPiomJMV/e3t4aMmSI1q9fL0ny8/NTXFycoqOjzfU2bdqk1NRU1atXz4zZtm2bbt++bcZERkaqQoUKKlSokBmzceNGq/1HRkbKz89PkuTr6ysvLy+rmISEBO3atcuMAQAAyGs8xAIAAADZLjExUSdOnDDfnzp1SjExMSpcuLBKlSqlIkWKWMXnz59fXl5eqlChgiSpUqVKat68ufr166e5c+fq9u3bCgkJUdeuXeXt7S1J6t69u8aMGaPAwEANHTpUhw4d0owZMzRt2jRzuwMGDFDjxo01ZcoUtWrVSsuWLdPevXs1b948SZLFYlFoaKjGjx+v8uXLy9fXVyNHjpS3t7fatWuXrefkrw9wQN7gcwAAPIpo4AEAACDb7d27V02aNDHfpz0Jtnfv3g99smmapUuXKiQkRE2bNpWdnZ06duyomTNnmuPu7u7asGGDgoODVadOHRUtWlRhYWEKCgoyY+rXr6/w8HCNGDFC77zzjsqXL6/Vq1eratWqZszbb7+t69evKygoSHFxcWrYsKEiIiLk5OT0D8/CXfnz55ck3bhxQ87OztmyTfx9ycnJkiR7e/s8zgQAgMyzGPwElWsSEhLk7u6u+Ph45kkBkKeGVe2W1ykAj4X3D32e4/ugfng0POxzOn/+vOLi4uTp6akCBQo8sg/veNSlpqbq3Llzyp8/v0qVKsXnACBPnBjQPa9TQCaUmxGeK/vJbK3HFXgAAABADkt7IMZfH8yB3GdnZ0fzDgDwyKGBBwAAAOQwi8WiEiVKyNPT0+qhG8h9Dg4OsrPjWX4AgEcLDTwAAAAgl9jb2zP3GgAAyDJ+egI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EC227Ztm1q3bi1vb29ZLBatXr3aHLt9+7aGDh2qatWqycXFRd7e3urVq5fOnTtntY2rV6+qR48ecnNzk4eHhwIDA5WYmGgV89NPP+nZZ5+Vk5OTfHx8NGnSpHS5LF++XBUrVpSTk5OqVaumdevWWY0bhqGwsDCVKFFCzs7O8vf31/Hjx7PvZAAAAPxDNPAAAACQ7a5fv64aNWpo9uzZ6cZu3Lihffv2aeTIkdq3b59WrlypY8eOqU2bNlZxPXr00OHDhxUZGak1a9Zo27ZtCgoKMscTEhLUrFkzlS5dWtHR0Zo8ebJGjx6tefPmmTE7d+5Ut27dFBgYqP3796tdu3Zq166dDh06ZMZMmjRJM2fO1Ny5c7Vr1y65uLgoICBAt27dyoEzAwAAkHU08AAAAJDtWrRoofHjx6t9+/bpxtzd3RUZGakuXbqoQoUKeuaZZzRr1ixFR0frzJkzkqSjR48qIiJCn3zyierVq6eGDRvqww8/1LJly8wr9ZYuXark5GTNnz9fVapUUdeuXdW/f39NnTrV3NeMGTPUvHlzDRkyRJUqVdK4ceNUu3ZtzZo1S9Ldq++mT5+uESNGqG3btqpevboWL16sc+fOWV01CADI2IOuuJaklStXqlmzZipSpIgsFotiYmIy3E5UVJSef/55ubi4yM3NTY0aNdLNmzfN8dy6KhuwVTTwAAAAkOfi4+NlsVjk4eEh6e5/5Dw8PFS3bl0zxt/fX3Z2dtq1a5cZ06hRIzk4OJgxAQEBOnbsmK5du2bG+Pv7W+0rICBAUVFRkqRTp04pNjbWKsbd3V316tUzYzKSlJSkhIQEqxcA/Bs96IrrtPGGDRtq4sSJ991GVFSUmjdvrmbNmmn37t3as2ePQkJCZGf3/1sWuXVVNmCr8uV1AgAAAPh3u3XrloYOHapu3brJzc1NkhQbGytPT0+ruHz58qlw4cKKjY01Y3x9fa1iihcvbo4VKlRIsbGx5rJ7Y+7dxr3rZRSTkQkTJmjMmDFZPVQAeOy0aNFCLVq0uO94z549JUmnT5++b8zAgQPVv39/DRs2zFxWoUIF889pV2Xv2bPH/GHnww8/VMuWLfXBBx/I29vb6qpsBwcHValSRTExMZo6darZ6Lv3qmxJGjdunCIjIzVr1izNnTv3b58DIDdwBR4AAADyzO3bt9WlSxcZhqE5c+bkdTqZNnz4cMXHx5uvs2fP5nVKAPBIunjxonbt2iVPT0/Vr19fxYsXV+PGjbV9+3YzJreuygZsGQ08AAAA5Im05t1vv/2myMhI8+o7SfLy8tLFixet4u/cuaOrV6/Ky8vLjLlw4YJVTNr7h8XcO37vehnFZMTR0VFubm5WLwBA1v3666+SpNGjR6tfv36KiIhQ7dq11bRpU/OJ4Jm9Kjujq6nTxh4U86ArrgFbQQMPAAAAuS6teXf8+HF9//33KlKkiNW4n5+f4uLiFB0dbS7btGmTUlNTVa9ePTNm27Ztun37thkTGRmpChUqqFChQmbMxo0brbYdGRkpPz8/SZKvr6+8vLysYhISErRr1y4zBgCQc1JTUyVJr776qvr06aNatWpp2rRpqlChgubPn5/H2QG2gwYeAAAAsl1iYqJiYmLMpw2eOnVKMTExOnPmjG7fvq1OnTpp7969Wrp0qVJSUhQbG6vY2FglJydLkipVqqTmzZurX79+2r17t3bs2KGQkBB17dpV3t7ekqTu3bvLwcFBgYGBOnz4sL744gvNmDFDgwYNMvMYMGCAIiIiNGXKFP38888aPXq09u7dq5CQEEmSxWJRaGioxo8fr2+++UYHDx5Ur1695O3trXbt2uXqOQOAf6MSJUpIkipXrmy1vFKlSuaTyXPrqmzAltHAAwAAQLbbu3evatWqpVq1akmSBg0apFq1aiksLEx//PGHvvnmG/3++++qWbOmSpQoYb527txpbmPp0qWqWLGimjZtqpYtW6phw4ZWTxN0d3fXhg0bdOrUKdWpU0dvvfWWwsLCrJ5KWL9+fYWHh2vevHmqUaOGVqxYodWrV6tq1apmzNtvv60333xTQUFBeuqpp5SYmKiIiAg5OTnlwpkCgH+3MmXKyNvbW8eOHbNa/ssvv6h06dKScu+qbMCW8RRaAAAAZLvnnntOhmHcd/xBY2kKFy6s8PDwB8ZUr15dP/zwwwNjOnfurM6dO9933GKxaOzYsRo7duxDcwIAWEtMTNSJEyfM92lXXBcuXFilSpXS1atXdebMGZ07d06SzEadl5eXvLy8ZLFYNGTIEI0aNUo1atRQzZo1tWjRIv38889asWKFJOursufOnavbt29neFX2mDFjFBgYqKFDh+rQoUOaMWOGpk2bZuY2YMAANW7cWFOmTFGrVq20bNky7d271+rHIcBW0cADAAAAAAB/y969e9WkSRPzfdo0Br1799bChQv1zTffqE+fPuZ4165dJUmjRo3S6NGjJUmhoaG6deuWBg4cqKtXr6pGjRqKjIxU2bJlzfWWLl2qkJAQNW3aVHZ2durYsaNmzpxpjqddlR0cHKw6deqoaNGi970qe8SIEXrnnXdUvnz5dFdlA7YqT2+hnTBhgp566ikVLFhQnp6eateuXbrLZm/duqXg4GAVKVJErq6u6tixY7p71s+cOaNWrVqpQIEC8vT01JAhQ3Tnzh2rmC1btqh27dpydHRUuXLltHDhwnT5zJ49W2XKlJGTk5Pq1aun3bt3ZzkXAAAAAAD+LdKuuP7rK+3/3C+//HKG42nNuzTDhg3T2bNndf36de3cuVMNGza0Gk+7KvvPP/9UfHy85s+fL1dXV6uYtKuyb926pd9//11Dhw5Nl2/nzp117NgxJSUl6dChQ2rZsmW2ng8gp+RpA2/r1q0KDg7Wjz/+qMjISN2+fVvNmjXT9evXzZiBAwfq22+/1fLly7V161adO3dOHTp0MMdTUlLUqlUrJScna+fOnVq0aJEWLlyosLAwM+bUqVNq1aqVmjRpopiYGIWGhuqVV17R+vXrzZgvvvhCgwYN0qhRo7Rv3z7VqFFDAQEBVhNlPiwXAAAAAAAAILtZjMxMQJJLLl26JE9PT23dulWNGjVSfHy8ihUrpvDwcHXq1EmS9PPPP6tSpUqKiorSM888o++++04vvPCCzp07p+LFi0uS5s6dq6FDh+rSpUtycHDQ0KFDtXbtWh06dMjcV9euXRUXF6eIiAhJUr169fTUU09p1qxZku4+ytrHx0dvvvmmhg0blqlc/iopKUlJSUnm+4SEBPn4+Cg+Pl5ubm45cxIBIBOGVe2W1ykAj4X3D32e4/tISEiQu7s79YON43MCYCuo82zfK00teZ0CMqHcjAfPw5tdMltD2NRTaOPj4yXdvTRWkqKjo3X79m35+/ubMRUrVlSpUqUUFRUlSYqKilK1atXM5p0kBQQEKCEhQYcPHzZj7t1GWkzaNpKTkxUdHW0VY2dnJ39/fzMmM7n81YQJE+Tu7m6+fHx8/t6JAQAAAAAAwL+WzTTwUlNTFRoaqgYNGpgTSMbGxsrBwUEeHh5WscWLF1dsbKwZc2/zLm08bexBMQkJCbp586YuX76slJSUDGPu3cbDcvmr4cOHKz4+3nydPXs2k2cDAAAAAAAAuMtmnkIbHBysQ4cOafv27XmdSrZxdHSUo6NjXqcBAAAAAACAR5hNXIEXEhKiNWvWaPPmzSpZsqS53MvLS8nJyYqLi7OKv3Dhgry8vMyYvz4JNu39w2Lc3Nzk7OysokWLyt7ePsOYe7fxsFwAAAAAAACA7JanDTzDMBQSEqJVq1Zp06ZN8vX1tRqvU6eO8ufPr40bN5rLjh07pjNnzsjPz0+S5Ofnp4MHD1o9LTYyMlJubm6qXLmyGXPvNtJi0rbh4OCgOnXqWMWkpqZq48aNZkxmcgEAAAAAAACyW57eQhscHKzw8HB9/fXXKliwoDmXnLu7u5ydneXu7q7AwEANGjRIhQsXlpubm9588035+fmZT31t1qyZKleurJ49e2rSpEmKjY3ViBEjFBwcbN6++tprr2nWrFl6++231bdvX23atElffvml1q5da+YyaNAg9e7dW3Xr1tXTTz+t6dOn6/r16+rTp4+Z08NyAQAAAAAAALJbnjbw5syZI0l67rnnrJYvWLBAL7/8siRp2rRpsrOzU8eOHZWUlKSAgAB99NFHZqy9vb3WrFmj119/XX5+fnJxcVHv3r01duxYM8bX11dr167VwIEDNWPGDJUsWVKffPKJAgICzJgXX3xRly5dUlhYmGJjY1WzZk1FRERYPdjiYbkAAAAAAAAA2c1iGIaR10n8WyQkJMjd3V3x8fFyc3PL63QA/IsNq9otr1MAHgvvH/o8x/dB/fBo4HMCYCuo82zfK00teZ0CMqHcjPBc2U9mawibeIgFAAAAAAAAgIz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ly0pwamqqFi5cqJUrV+r06dOyWCzy9fVVp06d1LNnT1kslpzKEwAAADmIOg8AAMB2ZfoKPMMw1KZNG73yyiv6448/VK1aNVWpUkW//fabXn75ZbVv3z4n8wQAAEAOyYk6b9u2bWrdurW8vb1lsVi0evXqdPsMCwtTiRIl5OzsLH9/fx0/ftwq5urVq+rRo4fc3Nzk4eGhwMBAJSYmWsX89NNPevbZZ+Xk5CQfHx9NmjQpXS7Lly9XxYoV5eTkpGrVqmndunVZzgUAACAvZbqBt3DhQm3btk0bN27U/v379fnnn2vZsmU6cOCAvv/+e23atEmLFy/OyVwBAACQA3Kizrt+/bpq1Kih2bNnZzg+adIkzZw5U3PnztWuXbvk4uKigIAA3bp1y4zp0aOHDh8+rMjISK1Zs0bbtm1TUFCQOZ6QkKBmzZqpdOnSio6O1uTJkzV69GjNmzfPjNm5c6e6deumwMBA7d+/X+3atVO7du106NChLOUCAACQlyyGYRiZCWzWrJmef/55DRs2LMPx9957T1u3btX69euzNcHHSUJCgtzd3RUfHy83N7e8TgfAv9iwqt3yOgXgsfD+oc9zfB+5UT/kdJ1nsVi0atUqtWvXTtLdK968vb311ltvafDgwZKk+Ph4FS9eXAsXLlTXrl119OhRVa5cWXv27FHdunUlSREREWrZsqV+//13eXt7a86cOfrvf/+r2NhYOTg4SJKGDRum1atX6+eff5Ykvfjii7p+/brWrFlj5vPMM8+oZs2amjt3bqZyyQzqPAC2gjrP9r3SlGkpHgXlZoTnyn4yW0Nk+gq8n376Sc2bN7/veIsWLXTgwIGsZQkAAIA8l9t13qlTpxQbGyt/f39zmbu7u+rVq6eoqChJUlRUlDw8PMzmnST5+/vLzs5Ou3btMmMaNWpkNu8kKSAgQMeOHdO1a9fMmHv3kxaTtp/M5JKRpKQkJSQkWL0AAABySqYbeFevXlXx4sXvO168eHGzUAIAAMCjI7frvNjYWHO7f91P2lhsbKw8PT2txvPly6fChQtbxWS0jXv3cb+Ye8cflktGJkyYIHd3d/Pl4+PzkKMGAAD4+zLdwEtJSVG+fPd/aK29vb3u3LmTLUkBAAAg91DnZd3w4cMVHx9vvs6ePZvXKQEAgMfY/Su1vzAMQy+//LIcHR0zHE9KSsq2pAAAAJB7crvO8/LykiRduHBBJUqUMJdfuHBBNWvWNGMuXrxotd6dO3d09epVc30vLy9duHDBKibt/cNi7h1/WC4ZcXR0vO/5AgAAyG6ZvgKvd+/e8vT0tLpV4N6Xp6enevXqlZO5AgAAIAfkdp3n6+srLy8vbdy40VyWkJCgXbt2yc/PT5Lk5+enuLg4RUdHmzGbNm1Samqq6tWrZ8Zs27ZNt2/fNmMiIyNVoUIFFSpUyIy5dz9pMWn7yUwuAAAAeS3TV+AtWLAgJ/MAAABAHsmJOi8xMVEnTpww3586dUoxMTEqXLiwSpUqpdDQUI0fP17ly5eXr6+vRo4cKW9vb/NJtZUqVVLz5s3Vr18/zZ07V7dv31ZISIi6du0qb29vSVL37t01ZswYBQYGaujQoTp06JBmzJihadOmmfsdMGCAGjdurClTpqhVq1ZatmyZ9u7dq3nz5km6+4Tch+UCAACQ1zLdwAMAAAAya+/evWrSpIn5ftCgQZLuXu23cOFCvf3227p+/bqCgoIUFxenhg0bKiIiQk5OTuY6S5cuVUhIiJo2bSo7Ozt17NhRM2fONMfd3d21YcMGBQcHq06dOipatKjCwsIUFBRkxtSvX1/h4eEaMWKE3nnnHZUvX16rV69W1apVzZjM5AIAAJCXLIZhGJkJ7NChQ6Y2uHLlyn+U0OMsISFB7u7uio+Pl5ubW16nA+BfbFjVbnmdAvBYeP/Q5zm+j9yoH6jz/jnqPAC2gjrP9r3S1JLXKSATys0Iz5X9ZLaGyPQVeO7u7tmSGAAAAGwLdR4AAIBtYw48AACAfznqPAAAANuW6afQAgAAAAAAAMh9NPAAAAAAAAAAG0YDDwAAAAAAALBhNPAAAAAAAAAAG0YDDwAAAAAAALBhmX4K7b2OHz+uzZs36+LFi0pNTbUaCwsLy5bEAAAAkPuo8wAAAGxPlht4H3/8sV5//XUVLVpUXl5eslgs5pjFYqGwAwAAeERR5wEAANimLDfwxo8fr3fffVdDhw7NiXwAAACQR6jzAAAAbFOW58C7du2aOnfunBO5AAAAIA9R5wEAANimLDfwOnfurA0bNuRELgAAAMhD1HkAAAC2Kcu30JYrV04jR47Ujz/+qGrVqil//vxW4/3798+25AAAAJB7qPMAAABsU5YbePPmzZOrq6u2bt2qrVu3Wo1ZLBYKOwAAgEcUdR4AAIBtynID79SpUzmRBwAAAPIYdR4AAIBtyvIcePcyDEOGYWRXLgAAALAR1HkAAAC242818BYvXqxq1arJ2dlZzs7Oql69uj777LPszg0AAAC5jDoPAADA9mT5FtqpU6dq5MiRCgkJUYMGDSRJ27dv12uvvabLly9r4MCB2Z4kAAAAch51HgAAgG3KcgPvww8/1Jw5c9SrVy9zWZs2bVSlShWNHj2awg4AAOARRZ0HAABgm7J8C+358+dVv379dMvr16+v8+fPZ0tSAAAAyH3UeQAAALYpyw28cuXK6csvv0y3/IsvvlD58uWzJSkAAADkPuo8AAAA25TlW2jHjBmjF198Udu2bTPnRtmxY4c2btyYYcEHAACARwN1HgAAgG3K8hV4HTt21K5du1S0aFGtXr1aq1evVtGiRbV79261b98+S9vatm2bWrduLW9vb1ksFq1evdpq/OWXX5bFYrF6NW/e3Crm6tWr6tGjh9zc3OTh4aHAwEAlJiZaxfz000969tln5eTkJB8fH02aNCldLsuXL1fFihXl5OSkatWqad26dVbjhmEoLCxMJUqUkLOzs/z9/XX8+PEsHS8AAIAty846DwAAANkny1fgSVKdOnW0ZMmSf7zz69evq0aNGurbt686dOiQYUzz5s21YMEC872jo6PVeI8ePXT+/HlFRkbq9u3b6tOnj4KCghQeHi5JSkhIULNmzeTv76+5c+fq4MGD6tu3rzw8PBQUFCRJ2rlzp7p166YJEybohRdeUHh4uNq1a6d9+/apatWqkqRJkyZp5syZWrRokXx9fTVy5EgFBAToyJEjcnJy+sfnAgAAwBZkV50HAACA7JOpBl5CQoLc3NzMPz9IWlxmtGjRQi1atHhgjKOjo7y8vDIcO3r0qCIiIrRnzx7VrVtX0t2np7Vs2VIffPCBvL29tXTpUiUnJ2v+/PlycHBQlSpVFBMTo6lTp5oNvBkzZqh58+YaMmSIJGncuHGKjIzUrFmzNHfuXBmGoenTp2vEiBFq27atJGnx4sUqXry4Vq9era5du2b6mAEAAGxJTtV5AAAAyD6ZuoW2UKFCunjxoiTJw8NDhQoVSvdKW57dtmzZIk9PT1WoUEGvv/66rly5Yo5FRUXJw8PDbN5Jkr+/v+zs7LRr1y4zplGjRnJwcDBjAgICdOzYMV27ds2M8ff3t9pvQECAoqKiJEmnTp1SbGysVYy7u7vq1atnxmQkKSlJCQkJVi8AAABbkpd1HgAAADInU1fgbdq0SYULF5Ykbd68OUcTulfz5s3VoUMH+fr66uTJk3rnnXfUokULRUVFyd7eXrGxsfL09LRaJ1++fCpcuLBiY2MlSbGxsfL19bWKKV68uDlWqFAhxcbGmsvujbl3G/eul1FMRiZMmKAxY8b8jSMHAADIHXlV5wEAACDzMtXAa9y4sflnX19f+fj4yGKxWMUYhqGzZ89ma3L33pparVo1Va9eXWXLltWWLVvUtGnTbN1XThg+fLgGDRpkvk9ISJCPj08eZgQAAGAtr+o8AAAAZF6Wn0Lr6+urS5cupVt+9erVdFe6ZbcnnnhCRYsW1YkTJyRJXl5e5i0fae7cuaOrV6+a8+Z5eXnpwoULVjFp7x8Wc+/4vetlFJMRR0dHubm5Wb0AAABsVV7WeQAAALi/LDfwDMNI96usJCUmJub401h///13XblyRSVKlJAk+fn5KS4uTtHR0WbMpk2blJqaqnr16pkx27Zt0+3bt82YyMhIVahQwZzLxc/PTxs3brTaV2RkpPz8/CTdLWa9vLysYhISErRr1y4zBgAA4FGXl3UeAAAA7i9Tt9BKMm8FtVgsGjlypAoUKGCOpaSkaNeuXapZs2aWdp6YmGheTSfdfVhETEyMChcurMKFC2vMmDHq2LGjvLy8dPLkSb399tsqV66cAgICJEmVKlVS8+bN1a9fP82dO1e3b99WSEiIunbtKm9vb0lS9+7dNWbMGAUGBmro0KE6dOiQZsyYoWnTppn7HTBggBo3bqwpU6aoVatWWrZsmfbu3at58+aZxxwaGqrx48erfPny8vX11ciRI+Xt7a127dpl6ZgBAABsTU7UeQAAAMg+mW7g7d+/X9LdX2YPHjxo9VRXBwcH1ahRQ4MHD87Szvfu3asmTZqY79OKx969e2vOnDn66aeftGjRIsXFxcnb21vNmjXTuHHj5OjoaK6zdOlShYSEqGnTprKzs1PHjh01c+ZMc9zd3V0bNmxQcHCw6tSpo6JFiyosLExBQUFmTP369RUeHq4RI0bonXfeUfny5bV69WpVrVrVjHn77bd1/fp1BQUFKS4uTg0bNlRERAS/RgMAgEdeTtR5AAAAyD4WwzCMrKzQp08fzZgxg/nc/oaEhAS5u7srPj6e8wcgTw2r2i2vUwAeC+8f+jzH95Gb9QN13t9HnQfAVlDn2b5XmqafrgK2p9yM8FzZT2ZriCzPgTd9+nTduXMn3fKrV68qISEhq5sDAACAjaDOAwAAsE1ZbuB17dpVy5YtS7f8yy+/VNeuXbMlKQAAAOQ+6jwAAADblOUG3q5du6zmrUvz3HPPadeuXdmSFAAAAHIfdR4AAIBtynIDLykpKcNbK27fvq2bN29mS1IAAADIfdR5AAAAtinLDbynn35a8+bNS7d87ty5qlOnTrYkBQAAgNxHnQcAAGCb8mV1hfHjx8vf318HDhxQ06ZNJUkbN27Unj17tGHDhmxPEAAAALmDOg8AAMA2ZfkKvAYNGigqKko+Pj768ssv9e2336pcuXL66aef9Oyzz+ZEjgAAAMgFuV3npaSkaOTIkfL19ZWzs7PKli2rcePGyTAMM8YwDIWFhalEiRJydnaWv7+/jh8/brWdq1evqkePHnJzc5OHh4cCAwOVmJhoFZN2DE5OTvLx8dGkSZPS5bN8+XJVrFhRTk5OqlatmtatW5ftxwwAAPB3ZPkKPEmqWbOmli5dmt25AAAAII/lZp03ceJEzZkzR4sWLVKVKlW0d+9e9enTR+7u7urfv78kadKkSZo5c6YWLVokX19fjRw5UgEBATpy5IicnJwkST169ND58+cVGRmp27dvq0+fPgoKClJ4eLgkKSEhQc2aNZO/v7/mzp2rgwcPqm/fvvLw8FBQUJAkaefOnerWrZsmTJigF154QeHh4WrXrp327dunqlWr5sr5AAAAuJ+/1cBLc+vWLSUnJ1stc3Nz+0cJAQAAIO/lRp23c+dOtW3bVq1atZIklSlTRp9//rl2794t6e7Vd9OnT9eIESPUtm1bSdLixYtVvHhxrV69Wl27dtXRo0cVERGhPXv2qG7dupKkDz/8UC1bttQHH3wgb29vLV26VMnJyZo/f74cHBxUpUoVxcTEaOrUqWYDb8aMGWrevLmGDBkiSRo3bpwiIyM1a9YszZ07N1uPGwAAIKuyfAvtjRs3FBISIk9PT7m4uKhQoUJWLwAAADyacrvOq1+/vjZu3KhffvlFknTgwAFt375dLVq0kCSdOnVKsbGx8vf3N9dxd3dXvXr1FBUVJUmKioqSh4eH2byTJH9/f9nZ2WnXrl1mTKNGjeTg4GDGBAQE6NixY7p27ZoZc+9+0mLS9vNXSUlJSkhIsHoBAADklCw38IYMGaJNmzZpzpw5cnR01CeffKIxY8bI29tbixcvzokcAQAAkAtyu84bNmyYunbtqooVKyp//vyqVauWQkND1aNHD0lSbGysJKl48eJW6xUvXtwci42Nlaenp9V4vnz5VLhwYauYjLZx7z7uF5M2/lcTJkyQu7u7+fLx8cny8QMAAGRWlm+h/fbbb7V48WI999xz6tOnj5599lmVK1dOpUuX1tKlS82CCwAAAI+W3K7zvvzySy1dulTh4eHmba2hoaHy9vZW7969s3Vf2W348OEaNGiQ+T4hIYEmHgAAyDFZvgLv6tWreuKJJyTdnQfl6tWrkqSGDRtq27Zt2ZsdAAAAck1u13lDhgwxr8KrVq2aevbsqYEDB2rChAmSJC8vL0nShQsXrNa7cOGCOebl5aWLFy9ajd+5c0dXr161isloG/fu434xaeN/5ejoKDc3N6sXAABATslyA++JJ57QqVOnJEkVK1bUl19+KenuL7YeHh7ZmhwAAAByT27XeTdu3JCdnXU5am9vr9TUVEmSr6+vvLy8tHHjRnM8ISFBu3btkp+fnyTJz89PcXFxio6ONmM2bdqk1NRU1atXz4zZtm2bbt++bcZERkaqQoUK5tx+fn5+VvtJi0nbDwAAQF7KcgOvT58+OnDggKS785bMnj1bTk5OGjhwoPnULgAAADx6crvOa926td59912tXbtWp0+f1qpVqzR16lS1b99ekmSxWBQaGqrx48frm2++0cGDB9WrVy95e3urXbt2kqRKlSqpefPm6tevn3bv3q0dO3YoJCREXbt2lbe3tySpe/fucnBwUGBgoA4fPqwvvvhCM2bMsLoFdsCAAYqIiNCUKVP0888/a/To0dq7d69CQkKy/bgBAACyKstz4A0cOND8s7+/v37++WdFR0erXLlyql69erYmBwAAgNyT23Xehx9+qJEjR+qNN97QxYsX5e3trVdffVVhYWFmzNtvv63r168rKChIcXFxatiwoSIiIuTk5GTGLF26VCEhIWratKns7OzUsWNHzZw50xx3d3fXhg0bFBwcrDp16qho0aIKCwtTUFCQGVO/fn2Fh4drxIgReuedd1S+fHmtXr1aVatWzfbjBgAAyCqLYRjGP91IXFwct89mQkJCgtzd3RUfH888KQDy1LCq3fI6BeCx8P6hz3N8H3ldP1DnZU5ef04AkIY6z/a90tSS1ykgE8rNCM+V/WS2hsjyLbQTJ07UF198Yb7v0qWLihQpov/85z/mLRcAAAB49FDnAQAA2KYsN/Dmzp0rHx8fSXcn9o2MjNR3332nFi1aMAceAADAI4w6DwAAwDZleQ682NhYs7Bbs2aNunTpombNmqlMmTLmk74AAADw6KHOAwAAsE1ZvgKvUKFCOnv2rCQpIiJC/v7+kiTDMJSSkpK92QEAACDXUOcBAADYpixfgdehQwd1795d5cuX15UrV9SiRQtJ0v79+1WuXLlsTxAAAAC5gzoPAADANmW5gTdt2jSVKVNGZ8+e1aRJk+Tq6ipJOn/+vN54441sTxAAAAC5gzoPAADANmW5gZc/f34NHjw43fKBAwdmS0IAAADIG9R5AAAAtinLDTxJOn78uDZv3qyLFy8qNTXVaiwsLCxbEgMAAEDuo84DAACwPVlu4H388cd6/fXXVbRoUXl5eclisZhjFouFwg4AAOARRZ0HAABgm7LcwBs/frzeffddDR06NCfyAQAAQB6hzgMAALBNdlld4dq1a+rcuXNO5AIAAIA8RJ0HAABgm7LcwOvcubM2bNiQE7kAAAAgD1HnAQAA2KYs30Jbrlw5jRw5Uj/++KOqVaum/PnzW433798/25IDAABA7qHOAwAAsE1ZbuDNmzdPrq6u2rp1q7Zu3Wo1ZrFYKOwAAAAeUdR5AAAAtinLDbxTp07lRB4AAADIY9R5AAAAtinLc+ABAAAAAAAAyD1ZvgJPkn7//Xd98803OnPmjJKTk63Gpk6dmi2JAQAAIPdR5wEAANieLDfwNm7cqDZt2uiJJ57Qzz//rKpVq+r06dMyDEO1a9fOiRwBAACQC6jzAAAAbFOWb6EdPny4Bg8erIMHD8rJyUlfffWVzp49q8aNG6tz5845kSMAAAByAXUeAACAbcpyA+/o0aPq1auXJClfvny6efOmXF1dNXbsWE2cODHbEwQAAEDuoM4DAACwTVlu4Lm4uJjzoZQoUUInT540xy5fvpx9mQEAACBXUecBAADYpizPgffMM89o+/btqlSpklq2bKm33npLBw8e1MqVK/XMM8/kRI4AAADIBdR5AAAAtinLDbypU6cqMTFRkjRmzBglJibqiy++UPny5XkyGQAAwCOMOg8AAMA2ZamBl5KSot9//13Vq1eXdPc2i7lz5+ZIYgAAAMg91HkAAAC2K0tz4Nnb26tZs2a6du1aTuUDAACAPECdBwAAYLuy/BCLqlWr6tdff82JXAAAAJCHqPMAAABsU5YbeOPHj9fgwYO1Zs0anT9/XgkJCVYvAAAAPJqo8wAAAGxTpufAGzt2rN566y21bNlSktSmTRtZLBZz3DAMWSwWpaSkZH+WAAAAyDHUeQAAALYt0w28MWPG6LXXXtPmzZtzMh8AAADkMuo8AAAA25bpBp5hGJKkxo0b51gyAAAAyH3UeQAAALYtS3Pg3XsrBQAAAB4f1HkAAAC2K9NX4EnSk08++dDi7urVq/8oIQAAAOQ+6jwAAADblaUG3pgxY+Tu7p5TuQAAACCPUOcBAADYriw18Lp27SpPT8+cygUAAAB5hDoPAADAdmV6DjzmRQEAAHg8UecBAADYtkw38NKeTgYAAIDHC3UeAACAbcv0LbSpqak5mQcAAADyCHUeAACAbcv0FXgAAAAAAAAAch8NPAAAAAAAAMCG0cADAAAAAAAAbBgNPAAAAOSZP/74Qy+99JKKFCkiZ2dnVatWTXv37jXHDcNQWFiYSpQoIWdnZ/n7++v48eNW27h69ap69OghNzc3eXh4KDAwUImJiVYxP/30k5599lk5OTnJx8dHkyZNSpfL8uXLVbFiRTk5OalatWpat25dzhw0AABAFtHAAwAAQJ64du2aGjRooPz58+u7777TkSNHNGXKFBUqVMiMmTRpkmbOnKm5c+dq165dcnFxUUBAgG7dumXG9OjRQ4cPH1ZkZKTWrFmjbdu2KSgoyBxPSEhQs2bNVLp0aUVHR2vy5MkaPXq05s2bZ8bs3LlT3bp1U2BgoPbv36927dqpXbt2OnToUO6cDAAAgAewGIZh5HUS/xYJCQlyd3dXfHy83Nzc8jodAP9iw6p2y+sUgMfC+4c+z/F9PM71w7Bhw7Rjxw798MMPGY4bhiFvb2+99dZbGjx4sCQpPj5exYsX18KFC9W1a1cdPXpUlStX1p49e1S3bl1JUkREhFq2bKnff/9d3t7emjNnjv773/8qNjZWDg4O5r5Xr16tn3/+WZL04osv6vr161qzZo25/2eeeUY1a9bU3Llz0+WWlJSkpKQk831CQoJ8fHwey88JwKOFOs/2vdLUktcpIBPKzQjPlf1kttbjCjwAAADkiW+++UZ169ZV586d5enpqVq1aunjjz82x0+dOqXY2Fj5+/uby9zd3VWvXj1FRUVJkqKiouTh4WE27yTJ399fdnZ22rVrlxnTqFEjs3knSQEBATp27JiuXbtmxty7n7SYtP381YQJE+Tu7m6+fHx8/uHZAAAAuD8aeAAAAMgTv/76q+bMmaPy5ctr/fr1ev3119W/f38tWrRIkhQbGytJKl68uNV6xYsXN8diY2Pl6elpNZ4vXz4VLlzYKiajbdy7j/vFpI3/1fDhwxUfH2++zp49m+XjBwAAyKw8beBt27ZNrVu3lre3tywWi1avXm01bkuTFmcmFwAAAGReamqqateurffee0+1atVSUFCQ+vXrl+Etq7bG0dFRbm5uVi8AAICckqcNvOvXr6tGjRqaPXt2huO2NGlxZnIBAABA5pUoUUKVK1e2WlapUiWdOXNGkuTl5SVJunDhglXMhQsXzDEvLy9dvHjRavzOnTu6evWqVUxG27h3H/eLSRsHAADIS3nawGvRooXGjx+v9u3bpxszDEPTp0/XiBEj1LZtW1WvXl2LFy/WuXPnzCv1jh49qoiICH3yySeqV6+eGjZsqA8//FDLli3TuXPnJElLly5VcnKy5s+frypVqqhr167q37+/pk6dau5rxowZat68uYYMGaJKlSpp3Lhxql27tmbNmpXpXAAAAJA1DRo00LFjx6yW/fLLLypdurQkydfXV15eXtq4caM5npCQoF27dsnPz0+S5Ofnp7i4OEVHR5sxmzZtUmpqqurVq2fGbNu2Tbdv3zZjIiMjVaFCBfOJt35+flb7SYtJ2w8AAEBestk58Gxp0uLM5JKRpKQkJSQkWL0AAABw18CBA/Xjjz/qvffe04kTJxQeHq558+YpODhYkmSxWBQaGqrx48frm2++0cGDB9WrVy95e3urXbt2ku5esde8eXP169dPu3fv1o4dOxQSEqKuXbvK29tbktS9e3c5ODgoMDBQhw8f1hdffKEZM2Zo0KBBZi4DBgxQRESEpkyZop9//lmjR4/W3r17FRISkuvnBQAA4K9stoFnS5MWZyaXjPB0MgAAgPt76qmntGrVKn3++eeqWrWqxo0bp+nTp6tHjx5mzNtvv60333xTQUFBeuqpp5SYmKiIiAg5OTmZMUuXLlXFihXVtGlTtWzZUg0bNrSaLsXd3V0bNmzQqVOnVKdOHb311lsKCwuzmnalfv36ZgOxRo0aWrFihVavXq2qVavmzskAAAB4gHx5ncDjbPjw4Va/7CYkJNDEAwAAuMcLL7ygF1544b7jFotFY8eO1dixY+8bU7hwYYWHhz9wP9WrV9cPP/zwwJjOnTurc+fOD04YAAAgD9jsFXi2NGlxZnLJCE8nAwAAAAAAwD9lsw08W5q0ODO5AAAAAAAAADkhTxt4iYmJiomJUUxMjKS7D4uIiYnRmTNnbGrS4szkAgAAAAAAAOSEPJ0Db+/evWrSpIn5Pq2p1rt3by1cuFBvv/22rl+/rqCgIMXFxalhw4YZTlocEhKipk2bys7OTh07dtTMmTPN8bRJi4ODg1WnTh0VLVr0vpMWjxgxQu+8847Kly+fbtLizOQCAAAAAAAAZDeLYRhGXifxb5GQkCB3d3fFx8czHx6APDWsare8TgF4LLx/6PMc3wf1w6OBzwmAraDOs32vNLXkdQrIhHIzHvyArOyS2RrCZufAAwAAAAAAAEADDwAAAAAAALBpNPAAAAAAAAAAG0YDD8iklJQUjRw5Ur6+vnJ2dlbZsmU1btw43W8ayddee00Wi0XTp083l23ZskUWiyXD1549eyRJt27d0ssvv6xq1aopX758GT7p+Pz58+revbuefPJJ2dnZKTQ0NAeOGAAAAAAA2II8fQot8CiZOHGi5syZo0WLFqlKlSrau3ev+vTpI3d3d/Xv398qdtWqVfrxxx/l7e1ttbx+/fo6f/681bKRI0dq48aNqlu3rqS7jUJnZ2f1799fX331VYa5JCUlqVixYhoxYoSmTZuWjUcJAAAAAABsDQ08IJN27typtm3bqlWrVpKkMmXK6PPPP9fu3but4v744w+9+eabWr9+vRmbxsHBQV5eXub727dv6+uvv9abb74pi+Xuk4hcXFw0Z84cSdKOHTsUFxeXLpcyZcpoxowZkqT58+dn2zECAAAAAADbwy20QCbVr19fGzdu1C+//CJJOnDggLZv364WLVqYMampqerZs6eGDBmiKlWqPHSb33zzja5cuaI+ffrkWN4AAAAAAODRRgMPyKRhw4apa9euqlixovLnz69atWopNDRUPXr0MGMmTpyofPnypbul9n4+/fRTBQQEqGTJkjmVNgAAAKD3339fFovFnDv59OnT952befny5ZLu/mDdrVs3+fj4yNnZWZUqVTLvAkmzfft2NWjQQEWKFJGzs7MqVqyYboqXbdu2qXXr1vL29pbFYtHq1atz45AB4LHCLbRAJn355ZdaunSpwsPDVaVKFcXExCg0NFTe3t7q3bu3oqOjNWPGDO3bt8+8HfZBfv/9d61fv15ffvllLmQPAACAf6s9e/bof//7n6pXr24u8/HxSTc387x58zR58mTzDpPo6Gh5enpqyZIl8vHx0c6dOxUUFCR7e3uFhIRIujv9S0hIiKpXry4XFxdt375dr776qlxcXBQUFCRJun79umrUqKG+ffuqQ4cOuXTUAPB4oYEHZNKQIUPMq/AkqVq1avrtt980YcIE9e7dWz/88IMuXryoUqVKmeukpKTorbfe0vTp03X69Gmr7S1YsEBFihRRmzZtcvMwAAAA8C+SmJioHj166OOPP9b48ePN5fb29lZzM0t3H8TWpUsXubq6SpL69u1rNf7EE08oKipKK1euNBt4tWrVUq1atcyYMmXKaOXKlfrhhx/MBl6LFi2spp0BAGQdt9ACmXTjxg3Z2Vn/lbG3t1dqaqokqWfPnvrpp58UExNjvry9vTVkyBCtX7/eaj3DMLRgwQL16tVL+fPnz7VjAAAAwL9LcHCwWrVqJX9//wfGRUdHKyYmRoGBgQ+Mi4+PV+HChe87vn//fu3cuVONGzf+W/kCADLGFXhAJrVu3VrvvvuuSpUqpSpVqmj//v2aOnWq+ctkkSJFVKRIEat18ufPLy8vL1WoUMFq+aZNm3Tq1Cm98sorGe7ryJEjSk5O1tWrV/Xnn38qJiZGklSzZk0zJm1ZYmKiLl26pJiYGDk4OKhy5crZc8AAAAB4pC1btkz79u3Tnj17Hhr76aefqlKlSqpfv/59Y3bu3KkvvvhCa9euTTdWsmRJXbp0SXfu3NHo0aPvW+cCAP4eGnhAJn344YcaOXKk3njjDV28eFHe3t569dVXFRYWluVtffrpp6pfv74qVqyY4XjLli3122+/me/TbkswDCPdMunuL6bh4eEqXbp0ult1AQAA8O9z9uxZDRgwQJGRkXJycnpg7M2bNxUeHq6RI0feN+bQoUNq27atRo0apWbNmqUb/+GHH5SYmKgff/xRw4YNU7ly5dStW7d/fBwAgLto4AGZVLBgQU2fPl3Tp0/P9Dr3a6aFh4f/rfXudW8zDwAAALhXdHS0Ll68qNq1a5vLUlJStG3bNs2aNUtJSUmyt7eXJK1YsUI3btxQr169MtzWkSNH1LRpUwUFBWnEiBEZxvj6+kq6O0/0hQsXNHr0aBp4AJCNaOABAAAAwGOmadOmOnjwoNWyPn36qGLFiho6dKjZvJPu3h3Spk0bFStWLN12Dh8+rOeff169e/fWu+++m6l9p6amKikp6Z8dAADACg28x9SJAd3zOgXgsVFuxoOvmAQAALA1BQsWVNWqVa2Wubi4qEiRIlbLT5w4oW3btmndunXptnHo0CE9//zzCggI0KBBgxQbGyvp7oPc0pp9s2fPVqlSpcypYbZt26YPPvhA/fv3N7eTmJioEydOmO9PnTqlmJgYFS5cWKVKlcq+gwaAxxgNPAAAAAD4l5o/f75KliyZ4bx2K1as0KVLl7RkyRItWbLEXH7vvMupqakaPny4Tp06pXz58qls2bKaOHGiXn31VTN+7969atKkifl+0KBBkqTevXtr4cKFOXNgAPCYsRhMpJVrEhIS5O7urvj4eLm5ueXovrgCD8g+j+MVeMOqMicNkB3eP/R5ju8jN+sH/H18TgBsBXWe7XulqSWvU0Am5Nb/AzNbQ9jlSjYAAAAAAAAA/hYaeAAAAAAAAIANYw48AAAAAMhmTGnzaHgcp0oB8HjiCjwAAAAAAADAhtHAAwAAAAAAAGwYDTwAAAAAAADAhtHAAwAAAAAAAGwYDTwAAAAAAADAhtHAAwAAAAAAAGwYDTwAAAAAAADAhtHAAwAAAAAAAGwYDTwAAAAAAADAhtHAAwAAAAAAAGwYDTwAAAAAAADAhtHAAwAAAJAlc+bMUfXq1eXm5iY3Nzf5+fnpu+++kySdPn1aFoslw9fy5cvTbevKlSsqWbKkLBaL4uLirMaWLl2qGjVqqECBAipRooT69u2rK1euWMUsX75cFStWlJOTk6pVq6Z169bl2HEDAJBXaOABAAAAyJKSJUvq/fffV3R0tPbu3avnn39ebdu21eHDh+Xj46Pz589bvcaMGSNXV1e1aNEi3bYCAwNVvXr1dMt37NihXr16KTAwUIcPH9by5cu1e/du9evXz4zZuXOnunXrpsDAQO3fv1/t2rVTu3btdOjQoRw9fgAAchsNPAAAAOS5999/XxaLRaGhoeayW7duKTg4WEWKFJGrq6s6duyoCxcuWK135swZtWrVSgUKFJCnp6eGDBmiO3fuWMVs2bJFtWvXlqOjo8qVK6eFCxem2//s2bNVpkwZOTk5qV69etq9e3dOHOZjo3Xr1mrZsqXKly+vJ598Uu+++65cXV31448/yt7eXl5eXlavVatWqUuXLnJ1dbXazpw5cxQXF6fBgwen20dUVJTKlCmj/v37y9fXVw0bNtSrr75q9dnMmDFDzZs315AhQ1SpUiWNGzdOtWvX1qxZs3L8HAAAkJto4AEAACBP7dmzR//73//SXYU1cOBAffvtt1q+fLm2bt2qc+fOqUOHDuZ4SkqKWrVqpeTkZO3cuVOLFi3SwoULFRYWZsacOnVKrVq1UpMmTRQTE6PQ0FC98sorWr9+vRnzxRdfaNCgQRo1apT27dunGjVqKCAgQBcvXsz5g38MpKSkaNmyZbp+/br8/PzSjUdHRysmJkaBgYFWy48cOaKxY8dq8eLFsrNL/98SPz8/nT17VuvWrZNhGLpw4YJWrFihli1bmjFRUVHy9/e3Wi8gIEBRUVHZdHQAANgGGngAAADIM4mJierRo4c+/vhjFSpUyFweHx+vTz/9VFOnTtXzzz+vOnXqaMGCBdq5c6d+/PFHSdKGDRt05MgRLVmyRDVr1lSLFi00btw4zZ49W8nJyZKkuXPnytfXV1OmTFGlSpUUEhKiTp06adq0aea+pk6dqn79+qlPnz6qXLmy5s6dqwIFCmj+/Pm5ezIeMQcPHpSrq6scHR312muvadWqVapcuXK6uE8//VSVKlVS/fr1zWVJSUnq1q2bJk+erFKlSmW4/QYNGmjp0qV68cUX5eDgIC8vL7m7u2v27NlmTGxsrIoXL261XvHixRUbG5tNRwkAgG2ggQcAAIA8ExwcrFatWqW7iio6Olq3b9+2Wl6xYkWVKlXKvLoqKipK1apVs2rgBAQEKCEhQYcPHzZjHnSFVnJysqKjo61i7Ozs5O/v/8CruJKSkpSQkGD1+repUKGCYmJitGvXLr3++uvq3bu3jhw5YhVz8+ZNhYeHp7v6bvjw4apUqZJeeuml+27/yJEjGjBggMLCwhQdHa2IiAidPn1ar732Wo4cDwAAtowGHgAAAPLEsmXLtG/fPk2YMCHdWGxsrBwcHOTh4WG1/N6rq+539VXa2INiEhISdPPmTV2+fFkpKSlZvoprwoQJcnd3N18+Pj6ZO+jHiIODg8qVK6c6depowoQJqlGjhmbMmGEVs2LFCt24cUO9evWyWr5p0yYtX75c+fLlU758+dS0aVNJUtGiRTVq1ChJd89xgwYNNGTIEFWvXl0BAQH66KOPNH/+fJ0/f16S5OXllW5exAsXLsjLyyunDhsAgDxBAw8AAAC57uzZsxowYICWLl0qJyenvE4ny4YPH674+Hjzdfbs2bxOKc+lpqYqKSnJatmnn36qNm3aqFixYlbLv/rqKx04cEAxMTGKiYnRJ598Ikn64YcfFBwcLEm6ceNGurnx7O3tJUmGYUi6O0/exo0brWIiIyMznIsPAIBHWb68TgAAAAD/PtHR0bp48aJq165tLktJSdG2bds0a9YsrV+/XsnJyYqLi7O6Cu/eq6u8vLzSPS027Wqse2MyukLLzc1Nzs7Osre3l729fZav4nJ0dJSjo2PWD/wxMXz4cLVo0UKlSpXSn3/+qfDwcG3ZssXq4SAnTpzQtm3btG7dunTrly1b1ur95cuXJUmVKlUyP+/WrVurX79+mjNnjgICAnT+/HmFhobq6af/H3v3HZ/T/f9//HlFJJFEEjtCELVXqBlao1KxKYrysUsRu7U60FZr1ZbSgaD2bItGbW2pEaL2jC02aYIkkvP7wzfn52qCqJEr9bjfbtft5rzP67zP65wT8fa6znmfCvLy8pIk9e7dW9WqVdPYsWNVr149LViwQLt27dK33377nI4cAIDUwR14AAAAeOFq1qypffv2mXdghYWFqVy5cmrdurX55/Tp01vdXXXkyBGdOXPGvLvKz89P+/bts3pb7Nq1a+Xm5ma+TOFxd2g5ODiobNmyVjEJCQlav349d3E9wuXLl9W2bVsVLlxYNWvW1M6dO7VmzRq9+eabZsyMGTOUO3du1apV61/to3379ho3bpymTJmiEiVK6O2331bhwoW1bNkyM6Zy5cqaN2+evv32W/n6+mrJkiVasWKFSpQo8dTHCACALeEOPAAAALxwGTNmTFJkcXFxUZYsWcz2Tp06qV+/fsqcObPc3NzUs2dP+fn5qVKlSpKkWrVqqVixYmrTpo1Gjx6tiIgIffzxxwoMDDTvjuvataumTJmiAQMGqGPHjtqwYYMWLVqkVatWmfvt16+f2rVrp3LlyqlChQqaMGGCoqOj1aFDhxd0NtKe6dOnPzbmyy+/1Jdffpmi/qpXr24+Fvugnj17qmfPno/c9u2339bbb7+dov0AAJBWUcADAACATRo/frzs7OzUtGlTxcTEmC8xSJQuXTqtXLlS3bp1k5+fn1xcXNSuXTt99tlnZoyPj49WrVqlvn37auLEicqdO7e+//57BQQEmDEtWrTQlStXNGTIEEVERKh06dIKCQlJ8mILAACA1EIBDwAAADZh06ZNVstOTk4KCgpSUFDQQ7fJmzdvsnOsPah69eras2fPI2N69OihHj16pDjX1DaoxDupnQIe492altROAQDwH8IceAAAAAAAAIANo4AHAAAAAAAA2DAKeAAAAAAAAIANo4AHAAAAAAAA2DAKeAAAAAAAAIANo4AHAAAAAAAA2DAKeAAAAAAAAIANo4AHAAAAAAAA2DAKeAAAAAAAAIANo4AHAAAAAAAA2DAKeAAAAAAAAIANo4AHAAAAAAAA2DAKeAAAAAAAAIANo4AHAAAAAAAA2DAKeAAAAAAAAIANo4AHAAAAAAAA2DAKeAAAAAAAAIANs/kC3rBhw2SxWKw+RYoUMdffvXtXgYGBypIli1xdXdW0aVNdunTJqo8zZ86oXr16cnZ2Vvbs2dW/f3/du3fPKmbTpk169dVX5ejoqAIFCig4ODhJLkFBQcqXL5+cnJxUsWJF7dix47kcMwAAAAAAAJDI5gt4klS8eHFdvHjR/Pz+++/mur59++rnn3/W4sWLtXnzZl24cEFNmjQx18fHx6tevXqKjY3V1q1bNWvWLAUHB2vIkCFmTHh4uOrVq6caNWooLCxMffr00bvvvqs1a9aYMQsXLlS/fv00dOhQ7d69W76+vgoICNDly5dfzEkAAAAAAADASylNFPDs7e3l6elpfrJmzSpJunXrlqZPn65x48bpjTfeUNmyZTVz5kxt3bpVf/75pyTp119/1cGDB/XDDz+odOnSqlOnjj7//HMFBQUpNjZWkjRt2jT5+Pho7NixKlq0qHr06KFmzZpp/PjxZg7jxo1T586d1aFDBxUrVkzTpk2Ts7OzZsyY8eJPCAAAAAAAAF4aaaKAd+zYMXl5eSl//vxq3bq1zpw5I0kKDQ1VXFyc/P39zdgiRYooT5482rZtmyRp27ZtKlmypHLkyGHGBAQEKDIyUgcOHDBjHuwjMSaxj9jYWIWGhlrF2NnZyd/f34xJTkxMjCIjI60+AAAAAAAAwJOw+QJexYoVFRwcrJCQEE2dOlXh4eF6/fXX9ffffysiIkIODg7y8PCw2iZHjhyKiIiQJEVERFgV7xLXJ657VExkZKTu3Lmjq1evKj4+PtmYxD6SM2LECLm7u5sfb2/vf3UOAAAAAAAA8PKyT+0EHqdOnTrmn0uVKqWKFSsqb968WrRokTJkyJCKmT3e4MGD1a9fP3M5MjKSIh4AAAAAAACeiM3fgfdPHh4eKlSokI4fPy5PT0/Fxsbq5s2bVjGXLl2Sp6enJMnT0zPJW2kTlx8X4+bmpgwZMihr1qxKly5dsjGJfSTH0dFRbm5uVh8AAAAAAADgSaS5Al5UVJROnDihnDlzqmzZskqfPr3Wr19vrj9y5IjOnDkjPz8/SZKfn5/27dtn9bbYtWvXys3NTcWKFTNjHuwjMSaxDwcHB5UtW9YqJiEhQevXrzdjAAAAAAAAgOfB5gt4H3zwgTZv3qxTp05p69ateuutt5QuXTq98847cnd3V6dOndSvXz9t3LhRoaGh6tChg/z8/FSpUiVJUq1atVSsWDG1adNGe/fu1Zo1a/Txxx8rMDBQjo6OkqSuXbvq5MmTGjBggA4fPqyvv/5aixYtUt++fc08+vXrp++++06zZs3SoUOH1K1bN0VHR6tDhw6pcl4AAAAAAADwcrD5OfDOnTund955R9euXVO2bNn02muv6c8//1S2bNkkSePHj5ednZ2aNm2qmJgYBQQE6Ouvvza3T5cunVauXKlu3brJz89PLi4uateunT777DMzxsfHR6tWrVLfvn01ceJE5c6dW99//70CAgLMmBYtWujKlSsaMmSIIiIiVLp0aYWEhCR5sQUAAAAAAADwLNl8AW/BggWPXO/k5KSgoCAFBQU9NCZv3rxavXr1I/upXr269uzZ88iYHj16qEePHo+MAQAAAAAAAJ4lm3+EFgAAAAAAAHiZUcADAAAAAAAAbBgFPAAAAAAAAMCGUcADAAAAAAAAbBgFPAAAAAAAAMCGUcADAAAAAAAAbBgFPAAAAAAAAMCGUcADAAAAAAAAbBgFPAAAAAAAAMCGUcADAAAAAAAAbBgFPAAAAAAAAMCGUcADAABAqhgxYoTKly+vjBkzKnv27GrcuLGOHDliFXP37l0FBgYqS5YscnV1VdOmTXXp0iWrmDNnzqhevXpydnZW9uzZ1b9/f927d88qZtOmTXr11Vfl6OioAgUKKDg4OEk+QUFBypcvn5ycnFSxYkXt2LHjmR8zAADAv0EBDwAAAKli8+bNCgwM1J9//qm1a9cqLi5OtWrVUnR0tBnTt29f/fzzz1q8eLE2b96sCxcuqEmTJub6+Ph41atXT7Gxsdq6datmzZql4OBgDRkyxIwJDw9XvXr1VKNGDYWFhalPnz569913tWbNGjNm4cKF6tevn4YOHardu3fL19dXAQEBunz58os5GQAAAI9gn9oJAAAA4OUUEhJitRwcHKzs2bMrNDRUVatW1a1btzR9+nTNmzdPb7zxhiRp5syZKlq0qP78809VqlRJv/76qw4ePKh169YpR44cKl26tD7//HMNHDhQw4YNk4ODg6ZNmyYfHx+NHTtWklS0aFH9/vvvGj9+vAICAiRJ48aNU+fOndWhQwdJ0rRp07Rq1SrNmDFDgwYNeoFnBQAAICnuwAMAAIBNuHXrliQpc+bMkqTQ0FDFxcXJ39/fjClSpIjy5Mmjbdu2SZK2bdumkiVLKkeOHGZMQECAIiMjdeDAATPmwT4SYxL7iI2NVWhoqFWMnZ2d/P39zZh/iomJUWRkpNUHAADgeaGABwAAgFSXkJCgPn36qEqVKipRooQkKSIiQg4ODvLw8LCKzZEjhyIiIsyYB4t3iesT1z0qJjIyUnfu3NHVq1cVHx+fbExiH/80YsQIubu7mx9vb+9/d+AAAAApQAEPAAAAqS4wMFD79+/XggULUjuVFBk8eLBu3bplfs6ePZvaKQEAgP8w5sADAABAqurRo4dWrlypLVu2KHfu3Ga7p6enYmNjdfPmTau78C5duiRPT08z5p9vi018S+2DMf98c+2lS5fk5uamDBkyKF26dEqXLl2yMYl9/JOjo6McHR3/3QEDAAA8Ie7AAwAAQKowDEM9evTQ8uXLtWHDBvn4+FitL1u2rNKnT6/169ebbUeOHNGZM2fk5+cnSfLz89O+ffus3ha7du1aubm5qVixYmbMg30kxiT24eDgoLJly1rFJCQkaP369WYMAABAauIOPAAAAKSKwMBAzZs3Tz/++KMyZsxozjfn7u6uDBkyyN3dXZ06dVK/fv2UOXNmubm5qWfPnvLz81OlSpUkSbVq1VKxYsXUpk0bjR49WhEREfr4448VGBho3iHXtWtXTZkyRQMGDFDHjh21YcMGLVq0SKtWrTJz6devn9q1a6dy5cqpQoUKmjBhgqKjo8230gIAAKQmCngAAABIFVOnTpUkVa9e3ap95syZat++vSRp/PjxsrOzU9OmTRUTE6OAgAB9/fXXZmy6dOm0cuVKdevWTX5+fnJxcVG7du302WefmTE+Pj5atWqV+vbtq4kTJyp37tz6/vvvFRAQYMa0aNFCV65c0ZAhQxQREaHSpUsrJCQkyYstAAAAUgMFPAAAAKQKwzAeG+Pk5KSgoCAFBQU9NCZv3rxavXr1I/upXr269uzZ88iYHj16qEePHo/NCQAA4EVjDj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bwnFBQUpHz58snJyUkVK1bUjh07UjslAAAAPCOM9QAAgC2igPcEFi5cqH79+mno0KHavXu3fH19FRAQoMuXL6d2agAAAHhKjPUAAICtooD3BMaNG6fOnTurQ4cOKlasmKZNmyZnZ2fNmDEjtVMDAADAU2KsBwAAbJV9aieQVsTGxio0NFSDBw822+zs7OTv769t27Ylu01MTIxiYmLM5Vu3bkmSIiMjn2+ykv6OiXvu+wBeFi/i7+yLFhPP7wjgWXgRvx8S92EYxnPf18vsScd6qTnOk/g9nhb8HWNJ7RSQAozzkBr4/ZA2vKjfDykd61HAS6GrV68qPj5eOXLksGrPkSOHDh8+nOw2I0aM0Keffpqk3dvb+7nkCOA5+WZJamcAwEZNcF/6wvb1999/y93d/YXt72XzpGM9xnl4nAnJ/xcBtoZxHlIBvx/SiBf8++FxYz0KeM/R4MGD1a9fP3M5ISFB169fV5YsWWSxUHF/2UVGRsrb21tnz56Vm5tbaqcDwIbw+wEPMgxDf//9t7y8vFI7FTyAcR4ehd/jAB6G3w/4p5SO9SjgpVDWrFmVLl06Xbp0yar90qVL8vT0THYbR0dHOTo6WrV5eHg8rxSRRrm5ufGLG0Cy+P2ARNx59/w96ViPcR5Sgt/jAB6G3w94UErGerzEIoUcHBxUtmxZrV+/3mxLSEjQ+vXr5efnl4qZAQAA4Gkx1gMAALaMO/CeQL9+/dSuXTuVK1dOFSpU0IQJExQdHa0OHTqkdmoAAAB4Soz1AACAraKA9wRatGihK1euaMiQIYqIiFDp0qUVEhKSZLJjICUcHR01dOjQJI/fAAC/H4DUwVgPzwq/xwE8DL8f8G9ZjMe9pxYAAAAAAABAqmEOPAAAAAAAAMCGUcADAAAAAAAAbBgFPAAAAAAAAMCGUcADUqh9+/Zq3LjxE21jsVi0YsWK55LPo5w6dUoWi0VhYWEvfN/Ay6h69erq06ePuZwvXz5NmDAh1fL5t4KDg+Xh4ZHaaQDAC8c4D8DDMM6DraCAB/yf9u3by2KxyGKxyMHBQQUKFNBnn32me/fuSZImTpyo4ODg555HbGysRo8eLV9fXzk7Oytr1qyqUqWKZs6cqbi4uOe+f+BlZBiG/P39FRAQkGTd119/LQ8PD507dy4VMku5iIgI9ezZU/nz55ejo6O8vb3VoEEDrV+/PrVTA4BUxzgPeHkxzsN/hX1qJwDYktq1a2vmzJmKiYnR6tWrFRgYqPTp02vw4MFyd3d/7vuPjY1VQECA9u7dq88//1xVqlSRm5ub/vzzT3311VcqU6aMSpcu/dzzAF42FotFM2fOVMmSJfXNN9/ovffekySFh4drwIABmjp1qnLnzp3KWT7cqVOnVKVKFXl4eGjMmDEqWbKk4uLitGbNGgUGBurw4cOpnSIApDrGecDLiXEe/iu4Aw94gKOjozw9PZU3b15169ZN/v7++umnnyQlfbSievXq6tWrlwYMGKDMmTPL09NTw4YNe2T/Q4cOVc6cOfXXX38lu37ChAnasmWL1q9fr8DAQJUuXVr58+dXq1attH37dhUsWFCSFBISotdee00eHh7KkiWL6tevrxMnTiTp7/Dhw6pcubKcnJxUokQJbd68+d+dGOAl4O3trYkTJ+qDDz5QeHi4DMNQp06dVKtWLZUpU0Z16tSRq6urcuTIoTZt2ujq1asp7vvMmTNq1KiRXF1d5ebmpubNm+vSpUuSpFu3bildunTatWuXJCkhIUGZM2dWpUqVzO1/+OEHeXt7P7T/7t27y2KxaMeOHWratKkKFSqk4sWLq1+/fvrzzz/NuHHjxqlkyZJycXGRt7e3unfvrqioqCT9rVixQgULFpSTk5MCAgJ09uzZFB8rANgqxnnAy4tx3v/HOC/tooAHPEKGDBkUGxv70PWzZs2Si4uLtm/frtGjR+uzzz7T2rVrk8QZhqGePXtq9uzZ+u2331SqVKlk+5s7d678/f1VpkyZJOvSp08vFxcXSVJ0dLT69eunXbt2af369bKzs9Nbb72lhIQEq2369++v999/X3v27JGfn58aNGiga9euPckpAF4q7dq1U82aNdWxY0dNmTJF+/fv1zfffKM33nhDZcqU0a5duxQSEqJLly6pefPmKeozISFBjRo10vXr17V582atXbtWJ0+eVIsWLSRJ7u7uKl26tDZt2iRJ2rdvnywWi/bs2WMOujZv3qxq1aol2//169cVEhKiwMBA83fEgx6c68TOzk6TJk3SgQMHNGvWLG3YsEEDBgywir99+7a++OILzZ49W3/88Ydu3rypli1bpuhYASAtYZwHvFwY5zHOS/MMAIZhGEa7du2MRo0aGYZhGAkJCcbatWsNR0dH44MPPkiy3jAMo1q1asZrr71m1Uf58uWNgQMHmsuSjMWLFxutWrUyihYtapw7d+6ROWTIkMHo1avXE+d+5coVQ5Kxb98+wzAMIzw83JBkjBw50oyJi4szcufObYwaNeqJ+wdeJpcuXTKyZs1q2NnZGcuXLzc+//xzo1atWlYxZ8+eNSQZR44cMQzj/u+D3r17m+vz5s1rjB8/3jAMw/j111+NdOnSGWfOnDHXHzhwwJBk7NixwzAMw+jXr59Rr149wzAMY8KECUaLFi0MX19f45dffjEMwzAKFChgfPvtt8nmu337dkOSsWzZsic+1sWLFxtZsmQxl2fOnGlIMv7880+z7dChQ4YkY/v27U/cPwDYCsZ5AAyDcR7jvLSNO/CAB6xcuVKurq5ycnJSnTp11KJFi0c+LvHPb1hz5sypy5cvW7X17dtX27dv15YtW5QrV65H7t8wjBTleezYMb3zzjvKnz+/3NzclC9fPkn3b99+kJ+fn/lne3t7lStXTocOHUrRPoCXVfbs2fXee++paNGiaty4sfbu3auNGzfK1dXV/BQpUkSSkn2k6Z8OHTokb29vq0cjihUrJg8PD/PvY7Vq1fT7778rPj5emzdvVvXq1VW9enVt2rRJFy5c0PHjx1W9evVk+0/p7w1JWrdunWrWrKlcuXIpY8aMatOmja5du6bbt2+bMfb29ipfvry5XKRIEatcASCtYpwHgHEe47y0jAIe8IAaNWooLCxMx44d0507d8xHJx4mffr0VssWiyXJ4w1vvvmmzp8/rzVr1jx2/4UKFUrRJKQNGjTQ9evX9d1332n79u3avn27JD3yMRAAKWdvby97+/vveYqKilKDBg0UFhZm9Tl27JiqVq36TPZXtWpV/f3339q9e7e2bNliNbDbvHmzvLy8zLmR/qlgwYKyWCyP/d1x6tQp1a9fX6VKldLSpUsVGhqqoKAgSfzuAPByYJwHQGKch7SLAh7wABcXFxUoUEB58uQxf6k/rYYNG2revHl69913tWDBgkfGtmrVSuvWrdOePXuSrIuLi1N0dLSuXbumI0eO6OOPP1bNmjVVtGhR3bhxI9n+HpzU9N69ewoNDVXRokWf7oCAl8yrr76qAwcOKF++fCpQoIDV51H/8UtUtGhRnT171mqC4IMHD+rmzZsqVqyYpPvzl5QqVUpTpkxR+vTpVaRIEVWtWlV79uzRypUrHzoviiRlzpxZAQEBCgoKUnR0dJL1N2/elCSFhoYqISFBY8eOVaVKlVSoUCFduHAhSfy9e/fMiZYl6ciRI7p58ya/OwCkeYzzAPwT4zzGeWkJBTzgBXjrrbc0Z84cdejQQUuWLHloXJ8+fVSlShXVrFlTQUFB2rt3r06ePKlFixapUqVKOnbsmDJlyqQsWbLo22+/1fHjx7Vhwwb169cv2f6CgoK0fPlyHT58WIGBgbpx44Y6duz4vA4T+E8KDAzU9evX9c4772jnzp06ceKE1qxZow4dOig+Pv6x2/v7+6tkyZJq3bq1du/erR07dqht27aqVq2aypUrZ8ZVr15dc+fONQdxmTNnVtGiRbVw4cJHDuyk+3/X4+PjVaFCBS1dulTHjh3ToUOHNGnSJPMRqwIFCiguLk6TJ0/WyZMnNWfOHE2bNi1JX+nTp1fPnj21fft2hYaGqn379qpUqZIqVKjwJKcNAF4ajPOAtItxHuO8tIQCHvCCNGvWTLNmzVKbNm20bNmyZGMcHR21du1aDRgwQN98840qVaqk8uXLa9KkSerVq5dKlCghOzs7LViwQKGhoSpRooT69u2rMWPGJNvfyJEjNXLkSPn6+ur333/XTz/9pKxZsz7PwwT+c7y8vPTHH38oPj5etWrVUsmSJdWnTx95eHjIzu7x/4xaLBb9+OOPypQpk6pWrSp/f3/lz59fCxcutIqrVq2a4uPjreZAqV69epK25OTPn1+7d+9WjRo19P7776tEiRJ68803tX79ek2dOlWS5Ovrq3HjxmnUqFEqUaKE5s6dqxEjRiTpy9nZWQMHDlSrVq1UpUoVubq6JskVAGCNcR6QNjHOY5yXlliMJ5kVEQAAAAAAAMALxR14AAAAAAAAgA2jgAcAAAAAAADYMAp4AAAAAAAAgA2jgAcAAAAAAADYMAp4AAAAAAAAgA2jgAcAAAAAAADYMAp4AAAAAAAAgA2jgAcAAAAAAADYMAp4AAAAAAAAgA2jgAcA/xAREaGePXsqf/78cnR0lLe3txo0aKD169endmoAAAB4CozzAKRV9qmdAADYklOnTqlKlSry8PDQmDFjVLJkScXFxWnNmjUKDAzU4cOHUztFAAAA/AuM8wCkZdyBBwAP6N69uywWi3bs2KGmTZuqUKFCKl68uPr166c///xTknTmzBk1atRIrq6ucnNzU/PmzXXp0iWzj2HDhql06dKaMWOG8uTJI1dXV3Xv3l3x8fEaPXq0PD09lT17dn3xxRdW+7ZYLJo6darq1KmjDBkyKH/+/FqyZIlVzMCBA1WoUCE5Ozsrf/78+uSTTxQXF5dk33PmzFG+fPnk7u6uli1b6u+//5YkzZ49W1myZFFMTIxVv40bN1abNm2e6bkEAACwJYzzAKRlFPAA4P9cv35dISEhCgwMlIuLS5L1Hh4eSkhIUKNGjXT9+nVt3rxZa9eu1cmTJ9WiRQur2BMnTuiXX35RSEiI5s+fr+nTp6tevXo6d+6cNm/erFGjRunjjz/W9u3brbb75JNP1LRpU+3du1etW7dWy5YtdejQIXN9xowZFRwcrIMHD2rixIn67rvvNH78+CT7XrFihVauXKmVK1dq8+bNGjlypCTp7bffVnx8vH766Scz/vLly1q1apU6duz41OcQAADAFjHOY5wHpHkGAMAwDMPYvn27IclYtmzZQ2N+/fVXI126dMaZM2fMtgMHDhiSjB07dhiGYRhDhw41nJ2djcjISDMmICDAyJcvnxEfH2+2FS5c2BgxYoS5LMno2rWr1f4qVqxodOvW7aH5jBkzxihbtqy5nNy++/fvb1SsWNFc7tatm1GnTh1zeezYsUb+/PmNhISEh+4HAAAgLWOcxzgPSOuYAw8A/o9hGI+NOXTokLy9veXt7W22FStWTB4eHjp06JDKly8vScqXL58yZsxoxuTIkUPp0qWTnZ2dVdvly5et+vfz80uyHBYWZi4vXLhQkyZN0okTJxQVFaV79+7Jzc3Napt/7jtnzpxW++ncubPKly+v8+fPK1euXAoODlb79u1lsVgee/wAAABpEeM8xnlAWscjtADwfwoWLCiLxfJMJjBOnz691bLFYkm2LSEhIcV9btu2Ta1bt1bdunW1cuVK7dmzRx999JFiY2Mfu+8H91OmTBn5+vpq9uzZCg0N1YEDB9S+ffsU5wEAAJDWMM4DkNZRwAOA/5M5c2YFBAQoKChI0dHRSdbfvHlTRYsW1dmzZ3X27Fmz/eDBg7p586aKFSv21DkkTqD84HLRokUlSVu3blXevHn10UcfqVy5cipYsKBOnz79r/bz7rvvKjg4WDNnzpS/v7/VN80AAAD/NYzzAKR1FPAA4AFBQUGKj49XhQoVtHTpUh07dkyHDh3SpEmT5OfnJ39/f5UsWVKtW7fW7t27tWPHDrVt21bVqlVTuXLlnnr/ixcv1owZM3T06FENHTpUO3bsUI8ePSTd/+b4zJkzWrBggU6cOKFJkyZp+fLl/2o/rVq10rlz5/Tdd98xqTEAAHgpMM4DkJZRwAOAB+TPn1+7d+9WjRo19P7776tEiRJ68803tX79ek2dOlUWi0U//vijMmXKpKpVq8rf31/58+fXwoULn8n+P/30Uy1YsEClSpXS7NmzNX/+fPMb34YNG6pv377q0aOHSpcura1bt+qTTz75V/txd3dX06ZN5erqqsaNGz+T3AEAAGwZ4zwAaZnFSMlsngCA585isWj58uUvbKBVs2ZNFS9eXJMmTXoh+wMAAHhZMc4D8LR4Cy0AvGRu3LihTZs2adOmTfr6669TOx0AAAA8I4zzgP8uCngA8JIpU6aMbty4oVGjRqlw4cKpnQ4AAACeEcZ5wH8Xj9ACAAAAAAAANoyXWAAAAAAAAAA2jAIeAAAAAAAAYMMo4AEAAAAAAAA2jAIeAAAAAAAAYMMo4AEAAAAAAAA2jAIeAAAAAAAAYMMo4AEAAAAAAAA2jAIeAAAAAAAAYMMo4AEAAAAAAAA2jAIeAAAAAAAAYMMo4AEAAAAAAAA2jAIeAAAAAAAAYMMo4AEAAAAAAAA2jAIeAAAAAAAAYMMo4AEAAAAAAAA2jAIeAAAAAAAAYMMo4AEAAAAAAAA2jAIekIZt2rRJFotFmzZtSu1U0qT27dsrX758qZ1GsoYNGyaLxaKrV6+mdiqwIfydBwCkZbb479i9e/c0YMAAeXt7y87OTo0bN5YkWSwWDRs27F/3W716dZUoUeLZJAkAooAHPDGLxZKiT0oGJl9++aVWrFiRZvJNiy5cuKBhw4YpLCwstVOxSdWrV7f6OcicObPKly+vGTNmKCEhIbXTe2G2bt2qYcOG6ebNmymKb9++vSwWi9zc3HTnzp0k648dO2ae06+++uoZZwsAQMqltbGrJAUHB1vl5uTkpEKFCqlHjx66dOnSM93XjBkzNGbMGDVr1kyzZs1S3759k4170rHCi3T37l2NHz9eFStWlLu7u9X5Onr0aGqnB+AZsU/tBIC0Zs6cOVbLs2fP1tq1a5O0Fy1a9LF9ffnll2rWrJn5Td/z8CzzTYsuXLigTz/9VPny5VPp0qWt1n333XcvVZHqYXLnzq0RI0ZIkq5cuaLZs2erU6dOOnr0qEaOHJnK2b0YW7du1aeffqr27dvLw8MjRdvY29vr9u3b+vnnn9W8eXOrdXPnzpWTk5Pu3r37HLIFACDl0trY9UGfffaZfHx8dPfuXf3++++aOnWqVq9erf3798vZ2fmZ7GPDhg3KlSuXxo8fb9V+584d2dv///8u/5uxwotw9epV1a5dW6Ghoapfv75atWolV1dXHTlyRAsWLNC3336r2NjY1E4TwDNAAQ94Qv/73/+slv/880+tXbs2Sbut+Lf53r59+5kNjGxV+vTpUzsFm+Du7m718/Dee++pcOHCmjJlij7//HPO00M4OjqqSpUqmj9/fpIC3rx581SvXj0tXbo0lbIDAOC+tDZ2fVCdOnVUrlw5SdK7776rLFmyaNy4cfrxxx/1zjvvJLtNdHS0XFxcUryPy5cvJ1uQc3Jy+lc5v2jt27fXnj17tGTJEjVt2tRq3eeff66PPvoolTID8KzxCC3wHERHR+v999+Xt7e3HB0dVbhwYX311VcyDMOMsVgsio6O1qxZs8zHA9q3by9JOn36tLp3767ChQsrQ4YMypIli95++22dOnXqueSbOEdHaGioqlatKmdnZ3344YeSpB9//FH16tWTl5eXHB0d9corr+jzzz9XfHx8sn0cPHhQNWrUkLOzs3LlyqXRo0cn2d/kyZNVvHhxOTs7K1OmTCpXrpzmzZtnrn+S479586b69u2rfPnyydHRUblz51bbtm119epVbdq0SeXLl5ckdejQwTzPwcHBkpKfAy8l1066f/169OihFStWqESJEnJ0dFTx4sUVEhJiFff333+rT58+Zn7Zs2fXm2++qd27d6fo2ly9elXNmzeXm5ubsmTJot69e1vd1VWtWjX5+vomu23hwoUVEBCQov08yNnZWZUqVVJ0dLSuXLmSoutx8uRJWSyWJN9eS/e/sbZYLJo/f76k/z+/39GjR/W///1P7u7uypYtmz755BMZhqGzZ8+qUaNGcnNzk6enp8aOHZukz5iYGA0dOlQFChSQo6OjvL29NWDAAMXExFjFpeQ6DRs2TP3795ck+fj4mD8nKfn71qpVK/3yyy9Wj9Ps3LlTx44dU6tWrZLd5uTJk3r77beVOXNm81yvWrUqSdy5c+fUuHFjubi4KHv27Orbt2+S40u0fft21a5dW+7u7nJ2dla1atX0xx9/PDZ/AACktDN2feONNyRJ4eHhku6P5VxdXXXixAnVrVtXGTNmVOvWrVN0TKdOnZLFYtHGjRt14MCBJI8SPzgH3tOMFUJDQ1W5cmVlyJBBPj4+mjZtmrkuKipKLi4u6t27d5Ltzp07p3Tp0plPSSRn+/btWrVqlTp16pSkeCfd/7Lxn1N5bNiwQa+//rpcXFzk4eGhRo0a6dChQ1YxTztWS5zrcOHChfrwww/l6ekpFxcXNWzYUGfPnrWK/e233/T2228rT5485piub9++SaYoSbzW58+fV+PGjeXq6qps2bLpgw8+MP9fYhiG8uXLp0aNGiU5F3fv3pW7u7vee++9h55PwNZxBx7wjBmGoYYNG2rjxo3q1KmTSpcurTVr1qh///46f/68WeCYM2eO3n33XVWoUEFdunSRJL3yyiuS7hcAtm7dqpYtWyp37tw6deqUpk6dqurVq+vgwYPP5c64a9euqU6dOmrZsqX+97//KUeOHJLuz0Hi6uqqfv36ydXVVRs2bNCQIUMUGRmpMWPGWPVx48YN1a5dW02aNFHz5s21ZMkSDRw4UCVLllSdOnUk3X9stVevXmrWrJlZjPrrr7+0fft2s+CR0uOPiorS66+/rkOHDqljx4569dVXdfXqVf300086d+6cihYtqs8++0xDhgxRly5d9Prrr0uSKleunOw5SOm1S/T7779r2bJl6t69uzJmzKhJkyapadOmOnPmjLJkySJJ6tq1q5YsWaIePXqoWLFiunbtmn7//XcdOnRIr7766mOvS/PmzZUvXz6NGDFCf/75pyZNmqQbN25o9uzZkqQ2bdqoc+fO2r9/v9VEyTt37tTRo0f18ccfP3YfyTl58qTSpUsnDw8PrV69+rHXI3/+/KpSpYrmzp2bZO6YuXPnKmPGjEkGUy1atFDRokU1cuRIrVq1SsOHD1fmzJn1zTff6I033tCoUaM0d+5cffDBBypfvryqVq0qSUpISFDDhg31+++/q0uXLipatKj27dun8ePH6+jRo0nm5nncdWrSpImOHj2q+fPna/z48cqaNaskKVu2bI89T02aNFHXrl21bNkydezYUdL9u++KFCmS7PW9dOmSKleurNu3b6tXr17KkiWLZs2apYYNG2rJkiV66623JN1/bKdmzZo6c+aMevXqJS8vL82ZM0cbNmxI0ueGDRtUp04dlS1bVkOHDpWdnZ1mzpypN954Q7/99psqVKjw2OMAALy80tLY9cSJE5JkjrOk+y+hCAgI0GuvvaavvvpKzs7OKTqmbNmyac6cOfriiy8UFRVlFsqSe5T4344Vbty4obp166p58+Z65513tGjRInXr1k0ODg7q2LGjXF1d9dZbb2nhwoUaN26c0qVLZ247f/58GYZhFiST89NPP0m6Px5MiXXr1qlOnTrKnz+/hg0bpjt37mjy5MmqUqWKdu/eneSL7X87Vkv0xRdfyGKxaODAgbp8+bImTJggf39/hYWFKUOGDJKkxYsX6/bt2+rWrZuyZMmiHTt2aPLkyTp37pwWL15s1V98fLwCAgJUsWJFffXVV1q3bp3Gjh2rV155Rd26dZPFYtH//vc/jR49WtevX1fmzJnNbX/++WdFRkamiTtPgYcyADyVwMBA48G/SitWrDAkGcOHD7eKa9asmWGxWIzjx4+bbS4uLka7du2S9Hn79u0kbdu2bTMkGbNnzzbbNm7caEgyNm7c+K/zNQzDqFatmiHJmDZtWopyee+99wxnZ2fj7t27Sfp4ML+YmBjD09PTaNq0qdnWqFEjo3jx4o/MMaXHP2TIEEOSsWzZsiTxCQkJhmEYxs6dOw1JxsyZM5PEtGvXzsibN6+5/CTXTpLh4OBg1bZ3715DkjF58mSzzd3d3QgMDHzk8SZn6NChhiSjYcOGVu3du3c3JBl79+41DMMwbt68aTg5ORkDBw60iuvVq5fh4uJiREVFPXI/1apVM4oUKWJcuXLFuHLlinHo0CGjV69ehiSjQYMGhmGk/Hp88803hiTj0KFDZltsbKyRNWtWq5/zxGPr0qWL2Xbv3j0jd+7chsViMUaOHGm237hxw8iQIYPV9nPmzDHs7OyM3377zSqnadOmGZKMP/74w2xL6XUaM2aMIckIDw9/5PlK1K5dO8PFxcUwjPs/HzVr1jQMwzDi4+MNT09P49NPPzXCw8MNScaYMWPM7fr06WNIssr977//Nnx8fIx8+fIZ8fHxhmEYxoQJEwxJxqJFi8y46Ohoo0CBAlZ/5xMSEoyCBQsaAQEB5s+8Ydy/Zj4+Psabb76ZouMBALw80sLYdebMmYYkY926dcaVK1eMs2fPGgsWLDCyZMliZMiQwTh37pxhGPf/PZZkDBo0yGr7JzmmatWqJTs2lWQMHTrUXH7SsULi2Hjs2LFmW0xMjFG6dGkje/bsRmxsrGEYhrFmzRpDkvHLL79YbV+qVCmjWrVqj9zHW2+9ZUgybty4kaKcEvd97do1s23v3r2GnZ2d0bZtW7Ptacdqidc5V65cRmRkpNm+aNEiQ5IxceJEsy25n50RI0YYFovFOH36tNmWeK0/++wzq9gyZcoYZcuWNZePHDliSDKmTp1qFdewYUMjX758VuMlIK3hEVrgGVu9erXSpUunXr16WbW///77MgxDv/zyy2P7SPxGSpLi4uJ07do1FShQQB4eHil+9PJJOTo6qkOHDo/M5e+//9bVq1f1+uuv6/bt2zp8+LBVrKurq9W3Wg4ODqpQoYJOnjxptnl4eOjcuXPauXPnQ3NJ6fEvXbpUvr6+5l1LD7JYLI854qSe9Nr5+/ub3zxLUqlSpeTm5pbkeLdv364LFy48cT6SFBgYaLXcs2dPM1fp/vx1jRo1Mr+lle5/O7lw4ULz8cvHOXz4sLJly6Zs2bKpaNGimjx5surVq6cZM2ZISvn1aN68uZycnDR37lyzbc2aNbp69Wqy33a+++675p/TpUuncuXKyTAMderUyWz38PBQ4cKFrc7p4sWLVbRoURUpUkRXr141P4mP1WzcuNFqPym5Tk+jVatW2rRpkyIiIrRhwwZFREQ89PHZ1atXq0KFCnrttdfMNldXV3Xp0kWnTp3SwYMHzbicOXOqWbNmZpyzs7N5x0OisLAw83Hda9eumeciOjpaNWvW1JYtW3hRCwDgkWx57Orv769s2bLJ29tbLVu2lKurq5YvX65cuXJZxXXr1u2ZH9OzYG9vb/XIpoODg9577z1dvnxZoaGhku4fo5eXl9X4af/+/frrr78ee7dYZGSkJCljxoyPzeXixYsKCwtT+/btre5MK1WqlN58801zbPmgfztWS9S2bVur3Jo1a6acOXNa7evBn53o6GhdvXpVlStXlmEY2rNnT5I+u3btarX8+uuvW+27UKFCqlixotX5vH79un755Re1bt36X/0fAbAVFPCAZ+z06dPy8vJK8g9p4u34p0+ffmwfd+7c0ZAhQ8w5O7Jmzaps2bLp5s2bunXr1nPJO1euXHJwcEjSfuDAAb311ltyd3eXm5ubsmXLZg4m/plL7ty5k/yjmClTJt24ccNcHjhwoFxdXVWhQgUVLFhQgYGBSebqSunxnzhxwuqx0af1pNcuT548Sfr45/GOHj1a+/fvl7e3typUqKBhw4Y9UeGoYMGCVsuvvPKK7OzsrOZcadu2rc6cOaPffvtN0v3HIy5dupTixyny5cuntWvXat26dfr9998VERGhlStXmo+HpPR6eHh4qEGDBlbzGc6dO1e5cuUyi2sP+uf5c3d3l5OTk7nfB9sfPKfHjh3TgQMHzKJj4qdQoUKS7k9G/aj9SEmv09NInHNn4cKFmjt3rsqXL68CBQokG3v69GkVLlw4Sfs/f8ZOnz6tAgUKJPn79M9tjx07Jklq165dkvPx/fffKyYm5rn9zgDwcFu2bFGDBg3k5eUli8WS5NH+x0mcf+qfnyeZmB9IKVseuwYFBWnt2rXauHGjDh48qJMnTyaZ39fe3l65c+d+5sf0LHh5eSX5e5s4Xkkcy9nZ2al169ZasWKFbt++Len/v83+7bfffmT/bm5uku5/yf44icf8sHFI4heAD/q3Y7VE/xzHWiwWFShQwGoce+bMGbOomDivXbVq1SQl/b+Gk5NTkseWkxvTtW3bVn/88Yd5zIsXL1ZcXFyKx8aArWIOPMAG9ezZUzNnzlSfPn3k5+cnd3d3WSwWtWzZ8rndTfPgt1+Jbt68qWrVqsnNzU2fffaZXnnlFTk5OWn37t0aOHBgklwenLfjQYl3hkn3BwhHjhzRypUrFRISoqVLl+rrr7/WkCFD9Omnn0pKneP/N1JyvM2bN9frr7+u5cuX69dff9WYMWM0atQoLVu2zJwX8Ekk961hQECAcuTIoR9++EFVq1bVDz/8IE9PT/n7+6eoTxcXl0fGPsn1aNu2rRYvXqytW7eqZMmS+umnn9S9e3fZ2SX9vii585eSc5qQkKCSJUtq3LhxycZ6e3s/cZ9Pw9HRUU2aNNGsWbN08uRJc8LrFyHx/I8ZM0alS5dONsbV1fWF5QPgvujoaPn6+qpjx45q0qTJE2//wQcfJLnLpGbNmuaLmQBb87zGbhUqVDDfQvswjo6OyY4z0pK2bdtqzJgxWrFihd555x3NmzdP9evXl7u7+yO3K1KkiCRp37595lzPz9K/HaulVHx8vN58801dv35dAwcOVJEiReTi4qLz58+rffv2Kf6/xj+1bNlSffv21dy5c/Xhhx/qhx9+ULly5ZItXgJpCQU84BnLmzev1q1bp7///tvqW7/Ex03z5s1rtj3sFu4lS5aoXbt2Vm90unv3rtWbLl+ETZs26dq1a1q2bJnVpLSJb/76t1xcXNSiRQu1aNFCsbGxatKkib744gsNHjxYTk5OKT7+V155Rfv373/kvp7kNvknuXZPImfOnOrevbu6d++uy5cv69VXX9UXX3yRogLesWPH5OPjYy4fP35cCQkJVpMMp0uXTq1atVJwcLBGjRqlFStWqHPnzike5DzOk/w81q5dW9myZdPcuXNVsWJF3b59+5l/2/nKK69o7969qlmz5jN7DOJp+2nVqpVmzJghOzs7tWzZ8qFxefPm1ZEjR5K0//NnLG/evNq/f78Mw7DK7Z/bJj4a7ObmluKCLYDnr06dOo/8HR8TE6OPPvpI8+fP182bN1WiRAmNGjVK1atXl3S/8P5g8X3v3r06ePCg1dsrgWflvzR2TfQ8xnT/Zqxw4cIFRUdHW92Fd/ToUUmyGsuVKFFCZcqU0dy5c5U7d26dOXNGkydPfmz/DRo00IgRI/TDDz88toCXeMwPG4dkzZr1md/lm/ikQCLDMHT8+HGVKlVK0v3C49GjRzVr1iy1bdvWjFu7du1T7Tdz5syqV6+e5s6dq9atW+uPP/7QhAkTnqpPwBak7a8qABtUt25dxcfHa8qUKVbt48ePl8VisRrQu7i4JDuwSZcuXZJvsSZPnmy+Iv1FSSwAPZhLbGysvv7663/d57Vr16yWHRwcVKxYMRmGobi4OHO/KTn+pk2bau/evVq+fHmS/SRunzgQSckA8kmuXUrEx8cnufU/e/bs8vLyUkxMTIr6CAoKslpOHMz9M5c2bdroxo0beu+99xQVFfVM37D1JD+P9vb25lvWgoODVbJkSXOQ9qw0b95c58+f13fffZdk3Z07d5I8/pEST/JzkpwaNWro888/15QpU+Tp6fnQuLp162rHjh3atm2b2RYdHa1vv/1W+fLlU7Fixcy4CxcuaMmSJWbc7du39e2331r1V7ZsWb3yyiv66quvFBUVlWR/V65c+VfHA+D56tGjh7Zt26YFCxbor7/+0ttvv63atWsn+c9uou+//16FChV6LnfYAP+lsWuiZz2mk/7dWOHevXv65ptvzOXY2Fh98803ypYtm8qWLWsV26ZNG/3666+aMGGCsmTJkqIc/fz8VLt2bX3//ffJPqofGxurDz74QNL9L5RLly6tWbNmWR3D/v379euvv6pu3bopPq6Umj17ttXjvUuWLNHFixfNY0vu/xqGYWjixIlPve82bdro4MGD6t+/v9KlS/fIL1iBtII78IBnrEGDBqpRo4Y++ugjnTp1Sr6+vvr111/1448/qk+fPlaT6ZctW1br1q3TuHHj5OXlJR8fH1WsWFH169fXnDlz5O7urmLFimnbtm1at26dsmTJ8kKPpXLlysqUKZPatWunXr16yWKxaM6cOU/16GGtWrXk6empKlWqKEeOHDp06JCmTJmievXqmd+QpvT4+/fvryVLlujtt99Wx44dVbZsWV2/fl0//fSTpk2bJl9fX73yyivy8PDQtGnTlDFjRrm4uKhixYpWd7UlepJrlxJ///23cufOrWbNmsnX11eurq5at26ddu7cafUN9aOEh4erYcOGql27trZt26YffvhBrVq1kq+vr1VcmTJlVKJECfMFD6+++uoT5fooT/rz2LZtW02aNEkbN27UqFGjnlkeidq0aaNFixapa9eu2rhxo6pUqaL4+HgdPnxYixYt0po1ax77uM0/JQ6iP/roI7Vs2VLp06dXgwYNUvxNtJ2dnT7++OPHxg0aNEjz589XnTp11KtXL2XOnFmzZs1SeHi4li5daj4C1LlzZ02ZMkVt27ZVaGiocubMqTlz5sjZ2TnJfr///nvVqVNHxYsXV4cOHZQrVy6dP39eGzdulJubm37++ecnOhcAnq8zZ85o5syZOnPmjLy8vCTdf2Q2JCREM2fO1JdffmkVf/fuXc2dO1eDBg1KjXTxEvgvjV3/zTGl1L8ZK3h5eWnUqFE6deqUChUqpIULFyosLEzffvut0qdPbxXbqlUrDRgwQMuXL1e3bt2SrH+Y2bNnq1atWmrSpIkaNGigmjVrysXFRceOHdOCBQt08eJFffXVV5LuT7lRp04d+fn5qVOnTrpz544mT54sd3f35zIFSObMmfXaa6+pQ4cOunTpkiZMmKACBQqoc+fOku4/AvzKK6/ogw8+0Pnz5+Xm5qalS5c+k3mK69WrpyxZsmjx4sWqU6eOsmfP/tR9Aqnuhb3vFviPCgwMNP75V+nvv/82+vbta3h5eRnp06c3ChYsaIwZMybJa8sPHz5sVK1a1ciQIYMhyXz9+o0bN4wOHToYWbNmNVxdXY2AgADj8OHDRt68eZN9RfvGjRufKt9q1aoZxYsXTzb+jz/+MCpVqmRkyJDB8PLyMgYMGGC+7v7B/T6sj3bt2hl58+Y1l7/55hujatWqRpYsWQxHR0fjlVdeMfr372/cunXLjEnp8RuGYVy7ds3o0aOHkStXLsPBwcHInTu30a5dO+Pq1atmzI8//mgUK1bMsLe3NyQZM2fOTDY3w0j5tZNkBAYGJjneB3OMiYkx+vfvb/j6+hoZM2Y0XFxcDF9fX+Prr79O9lw/aOjQoYYk4+DBg0azZs2MjBkzGpkyZTJ69Ohh3LlzJ9ltRo8ebUgyvvzyy8f2n+hR1z7Rk1yPRMWLFzfs7OyMc+fOPfTYrly5YtXerl07w8XFJUU5xsbGGqNGjTKKFy9uODo6GpkyZTLKli1rfPrpp1Y/Sym5Tok+//xzI1euXIadnZ0hyQgPD3/IGXl4rg8KDw83JBljxoyxaj9x4oTRrFkzw8PDw3BycjIqVKhgrFy5Msn2p0+fNho2bGg4OzsbWbNmNXr37m2EhIQk+3d+z549RpMmTcy/V3nz5jWaN29urF+//pE5Anj+JBnLly83l1euXGlIMlxcXKw+9vb2RvPmzZNsP2/ePMPe3t6IiIh4gVnjvywtjF1nzpxpSDJ27tz5yLhH/Xuc0mN62FhIkjF06FCrticZKyT2u2vXLsPPz89wcnIy8ubNa0yZMuWh29StW9eQZGzduvXhB52M27dvG1999ZVRvnx5w9XV1XBwcDAKFixo9OzZ0zh+/LhV7Lp164wqVaoYGTJkMNzc3IwGDRoYBw8etIp52rFa4nWeP3++MXjwYCN79uxGhgwZjHr16hmnT5+22vbgwYOGv7+/4erqamTNmtXo3LmzsXfvXqsx+6P2nZhrcrp3725IMubNm5f8iQPSGIthPKNZvAEAqWrixInq27evTp06leybV1+kMmXKKHPmzFq/fn2q5gEAqc1isWj58uVq3LixJGnhwoVq3bq1Dhw4kGSuUldX1ySP4desWVNubm7JThcB4L/lrbfe0r59+3T8+PHUTuWpbNq0STVq1NDixYvVrFmzVMujb9++mj59uiIiIpI8xQCkRTxCCwD/AYZhaPr06apWrVqqF+927dqlsLAwBQcHp2oeAGCLypQpo/j4eF2+fPmxc9qFh4dr48aN+umnn15QdgBSy8WLF7Vq1Sp99NFHqZ3Kf8Ldu3f1ww8/qGnTphTv8J9BAQ8A0rDo6Gj99NNP2rhxo/bt26cff/wx1XLZv3+/QkNDNXbsWOXMmVMtWrRItVwAIDVFRUVZ3UETHh6usLAwZc6cWYUKFVLr1q3Vtm1bjR07VmXKlNGVK1e0fv16lSpVSvXq1TO3mzFjhnLmzPmvJtwHkDaEh4frjz/+0Pfff6/06dPrvffeS+2U0rTLly9r3bp1WrJkia5du6bevXundkrAM0MBDwDSsCtXrqhVq1by8PDQhx9+qIYNG6ZaLkuWLNFnn32mwoULa/78+XJyckq1XAAgNe3atUs1atQwl/v16ydJateunYKDgzVz5kwNHz5c77//vs6fP6+sWbOqUqVKql+/vrlNQkKCgoOD1b59+ySP2gL479i8ebM6dOigPHnyaNasWY98mz0e7+DBg2rdurWyZ8+uSZMmqXTp0qmdEvDMMAceAAAAAAAAYMPsUjsBAAAAAAAAAA9HAQ8AAAAAAACwYcyB9wIlJCTowoULypgxoywWS2qnAwAA0gDDMPT333/Ly8tLdnZ892qrGOcBAIB/I6VjPQp4L9CFCxfk7e2d2mkAAIA06OzZs8qdO3dqp4GHYJwHAACexuPGehTwXqCMGTNKun9R3NzcUjkbAACQFkRGRsrb29scR8A2Mc4DAAD/RkrHehTwXqDExync3NwY2AEAgCfCY5m2jXEeAAB4Go8b6zGRCgAAAAAAAGDDKOABAAAAAAAANowCHgAAAAAAAGDDmAMPAIA0LD4+XnFxcamdBp5S+vTplS5dutROAwAAADaKAh4A4LnbsmWLxowZo9DQUF28eFHLly9X48aNrWIOHTqkgQMHavPmzbp3756KFSumpUuXKk+ePFZxhmGobt26CgkJseonODhYHTp0SHb/ly5dUvbs2SVJc+fO1ejRo3Xs2DG5u7urTp06GjNmjLJkyfLQfhwdHXX37t1ncCaeraioKJ07d06GYaR2KnhKFotFuXPnlqura2qnAgBAmjVy5EgNHjxYvXv31oQJEx4bv2DBAr3zzjtq1KiRVqxYYbYbhqGhQ4fqu+++082bN1WlShVNnTpVBQsWlCSdOnVKn3/+uTZs2KCIiAh5eXnpf//7nz766CM5ODiY/fz1118KDAzUzp07lS1bNvXs2VMDBgx4olyeh6CgII0ZM0YRERHy9fXV5MmTVaFCBfPYfHx8kt1u0aJFevvtt59rbng4CngAgOcuOjpavr6+6tixo5o0aZJk/YkTJ/Taa6+pU6dO+vTTT+Xm5qYDBw7IyckpSeyECROSfUNTixYtVLt2bau29u3b6+7du2bx7o8//lDbtm01fvx4NWjQQOfPn1fXrl3VuXNnLVu2zNzOzc1NR44cMZdt8e2f8fHxOnfunJydnZUtWzabzBEpYxiGrly5onPnzqlgwYLciQcAwL+wc+dOffPNNypVqlSK4k+dOqUPPvhAr7/+epJ1o0eP1qRJkzRr1iz5+Pjok08+UUBAgA4ePCgnJycdPnxYCQkJ+uabb1SgQAHt379fnTt3VnR0tL766itJUmRkpGrVqiV/f39NmzZN+/btU8eOHeXh4aEuXbqkOJcnFRwcrODgYG3atCnZ9QsXLlS/fv00bdo0VaxYURMmTFBAQICOHDmi7Nmzy9vbWxcvXrTa5ttvv9WYMWNUp06dp84P/x4FPADAc1enTp1H/oP/0UcfqW7duho9erTZ9sorrySJCwsL09ixY7Vr1y7lzJnTal2GDBmUIUMGc/nKlSvasGGDpk+fbrZt27ZN+fLlU69evSRJPj4+eu+99zRq1CirviwWizw9PZ/sIF+wuLg4GYahbNmyWR030qZs2bLp1KlTiouLo4AHAMATioqKUuvWrfXdd99p+PDhj42Pj49X69at9emnn+q3337TzZs3zXWGYWjChAn6+OOP1ahRI0nS7NmzlSNHDq1YsUItW7ZU7dq1rb44zp8/v44cOaKpU6eaBby5c+cqNjZWM2bMkIODg4oXL66wsDCNGzfOqoD3qFwkKSYmRh999JHmz5+vmzdvqkSJEho1apSqV6/+r87VuHHj1LlzZ/OJk2nTpmnVqlWaMWOGBg0apHTp0iUZBy9fvlzNmzfnSYFUxkssAACpKiEhQatWrVKhQoUUEBCg7Nmzq2LFikkeHbh9+7ZatWqloKCgFBXXZs+eLWdnZzVr1sxs8/Pz09mzZ7V69WoZhqFLly5pyZIlqlu3rtW2UVFRyps3r7y9vdWoUSMdOHDgmRzr88Cdd/8NXEcAAP69wMBA1atXT/7+/imK/+yzz5Q9e3Z16tQpybrw8HBFRERY9eXu7q6KFStq27ZtD+3z1q1bypw5s7m8bds2Va1a1eqR2sQ73W7cuJGiXCSpR48e2rZtmxYsWKC//vpLb7/9tmrXrq1jx46l6FgfFBsbq9DQUKtjs7Ozk7+//0OPLTQ0VGFhYQ/NDy8OBTwAQKq6fPmyoqKiNHLkSNWuXVu//vqr3nrrLTVp0kSbN2824/r27avKlSub34Q+zvTp09WqVSuru9OqVKmiuXPnqkWLFnJwcJCnp6fc3d0VFBRkxhQuXFgzZszQjz/+qB9++EEJCQmqXLmyzp079+wOGgAAAM/EggULtHv3bo0YMSJF8b///rumT5+u7777Ltn1ERERkqQcOXJYtefIkcNc90/Hjx/X5MmT9d5771n1k1wfD+7jcbmcOXNGM2fO1OLFi/X666/rlVde0QcffKDXXntNM2fOTMHRWrt69ari4+Of6NimT5+uokWLqnLlyk+8PzxbPEILAEhVCQkJkqRGjRqpb9++kqTSpUtr69atmjZtmqpVq6affvpJGzZs0J49e1LU57Zt23To0CHNmTPHqv3gwYPq3bu3hgwZooCAAF28eFH9+/dX165dzUdt/fz85OfnZ25TuXJlFS1aVN98840+//zzZ3HIAAAAeAbOnj2r3r17a+3atcnOnfxPf//9t9q0aaPvvvtOWbNmfSY5nD9/XrVr19bbb7+tzp07p3i7lOSyb98+xcfHq1ChQlbtMTEx5gvYzpw5o2LFipnr7t27p7i4OKvHXT/88EN9+OGHT3JYkqQ7d+5o3rx5+uSTT554Wzx7FPAAAKkqa9assre3txp4SFLRokX1+++/S5I2bNigEydOyMPDwyqmadOmev3115NM0vv999+rdOnSKlu2rFX7iBEjVKVKFfXv31+SVKpUKbm4uOj111/X8OHDk8yrJ0np06dXmTJldPz48ac8UvyXBQcHq0+fPknmrQEAAM9PaGioLl++rFdffdVsi4+P15YtWzRlyhTFxMRYzS174sQJnTp1Sg0aNDDbEr9Mtre315EjR8ypWi5dumQ1Nrx06ZJKly5ttf8LFy6oRo0aqly5sr799lurdZ6enrp06ZJVW+Kyp6dninKJiopSunTpFBoammSO3MQCnZeXl8LCwsz2ZcuWaenSpZo7d67Zlvhob9asWZUuXbpk80puipolS5bo9u3batu2bZJ1ePF4hBYAkKocHBxUvnx5q7e+StLRo0eVN29eSdKgQYP0119/KSwszPxI0vjx45M8PhAVFaVFixYlO0/H7du3ZWdn/U9f4mDIMIxk84uPj9e+ffuSLe7Zsvbt28tischiscjBwUEFChTQZ599pnv37qV2ak8lODg4SSH3capXry6LxaKRI0cmWVevXj1ZLBYNGzbs2SQIAABemJo1a2rfvn1WY8Ry5cqpdevWCgsLS1L0KlKkSJL4hg0bqkaNGgoLC5O3t7d8fHzk6emp9evXm9tFRkZq+/btVk9pnD9/XtWrV1fZsmU1c+bMJGNMPz8/bdmyRXFxcWbb2rVrVbhwYWXKlClFuZQpU0bx8fG6fPmyChQoYPVJLLjZ29tbtWfPnl0ZMmSwakss4Dk4OKhs2bJWx5aQkKD169dbHVui6dOnq2HDhsqWLdtTXCU8K9yBBwB47qKioqzuYAsPD1dYWJgyZ86sPHnyqH///mrRooWqVq2qGjVqKCQkRD///LN5Z52np2ey3wrmyZNHPj4+Vm0LFy7UvXv39L///S9JfIMGDdS5c2dNnTrVfIS2T58+qlChgry8vCTdn0i4UqVKKlCggG7evKkxY8bo9OnTevfdd5/hGXkxateurZkzZyomJkarV69WYGCg0qdPr8GDB6d2ai+ct7e3goODNWjQILPt/PnzWr9+fZorzgIAgPsyZsyoEiVKWLW5uLgoS5YsZnvbtm2VK1cujRgxQk5OTkniE78YfLC9T58+Gj58uAoWLCgfHx998skn8vLyUuPGjSX9/+Jd3rx59dVXX+nKlSvmtolj1latWunTTz9Vp06dNHDgQO3fv18TJ07U+PHjJSlFuRQqVEitW7dW27ZtNXbsWJUpU0ZXrlzR+vXrVapUKdWrV++Jz1m/fv3Url07lStXThUqVNCECRMUHR1tvpU20fHjx7VlyxatXr36ifeB54M78AAAz92uXbtUpkwZlSlTRtL9gUOZMmU0ZMgQSdJbb72ladOmafTo0SpZsqS+//57LV26VK+99toT72v69Olq0qRJsndptW/fXuPGjdOUKVNUokQJvf322ypcuLCWLVtmxty4cUOdO3dW0aJFVbduXUVGRmrr1q1JHvFNCxwdHeXp6am8efOqW7du8vf3108//aRx48apZMmScnFxkbe3t7p3766oqChJUnR0tNzc3LRkyRKrvlasWCEXFxf9/fffOnXqlCwWixYtWqTXX39dGTJkUPny5XX06FHt3LlT5cqVk6urq+rUqWM1oJXuP95ctGhROTk5qUiRIvr666/NdYn9Llu2TDVq1JCzs7N8fX3Nt6Jt2rRJHTp00K1bt8y7C1N651z9+vV19epV/fHHH2bbrFmzVKtWLWXPnt0q9saNG2rbtq0yZcokZ2dn1alTJ8mb3oKDg5UnTx45Ozvrrbfe0rVr15Ls88cff9Srr74qJycn5c+fX59++mmavwMSAIC05syZM7p48eITbTNgwAD17NlTXbp0Ufny5RUVFaWQkBBznr21a9fq+PHjWr9+vXLnzq2cOXOan0Tu7u769ddfFR4errJly+r999/XkCFD1KVLlyfKZebMmWrbtq3ef/99FS5cWI0bN9bOnTuVJ0+eJ+onUYsWLfTVV19pyJAhKl26tMLCwhQSEpLkxRYzZsxQ7ty5VatWrX+1Hzx7FuNhzwzhmYuMjJS7u7tu3bolNze31E4HAJCG3b17V+Hh4fLx8Ul20ub27dvr5s2bWrFihdnWqFEjnTt3Tm3atJGvr698fHx08uRJde/eXW+88YZZTOvSpYvOnz+vVatWWW3r4eGhWbNm6dSpU/Lx8VGRIkU0YcIE5cmTRx07dlRcXJwyZsyo4cOHy9nZWc2bN5e/v7+mTp0qSZo7d6769++vKVOmqEyZMtqzZ486d+6scePGqV27dlb9fvXVVypYsKA++ugj7dy5U8ePH1dCQoKmTp2qIUOGmI9cu7q6Wk3SnJzq1aurdOnSMgxD0dHR+v777yXd/1Z79OjRGjZsmBo3bmwWAxs1aqRjx47pm2++kZubmwYOHKgTJ07o4MGDSp8+vbZv367KlStrxIgRaty4sUJCQjR06FAZhmHOgffbb7+pfv36mjRpkl5//XWdOHFCXbp0Ufv27TV06NAnup6MH9IGrhMAAPg3UjyGMPDC3Lp1y5Bk3Lp1K7VTAQCkcXfu3DEOHjxo3LlzJ9n17dq1Mxo1amQYhmEkJCQYa9euNRwdHY0PPvggSezixYuNLFmymMvbt2830qVLZ1y4cMEwDMO4dOmSYW9vb2zatMkwDMMIDw83JBnff/+9uc38+fMNScb69evNthEjRhiFCxc2l1955RVj3rx5Vvv+/PPPDT8/v4f2e+DAAUOScejQIcMwDGPmzJmGu7v7Y8/Pg6pVq2b07t3bCAsLMzJmzGhERUUZmzdvNrJnz27ExcUZvr6+xtChQw3DMIyjR48akow//vjD3P7q1atGhgwZjEWLFhmGYRjvvPOOUbduXat9tGjRwiqvmjVrGl9++aVVzJw5c4ycOXMmm+Ojrifjh7SB6wQAAP6NlI4hmAMPAID/qJUrV8rV1VVxcXFKSEhQq1atNGzYMK1bt04jRozQ4cOHFRkZqXv37unu3bu6ffu2nJ2dVaFCBRUvXlyzZs3SoEGD9MMPPyhv3ryqWrWqVf+lSpUy/5z42EXJkiWt2i5fvizp/qO5J06cUKdOndS5c2cz5t69e3J3d39ov4mPoly+fFlFihR5qvPh6+urggULasmSJdq4caPatGkje3vrodChQ4dkb2+vihUrmm1ZsmRR4cKFdejQITPmrbfestrOz89PISEh5vLevXv1xx9/6IsvvjDb4uPjrc4zAAAAkFIU8ADgJTSoxDupnQIeY+T++U/dR40aNTR16lQ5ODjIy8tL9vb2OnXqlOrXr69u3brpiy++UObMmfX777+rU6dOio2NNQtL7777roKCgjRo0CDNnDlTHTp0kMViseo/ffr05p8T1/2zLSEhQZLMOfa+++47q+KYpCRviEuu38R+nlbHjh0VFBSkgwcPaseOHc+kz+RERUXp008/VZMmTZKsS+6RZwAAnpXjvVuldgrAf0KBifNSOwUrFPAAAPiPcnFxUYECBazaQkNDlZCQoLFjx8rO7v67rBYtWpRk2//9738aMGCAJk2apIMHD6pdu3ZPlUuOHDnk5eWlkydPqnXr1v+6HwcHB8XHx//r7Vu1aqUPPvhAvr6+yb6YpGjRorp37545z50kXbt2TUeOHDHjixYtqu3bt1tt9+eff1otv/rqqzpy5EiS8w8AAAD8GxTwAAB4iRQoUEBxcXGaPHmyGjRooD/++EPTpk1LEpcpUyY1adJE/fv3V61atZQ7d+6n3venn36qXr16yd3dXbVr11ZMTIx27dqlGzduqF+/finqI1++fIqKitL69evl6+srZ2fnJ3ocNVOmTLp48aLVXX4PKliwoBo1aqTOnTvrm2++UcaMGTVo0CDlypVLjRo1kiT16tVLVapU0VdffaVGjRppzZo1Vo/PStKQIUNUv3595cmTR82aNZOdnZ327t2r/fv3a/jw4SnOFwAAAJAku9ROAAAAvDi+vr4aN26cRo0apRIlSmju3LkaMWJEsrGJj9V27Njxmez73Xff1ffff6+ZM2eqZMmSqlatmoKDg+Xj45PiPipXrqyuXbuqRYsWypYtm0aPHv3EeXh4eMjFxeWh62fOnKmyZcuqfv368vPzk2EYWr16tVn0q1Spkr777jtNnDhRvr6++vXXX/Xxxx9b9REQEKCVK1fq119/Vfny5VWpUiWNHz9eefPmfeJ8AQAAAIthGEZqJ/GySPGrgQHgOWMOPNv3uDnw7t69q/DwcPn4+Dy3OdXmzJmjvn376sKFC3JwcHgu+8B9j7qejB/SBq4TAFvBHHjAs/Gi5sBL6RiCR2gBAICV27dv6+LFixo5cqTee+89incAAABAKuMRWgAAYGX06NEqUqSIPD09NXjw4NRO55F+++03ubq6PvQDAAAA/BekagFvy5YtatCggby8vGSxWLRixYokMYcOHVLDhg3l7u4uFxcXlS9fXmfOnDHX3717V4GBgcqSJYtcXV3VtGlTXbp0yaqPM2fOqF69enJ2dlb27NnVv39/3bt3zypm06ZNevXVV+Xo6KgCBQooODg4SS5BQUHKly+fnJycVLFiRe3YseOZnAcAAGzJsGHDFBcXp/Xr19t8EaxcuXIKCwt76AcAAAD4L0jVAl50dLR8fX0VFBSU7PoTJ07otddeU5EiRbRp0yb99ddf+uSTT6zmhunbt69+/vlnLV68WJs3b9aFCxfUpEkTc318fLzq1aun2NhYbd26VbNmzVJwcLCGDBlixoSHh6tevXqqUaOGwsLC1KdPH7377rtas2aNGbNw4UL169dPQ4cO1e7du+Xr66uAgABdvnz5OZwZAACQEhkyZFCBAgUe+gEAAAD+C2zmJRYWi0XLly9X48aNzbaWLVsqffr0mjNnTrLb3Lp1S9myZdO8efPUrFkzSdLhw4dVtGhRbdu2TZUqVdIvv/yi+vXr68KFC8qRI4ckadq0aRo4cKCuXLkiBwcHDRw4UKtWrdL+/fut9n3z5k2FhIRIkipWrKjy5ctrypQpkqSEhAR5e3urZ8+eGjRoUIqOkcmNAdgKXmJh+2zhJRZ4cXiJRdrHdQJgK3iJBfBs2NpLLGx2DryEhAStWrVKhQoVUkBAgLJnz66KFStaPWYbGhqquLg4+fv7m21FihRRnjx5tG3bNknStm3bVLJkSbN4J0kBAQGKjIzUgQMHzJgH+0iMSewjNjZWoaGhVjF2dnby9/c3Y5ITExOjyMhIqw8AAAAAAADwJGy2gHf58mVFRUVp5MiRql27tn799Ve99dZbatKkiTZv3ixJioiIkIODgzw8PKy2zZEjhyIiIsyYB4t3iesT1z0qJjIyUnfu3NHVq1cVHx+fbExiH8kZMWKE3N3dzY+3t/eTnwgAAAAAAAC81Gy2gJeQkCBJatSokfr27avSpUtr0KBBql+/vqZNm5bK2aXM4MGDdevWLfNz9uzZ1E4JAAAAAAAAaYzNFvCyZs0qe3t7FStWzKq9aNGi5ltoPT09FRsbq5s3b1rFXLp0SZ6enmbMP99Km7j8uBg3NzdlyJBBWbNmVbp06ZKNSewjOY6OjnJzc7P6AAAAAAAAAE/CZgt4Dg4OKl++vI4cOWLVfvToUeXNm1eSVLZsWaVPn17r16831x85ckRnzpyRn5+fJMnPz0/79u2zelvs2rVr5ebmZhYH/fz8rPpIjEnsw8HBQWXLlrWKSUhI0Pr1680YAADw35QvXz5NmDAhtdMAAADAS8w+NXceFRWl48ePm8vh4eEKCwtT5syZlSdPHvXv318tWrRQ1apVVaNGDYWEhOjnn3/Wpk2bJEnu7u7q1KmT+vXrp8yZM8vNzU09e/aUn5+fKlWqJEmqVauWihUrpjZt2mj06NGKiIjQxx9/rMDAQDk6OkqSunbtqilTpmjAgAHq2LGjNmzYoEWLFmnVqlVmbv369VO7du1Urlw5VahQQRMmTFB0dLQ6dOjw4k4YAADP2Yt+Q/Hj3rb7MBEREfriiy+0atUqnT9/XtmzZ1fp0qXVp08f1axZ8xlnCQAAAKSuVC3g7dq1SzVq1DCX+/XrJ0lq166dgoOD9dZbb2natGkaMWKEevXqpcKFC2vp0qV67bXXzG3Gjx8vOzs7NW3aVDExMQoICNDXX39trk+XLp1Wrlypbt26yc/PTy4uLmrXrp0+++wzM8bHx0erVq1S3759NXHiROXOnVvff/+9AgICzJgWLVroypUrGjJkiCIiIlS6dGmFhIQkebEFAAB4vk6dOqUqVarIw8NDY8aMUcmSJRUXF6c1a9YoMDBQhw8ffuI+4+PjZbFYZGdnsw8nAAAA4CWWqgW86tWryzCMR8Z07NhRHTt2fOh6JycnBQUFKSgo6KExefPm1erVqx+by549ex4Z06NHD/Xo0eORMQAA4Pnq3r27LBaLduzYIRcXF7O9ePHi5phh3Lhxmjlzpk6ePKnMmTOrQYMGGj16tFxdXSVJwcHB6tOnj2bPnq1Bgwbp6NGjOn78uJydndWpUyetW7dOnp6eGj58eKocIwAAAPCgVC3gAQAAPInr168rJCREX3zxhVXxLpGHh4ckyc7OTpMmTZKPj49Onjyp7t27a8CAAVZ36d++fVujRo3S999/ryxZsih79uxq1qyZLly4oI0bNyp9+vTq1auX1Ty6AAAAQGqggAcAANKM48ePyzAMFSlS5JFxffr0Mf+cL18+DR8+XF27drUq4MXFxenrr7+Wr6+vpPsvyvrll1+0Y8cOlS9fXpI0ffp0FS1a9NkfCAAAAPAEKOABAIA043FTbyRat26dRowYocOHDysyMlL37t3T3bt3dfv2bTk7O0u6/5b5UqVKmdscOnRI9vb2Klu2rNlWpEgR864+AAAAILUwUzMAAEgzChYsKIvF8sgXVZw6dUr169dXqVKltHTpUoWGhppz5cbGxppxGTJkkMViee45AwAAAE+LAh4AAEgzMmfOrICAAAUFBSk6OjrJ+ps3byo0NFQJCQkaO3asKlWqpEKFCunChQuP7btIkSK6d++eQkNDzbYjR47o5s2bz/IQAAAAgCdGAQ8AAKQpQUFBio+PV4UKFbR06VIdO3ZMhw4d0qRJk+Tn56cCBQooLi5OkydP1smTJzVnzhxNmzbtsf0WLlxYtWvX1nvvvaft27crNDRU7777rjJkyPACjgoAAAB4OObAAwAAppH756d2Co+VP39+7d69W1988YXef/99Xbx4UdmyZVPZsmU1depU+fr6aty4cRo1apQGDx6sqlWrasSIEWrbtu1j+545c6beffddVatWTTly5NDw4cP1ySefvICjAgAAAB7OYqR0Nmg8tcjISLm7u+vWrVtyc3NL7XQAvMQGlXgntVPAYzyukHb37l2Fh4fLx8dHTk5OLygrPC+Pup6MH9IGrhMAW3G8d6vUTgH4Tygwcd4L2U9KxxA8QgsAAAAAAADYMAp4AAAAAAAAgA2jgAcAAAAAAADYMAp4AAAAAAAAgA2jgAcAAAAAAADYMAp4AAAAAAAAgA2jgAcAAAA8YOTIkbJYLOrTp09qpwIAACCJAh4AAABg2rlzp7755huVKlUqtVMBAAAwUcADAAAAJEVFRal169b67rvvlClTptROBwAAwEQBDwAA4AGbNm2SxWLRzZs3UzsVvGCBgYGqV6+e/P39HxsbExOjyMhIqw8AAMDzYp/aCQAAANtxvHerF7q/AhPn/avtIiIi9MUXX2jVqlU6f/68smfPrtKlS6tPnz6qWbPmM84SL4MFCxZo9+7d2rlzZ4riR4wYoU8//fQ5ZwUAAHAfBTwAAJCmnDp1SlWqVJGHh4fGjBmjkiVLKi4uTmvWrFFgYKAOHz6c2ikijTl79qx69+6ttWvXysnJKUXbDB48WP369TOXIyMj5e3t/bxSBAAALzkeoQUAAGlK9+7dZbFYtGPHDjVt2lSFChVS8eLF1a9fP/3555+SpHHjxqlkyZJycXGRt7e3unfvrqioKLOP06dPq0GDBsqUKZNcXFxUvHhxrV692mo/oaGhKleunJydnVW5cmUdOXLkhR4nXpzQ0FBdvnxZr776quzt7WVvb6/Nmzdr0qRJsre3V3x8fJJtHB0d5ebmZvUBAAB4XijgAQCANOP69esKCQlRYGCgXFxckqz38PCQJNnZ2WnSpEk6cOCAZs2apQ0bNmjAgAFmXGBgoGJiYrRlyxbt27dPo0aNkqurq1VfH330kcaOHatdu3bJ3t5eHTt2fK7HhtRTs2ZN7du3T2FhYeanXLlyat26tcLCwpQuXbrUThEAALzkeIQWAACkGcePH5dhGCpSpMgj4/r06WP+OV++fBo+fLi6du2qr7/+WpJ05swZNW3aVCVLlpQk5c+fP0kfX3zxhapVqyZJGjRokOrVq6e7d++m+BFLpB0ZM2ZUiRIlrNpcXFyUJUuWJO0AAACpgTvwAABAmmEYRori1q1bp5o1aypXrlzKmDGj2rRpo2vXrun27duSpF69emn48OGqUqWKhg4dqr/++itJH6VKlTL/nDNnTknS5cuXn8FRAAAAAE+GAh4AAEgzChYsKIvF8sgXVZw6dUr169dXqVKltHTpUoWGhiooKEiSFBsbK0l69913dfLkSbVp00b79u1TuXLlNHnyZKt+0qdPb/7ZYrFIkhISEp71IcFGbdq0SRMmTEjtNAAAACRRwAMAAGlI5syZFRAQoKCgIEVHRydZf/PmTYWGhiohIUFjx45VpUqVVKhQIV24cCFJrLe3t7p27aply5bp/fff13ffffciDgEAAAB4YhTwAABAmhIUFKT4+HhVqFBBS5cu1bFjx3To0CFNmjRJfn5+KlCggOLi4jR58mSdPHlSc+bM0bRp06z66NOnj9asWaPw8HDt3r1bGzduVNGiRVPpiAAAAIBH4yUWAADAVGDivNRO4bHy58+v3bt364svvtD777+vixcvKlu2bCpbtqymTp0qX19fjRs3TqNGjdLgwYNVtWpVjRgxQm3btjX7iI+PV2BgoM6dOyc3NzfVrl1b48ePT8WjAgAAAB7OYqR0Nmg8tcjISLm7u+vWrVtyc3NL7XQAvMQGlXgntVPAY4zcP/+R6+/evavw8HD5+PjwVtT/gEddT8YPaQPXCYCtON67VWqnAPwnvKgvtlM6huARWgAAAAAAAMCGUcADAAAAAAAAbBgFPAAAAAAAAMCGUcADAAAAAAAAbBgFPAAA0jDeRfXfwHUEAADAo1DAAwAgDUqXLp0kKTY2NpUzwbOQeB0TrysAAADwIPvUTgAAADw5e3t7OTs768qVK0qfPr3s7PhOLq1KSEjQlStX5OzsLHt7hmYAAABIilEiAABpkMViUc6cORUeHq7Tp0+ndjp4SnZ2dsqTJ48sFktqpwIAAAAbRAEPAIA0ysHBQQULFuQx2v8ABwcH7qIEAADAQ6XqSHHLli1q0KCBvLy8ZLFYtGLFiofGdu3aVRaLRRMmTLBqv379ulq3bi03Nzd5eHioU6dOioqKsor566+/9Prrr8vJyUne3t4aPXp0kv4XL16sIkWKyMnJSSVLltTq1aut1huGoSFDhihnzpzKkCGD/P39dezYsX997AAAPAt2dnZycnLik8Y/FO8AAADwKKk6WoyOjpavr6+CgoIeGbd8+XL9+eef8vLySrKudevWOnDggNauXauVK1dqy5Yt6tKli7k+MjJStWrVUt68eRUaGqoxY8Zo2LBh+vbbb82YrVu36p133lGnTp20Z88eNW7cWI0bN9b+/fvNmNGjR2vSpEmaNm2atm/fLhcXFwUEBOju3bvP4EwAAAAAAAAAyUvVR2jr1KmjOnXqPDLm/Pnz6tmzp9asWaN69epZrTt06JBCQkK0c+dOlStXTpI0efJk1a1bV1999ZW8vLw0d+5cxcbGasaMGXJwcFDx4sUVFhamcePGmYW+iRMnqnbt2urfv78k6fPPP9fatWs1ZcoUTZs2TYZhaMKECfr444/VqFEjSdLs2bOVI0cOrVixQi1btnzWpwYAAAAAAACQlMp34D1OQkKC2rRpo/79+6t48eJJ1m/btk0eHh5m8U6S/P39ZWdnp+3bt5sxVatWlYODgxkTEBCgI0eO6MaNG2aMv7+/Vd8BAQHatm2bJCk8PFwRERFWMe7u7qpYsaIZk5yYmBhFRkZafQAAAAAAAIAnYdMFvFGjRsne3l69evVKdn1ERISyZ89u1WZvb6/MmTMrIiLCjMmRI4dVTOLy42IeXP/gdsnFJGfEiBFyd3c3P97e3o88XgAAAAAAAOCfbLaAFxoaqokTJyo4OFgWiyW10/lXBg8erFu3bpmfs2fPpnZKAAAAAAAASGNstoD322+/6fLly8qTJ4/s7e1lb2+v06dP6/3331e+fPkkSZ6enrp8+bLVdvfu3dP169fl6elpxly6dMkqJnH5cTEPrn9wu+RikuPo6Cg3NzerDwAAAAAAAPAkbLaA16ZNG/31118KCwszP15eXurfv7/WrFkjSfLz89PNmzcVGhpqbrdhwwYlJCSoYsWKZsyWLVsUFxdnxqxdu1aFCxdWpkyZzJj169db7X/t2rXy8/OTJPn4+MjT09MqJjIyUtu3bzdjAAAAAAAAgOchVd9CGxUVpePHj5vL4eHhCgsLU+bMmZUnTx5lyZLFKj59+vTy9PRU4cKFJUlFixZV7dq11blzZ02bNk1xcXHq0aOHWrZsKS8vL0lSq1at9Omnn6pTp04aOHCg9u/fr4kTJ2r8+PFmv71791a1atU0duxY1atXTwsWLNCuXbv07bffSpIsFov69Omj4cOHq2DBgvLx8dEnn3wiLy8vNW7c+DmfJQAAAAAAALzMUrWAt2vXLtWoUcNc7tevnySpXbt2Cg4OTlEfc+fOVY8ePVSzZk3Z2dmpadOmmjRpkrne3d1dv/76qwIDA1W2bFllzZpVQ4YMUZcuXcyYypUra968efr444/14YcfqmDBglqxYoVKlChhxgwYMEDR0dHq0qWLbt68qddee00hISFycnJ6yrMAAAAAAAAAPJzFMAwjtZN4WURGRsrd3V23bt1iPjwAqWpQiXdSOwU8xsj981M7BdgIxg9pA9cJgK043rtVaqcA/CcUmDjvhewnpWMIm50DDwAAAAAAAAAFPAAAAAAAAMCm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pWoBb8uWLWrQoIG8vLxksVi0YsUKc11cXJwGDhyokiVLysXFRV5eXmrbtq0uXLhg1cf169fVunVrubm5ycPDQ506dVJUVJRVzF9//aXXX39dTk5O8vb21ujRo5PksnjxYhUpUkROTk4qWbKkVq9ebbXeMAwNGTJEOXPmVIYMGeTv769jx449u5MBAAAAAAAAJCNVC3jR0dHy9fVVUFBQknW3b9/W7t279cknn2j37t1atmyZjhw5ooYNG1rFtW7dWgcOHNDatWu1cuVKbdmyRV26dDHXR0ZGqlatWsqbN69CQ0M1ZswYDRs2TN9++60Zs3XrVr3zzjvq1KmT9uzZo8aNG6tx48bav3+/GTN69GhNmjRJ06ZN0/bt2+Xi4qKAgADdvXv3OZwZAAAAAAAA4D6LYRhGaichSRaLRcuXL1fjxo0fGrNz505VqFBBp0+fVp48eXTo0CEVK1ZMO3fuVLly5SRJISEhqlu3rs6dOycvLy9NnTpVH330kSIiIuTg4CBJGjRokFasWKHDhw9Lklq0aKHo6GitXLnS3FelSpVUunRpTZs2TYZhyMvLS++//74++OADSdKtW7eUI0cOBQcHq2XLlsnmGxMTo5iYGHM5MjJS3t7eunXrltzc3J7qfAHA0xhU4p3UTgGPMXL//NROATYiMjJS7u7ujB9sHNcJgK043rtVaqcA/CcUmDjvhewnpWOINDUH3q1bt2SxWOTh4SFJ2rZtmzw8PMzinST5+/vLzs5O27dvN2OqVq1qFu8kKSAgQEeOHNGNGzfMGH9/f6t9BQQEaNu2bZKk8PBwRUREWMW4u7urYsWKZkxyRowYIXd3d/Pj7e39dCcAAAAAAAAAL500U8C7e/euBg4cqHfeecesSEZERCh79uxWcfb29sqcObMiIiLMmBw5cljFJC4/LubB9Q9ul1xMcgYPHqxbt26Zn7Nnzz7RMQMAAAAAAAD2qZ1ASsTFxal58+YyDENTp05N7XRSzNHRUY6OjqmdBgAAAAAAANIwm78DL7F4d/r0aa1du9bqeWBPT09dvnzZKv7evXu6fv26PD09zZhLly5ZxSQuPy7mwfUPbpdcDAAAAAAAAPA82HQBL7F4d+zYMa1bt05ZsmSxWu/n56ebN28qNDTUbNuwYYMSEhJUsWJFM2bLli2Ki4szY9auXavChQsrU6ZMZsz69eut+l67dq38/PwkST4+PvL09LSKiYyM1Pbt280YAAAAAAAA4HlI1QJeVFSUwsLCFBYWJun+yyLCwsJ05swZxcXFqVmzZtq1a5fmzp2r+Ph4RUREKCIiQrGxsZKkokWLqnbt2urcubN27NihP/74Qz169FDLli3l5eUlSWrVqpUcHBzUqVMnHThwQAsXLtTEiRPVr18/M4/evXsrJCREY8eO1eHDhzVs2DDt2rVLPXr0kHT/Dbl9+vTR8OHD9dNPP2nfvn1q27atvLy8HvnWXAAAAAAAAOBppeoceLt27VKNGjXM5cSiWrt27TRs2DD99NNPkqTSpUtbbbdx40ZVr15dkjR37lz16NFDNWvWlJ2dnZo2bapJkyaZse7u7vr1118VGBiosmXLKmvWrBoyZIi6dOlixlSuXFnz5s3Txx9/rA8//FAFCxbUihUrVKJECTNmwIABio6OVpcuXXTz5k299tprCgkJkZOT07M+LQAAAAAAAIDJYhiGkdpJvCwiIyPl7u6uW7duWc3lBwAv2qAS76R2CniMkfvnp3YKsBGMH9IGrhMAW3G8d6vUTgH4Tygwcd4L2U9KxxA2PQceAAAAAAAA8LKjgAcAAAAAAADYMAp4AAAAAAAAgA2jgAcAAAAAAADYMAp4AAAAAAAAgA2jgAcAALRlyxY1aNBAXl5eslgsWrFihdV6wzA0ZMgQ5cyZUxkyZJC/v7+OHTtmFbN79269+eab8vDwUJYsWdSlSxdFRUVZxezcuVM1a9aUh4eHMmXKpICAAO3du9cqZtGiRSpdurScnZ2VN29ejRkzJkm+MTEx+uijj5Q3b145OjoqX758mjFjxrM5GQAAAICNoYAHAAAUHR0tX19fBQUFJbt+9OjRmjRpkqZNm6bt27fLxcVFAQEBunv3riTpwoUL8vf3V4ECBbR9+3aFhITowIEDat++vdlHVFSUateurTx58mj79u36/ffflTFjRgUEBCguLk6S9Msvv6h169bq2rWr9u/fr6+//lrjx4/XlClTrPJp3ry51q9fr+nTp+vIkSOaP3++Chcu/HxODgAAAJDK7FM7AQAAkPrq1KmjOnXqJLvOMAxNmDBBH3/8sRo1aiRJmj17tnLkyKEVK1aoZcuWWrlypdKnT6+goCDZ2d3/fnDatGkqVaqUjh8/rgIFCujw4cO6fv26PvvsM3l7e0uShg4dqlKlSun06dMqUKCA5syZo8aNG6tr166SpPz582vw4MEaNWqUAgMDZbFYFBISos2bN+vkyZPKnDmzJClfvnzP+Qzhv27q1KmaOnWqTp06JUkqXry4hgwZ8tC/FwAAAC8Sd+ABAIBHCg8PV0REhPz9/c02d3d3VaxYUdu2bZN0/5FWBwcHs3gnSRkyZJAk/f7775KkwoULK0uWLJo+fbpiY2N1584dTZ8+XUWLFjULcDExMXJycrLaf4YMGXTu3DmdPn1akvTTTz+pXLlyGj16tHLlyqVChQrpgw8+0J07d57bOcB/X+7cuTVy5EiFhoZq165deuONN9SoUSMdOHAgtVMDAACggAcAAB4tIiJCkpQjRw6r9hw5cpjr3njjDUVERGjMmDGKjY3VjRs3NGjQIEnSxYsXJUkZM2bUpk2b9MMPPyhDhgxydXVVSEiIfvnlF9nb338oICAgQMuWLdP69euVkJCgo0ePauzYsVb9nDx5Ur///rv279+v5cuXa8KECVqyZIm6d+/+/E8G/rMaNGigunXrqmDBgipUqJC++OILubq66s8//0zt1AAAACjgAQCAp1e8eHHNmjVLY8eOlbOzszw9PeXj46McOXKYd+XduXNHnTp1UpUqVfTnn3/qjz/+UIkSJVSvXj3z7rnOnTurR48eql+/vhwcHFSpUiW1bNlSksx+EhISZLFYNHfuXFWoUEF169bVuHHjNGvWLO7CwzMRHx+vBQsWKDo6Wn5+fsnGxMTEKDIy0uoDAADwvFDAAwAAj+Tp6SlJunTpklX7pUuXzHWS1KpVK0VEROj8+fO6du2ahg0bpitXrih//vySpHnz5unUqVOaOXOmypcvr0qVKmnevHkKDw/Xjz/+KEmyWCwaNWqUoqKidPr0aUVERKhChQqSZPaTM2dO5cqVS+7u7ua+ixYtKsMwdO7cued3IvCft2/fPrm6usrR0VFdu3bV8uXLVaxYsWRjR4wYIXd3d/OTOK8jAADA80ABDwAAPJKPj488PT21fv16sy0yMlLbt29P9u6kHDlyyNXVVQsXLpSTk5PefPNNSdLt27dlZ2cni8VixiYuJyQkWPWRLl065cqVSw4ODpo/f778/PyULVs2SVKVKlV04cIFRUVFmfFHjx6VnZ2dcufO/UyPHS+XwoULKywsTNu3b1e3bt3Url07HTx4MNnYwYMH69atW+bn7NmzLzhbAADwMqGABwAAFBUVpbCwMIWFhUm6/+KKsLAwnTlzRhaLRX369NHw4cP1008/ad++fWrbtq28vLzUuHFjs48pU6Zo9+7dOnr0qIKCgtSjRw+NGDFCHh4ekqQ333xTN27cUGBgoA4dOqQDBw6oQ4cOsre3V40aNSRJV69e1bRp03T48GGFhYWpd+/eWrx4sSZMmGDup1WrVsqSJYs6dOiggwcPasuWLerfv786duxovjgD+DccHBxUoEABlS1bViNGjJCvr68mTpyYbKyjo6Pc3NysPgAAAM+LfWonAAAAUt+uXbvMIpok9evXT5LUrl07BQcHa8CAAYqOjlaXLl108+ZNvfbaawoJCbF6Y+yOHTs0dOhQRUVFqUiRIvrmm2/Upk0bc32RIkX0888/69NPP5Wfn5/s7OxUpkwZhYSEKGfOnGbcrFmz9MEHH8gwDPn5+WnTpk3mY7SS5OrqqrVr16pnz54qV66csmTJoubNm2v48OHP8xThJZSQkKCYmJjUTgMAAEAWwzCM1E7iZREZGSl3d3fdunWLb2kBpKpBJd5J7RTwGCP3z0/tFGAjGD+8GIMHD1adOnWUJ08e/f3335o3b55GjRqlNWvWmI+BPwrXCYCtON67VWqnAPwnFJg474XsJ6VjCO7AAwAAwEvv8uXLatu2rS5evCh3d3eVKlUqxcU7AACA540CHgAANohvz9OGF/XNLJ6/6dOnp3YKAAAAD8VLLAAAAAAAAAAbRgEPAAAAAAAAsGEU8AAAAAAAAAAbRgEPAAAAAAAAsGEU8AAAAAAAAAAbRgEPAAAAAAAAsGEU8AAAAAAAAAAbRgEPAAAAAAAAsGEU8AAAAAAAAAAbZv8kwQkJCQoODtayZct06tQpWSwW+fj4qFmzZmrTpo0sFsvzyhMAAAAAAAB4KaX4DjzDMNSwYUO9++67On/+vEqWLKnixYvr9OnTat++vd56663nmScAAAAAAADwUkrxHXjBwcHasmWL1q9frxo1alit27Bhgxo3bqzZs2erbdu2zzxJAAAAAAAA4GWV4jvw5s+frw8//DBJ8U6S3njjDQ0aNEhz5859pskBAAAAAAAAL7sUF/D++usv1a5d+6Hr69Spo7179z6TpAAAAAAAAADcl+IC3vXr15UjR46Hrs+RI4du3LjxTJICAAAAAAAAcF+KC3jx8fGyt3/4lHnp0qXTvXv3nklSAAAAAAAAAO5L8UssDMNQ+/bt5ejomOz6mJiYZ5YUAAAAAAAAgPtSXMBr167dY2N4Ay0AAAAAAADwbKW4gDdz5sznmQcAAAAAAACAZKR4DrznYcuWLWrQoIG8vLxksVi0YsUKq/WGYWjIkCHKmTOnMmTIIH9/fx07dswq5vr162rdurXc3Nzk4eGhTp06KSoqyirmr7/+0uuvvy4nJyd5e3tr9OjRSXJZvHixihQpIicnJ5UsWVKrV69+4lwAAAAAAACAZy3Fd+A1adIkRXHLli1L8c6jo6Pl6+urjh07Jtv/6NGjNWnSJM2aNUs+Pj765JNPFBAQoIMHD8rJyUmS1Lp1a128eFFr165VXFycOnTooC5dumjevHmSpMjISNWqVUv+/v6aNm2a9u3bp44dO8rDw0NdunSRJG3dulXvvPOORowYofr162vevHlq3Lixdu/erRIlSqQ4FwAAAAAAAOBZS3EBz93d/ZnvvE6dOqpTp06y6wzD0IQJE/Txxx+rUaNGkqTZs2crR44cWrFihVq2bKlDhw4pJCREO3fuVLly5SRJkydPVt26dfXVV1/Jy8tLc+fOVWxsrGbMmCEHBwcVL15cYWFhGjdunFnAmzhxomrXrq3+/ftLkv5fe/ce32P9/3H8+dnYgdnmtM1qsTXn00QxxMqykCjfHL+RHKJNGCnlWPrO4UuoRfWVQ5FDIVFj38l8ZYY5JExE31E2im2szGzX7w9f18+nDZs2nw8e99vtut32ud6v63q/ro9cvb32vt7Xm2++qdjYWL377ruaO3duoXIBAAAAAAAASoLdroF37NgxpaamKjQ01Nzn4eGhpk2bKiEhQd27d1dCQoI8PT3N4p0khYaGysHBQYmJiXrqqaeUkJCgVq1aycnJyYwJCwvTlClTdPbsWZUvX14JCQmKjIy06j8sLMx8pLcwuRQkOzvb6u28mZmZf+k7AQAAAAAAwN3HpmvgXU9qaqokydvb22q/t7e32ZaamiovLy+r9lKlSqlChQpWMQWd4+o+rhVzdfuNcilIVFSUPDw8zM3Pz+8GVw0AAAAAAABYs9sC3p1g9OjRysjIMLfjx4/bOiUAAAAAAADcZuy2gOfj4yNJSktLs9qflpZmtvn4+OjUqVNW7ZcuXdKZM2esYgo6x9V9XCvm6vYb5VIQZ2dnubu7W20AAAAAAABAUdhtAc/f318+Pj6Ki4sz92VmZioxMVHBwcGSpODgYKWnpyspKcmM2bhxo/Ly8tS0aVMzZvPmzcrJyTFjYmNjVbNmTZUvX96MubqfKzFX+ilMLgAAAAAAAEBJsGkB7/z589qzZ4/27Nkj6fLLIvbs2aOUlBRZLBYNGzZMkyZN0po1a7Rv3z717t1bvr6+6ty5sySpdu3aevzxxzVgwABt375d3377rSIiItS9e3f5+vpKknr27CknJyf169dP+/fv17JlyzRr1iyrl1YMHTpUMTExmj59upKTkzVhwgTt3LlTERERklSoXAAAAAAAAICSUOi30F7t8OHD+uabb3Tq1Cnl5eVZtY0bN67Q59m5c6ceeeQR8/OVolqfPn20YMECjRo1SllZWRo4cKDS09PVsmVLxcTEyMXFxTxm8eLFioiIUJs2beTg4KAuXbpo9uzZZruHh4c2bNig8PBwNW7cWJUqVdK4ceM0cOBAM6Z58+ZasmSJxowZo9dee03Vq1fX6tWrVa9ePTOmMLkAAAAAAAAAxc1iGIZRlAM+/PBDDR48WJUqVZKPj48sFsv/n8xi0a5du4o9yTtFZmamPDw8lJGRwXp4AGzq1Xo9bJ0CbqB/G8uNg2BzgbOWlHgfjB9uD/w5AbAXR4b2tHUKwB3hVozzpMKPIYo8A2/SpEl666239Morr/ylBAEAAAAAAADcWJHXwDt79qyeeeaZksgFAAAAAAAAwJ8UuYD3zDPPaMOGDSWRCwAAAAAAAIA/KfIjtIGBgRo7dqy2bdum+vXrq3Tp0lbtL730UrElBwAAAAAAANztilzA++CDD+Tm5qb4+HjFx8dbtVksFgp4AAAAAAAAQDEqcgHv2LFjJZEHAAAAAAAAgAIUeQ28qxmGIcMwiisXAAAAAAAAAH9yUwW8RYsWqX79+nJ1dZWrq6saNGigjz/+uLhzAwAAAAAAAO56RX6EdsaMGRo7dqwiIiLUokULSdKWLVs0aNAg/frrrxo+fHixJwkAAAAAAADcrYpcwHvnnXc0Z84c9e7d29z35JNPqm7dupowYQIFPAAAAAAAAKAYFfkR2pMnT6p58+b59jdv3lwnT54slqQAAAAAAAAAXFbkAl5gYKCWL1+eb/+yZctUvXr1YkkKAAAAKIyUlJQCX6pmGIZSUlJskBEAAEDxK/IjtBMnTlS3bt20efNmcw28b7/9VnFxcQUW9gAAAICS4u/vr5MnT8rLy8tq/5kzZ+Tv76/c3FwbZQYAAFB8ijwDr0uXLkpMTFSlSpW0evVqrV69WpUqVdL27dv11FNPlUSOAAAAQIEMw5DFYsm3//z583JxcbFBRgAAAMWvyDPwJKlx48b65JNPijsXAAAAoFAiIyMlSRaLRWPHjlWZMmXMttzcXCUmJiooKMhG2QEAABSvQhXwMjMz5e7ubv58PVfiAAAAgJKye/duSZdn4O3bt09OTk5mm5OTkxo2bKiRI0faKj0AAIBiVagCXvny5c21RTw9PQt8TOHK4wusMwIAAICS9s0330iS+vbtq1mzZvFLZAAAcEcrVAFv48aNqlChgqT/HywBAAAAtjZ//nxbpwAAAFDiClXAa926tfmzv7+//Pz88s3CMwxDx48fL97sAAAAgD95+umntWDBArm7u+vpp5++buzKlStvUVYAAAAlp8gvsfD39zcfp73amTNn5O/vzyO0AAAAKFEeHh7mL5Pd3d0LXN4FAADgTlLkAt6Vte7+7Pz583JxcSmWpAAAAIBreeqpp8xx54IFC2ybDAAAwC1Q6AJeZGSkJMlisWjs2LEqU6aM2Zabm6vExEQFBQUVe4IAAADA1Z566imlpqaqcuXKcnR0LPDpEAAAgDtJoQt4u3fvlnR5Bt6+ffvk5ORktjk5Oalhw4YaOXJk8WcIAAAAXKVy5cratm2bOnbseM2nQwAAAO4khS7gXXn7bN++fTVr1iy5u7uXWFIAAADAtQwaNEidOnWSxWKRxWKRj4/PNWNZnxkAANwJirwG3syZM3Xp0qV8+8+cOaNSpUpR2AMAAECJmjBhgrp3764jR47oySef1Pz58+Xp6WnrtAAAAEpMkQt43bt3V8eOHfXiiy9a7V++fLnWrFmjr776qtiSAwAAAApSq1Yt1apVS+PHj9czzzxjtT4zAADAncahqAckJibqkUceybc/JCREiYmJcGdhyQAARS5JREFUxZIUAAAAUBjjx49XmTJldPr0aW3ZskVbtmzR6dOnbZ0WAABAsSpyAS87O7vAR2hzcnL0xx9/FEtSAAAAQGH8/vvvev755+Xr66tWrVqpVatW8vX1Vb9+/fT777/bOj0AAIBiUeQC3kMPPaQPPvgg3/65c+eqcePGxZIUAAAAUBjDhw9XfHy81qxZo/T0dKWnp+uLL75QfHy8RowYYev0AAAAikWR18CbNGmSQkNDtXfvXrVp00aSFBcXpx07dmjDhg3FniAAAABwLZ9//rk+++wzhYSEmPvat28vV1dXde3aVXPmzLFdcgAAAMWkyDPwWrRooYSEBPn5+Wn58uX68ssvFRgYqO+++04PP/xwSeQIAAAAFOj333+Xt7d3vv1eXl48QgsAAO4YRZ6BJ0lBQUFavHhxcecCAAAAFElwcLDGjx+vRYsWycXFRZL0xx9/aOLEiQoODrZxdgAAAMXjpgp4V1y4cEEXL1602ufu7v6XEgIAAAAKa+bMmXr88cd17733qmHDhpKkvXv3ysXFRevXr7dxdgAAAMWjyAW833//XaNGjdLy5cv122+/5WvPzc0tlsQAAACAG6lfv74OHz6sxYsXKzk5WZLUo0cP9erVS66urjbODgAAoHgUuYD38ssv65tvvtGcOXP07LPPKjo6Wj///LPef/99TZ48uSRyBAAAAPLJyclRrVq1tHbtWg0YMMDW6QAAAJSYIhfwvvzySy1atEghISHq27evHn74YQUGBqpq1apavHixevXqVRJ5AgAAAFZKly6tCxcu2DoNAACAElfkt9CeOXNGAQEBki6vd3fmzBlJUsuWLbV58+bizQ4AAAC4jvDwcE2ZMkWXLl2ydSoAAAAlpsgz8AICAnTs2DHdd999qlWrlpYvX66HHnpIX375pTw9PUsgRQAAAKBgO3bsUFxcnDZs2KD69eurbNmyVu0rV660UWYAAADFp8gz8Pr27au9e/dKkl599VVFR0fLxcVFw4cP18svv1ysyeXm5mrs2LHy9/eXq6ur7r//fr355psyDMOMMQxD48aNU5UqVeTq6qrQ0FAdPnzY6jxnzpxRr1695O7uLk9PT/Xr10/nz5+3ivnuu+/08MMPy8XFRX5+fpo6dWq+fFasWKFatWrJxcVF9evX11dffVWs1wsAAICi8fT0VJcuXRQWFiZfX195eHhYbQAAAHeCIs/AGz58uPlzaGiokpOTlZSUpMDAQDVo0KBYk5syZYrmzJmjhQsXqm7dutq5c6f69u0rDw8PvfTSS5KkqVOnavbs2Vq4cKH8/f01duxYhYWF6cCBA3JxcZEk9erVSydPnlRsbKxycnLUt29fDRw4UEuWLJEkZWZmqm3btgoNDdXcuXO1b98+Pf/88/L09NTAgQMlSVu3blWPHj0UFRWlJ554QkuWLFHnzp21a9cu1atXr1ivGwAAANeXl5enadOm6YcfftDFixf16KOPasKECbx5FgAA3JEsxtXT2W5Senp6iTw++8QTT8jb21vz5s0z93Xp0kWurq765JNPZBiGfH19NWLECI0cOVKSlJGRIW9vby1YsEDdu3fXwYMHVadOHe3YsUNNmjSRJMXExKh9+/Y6ceKEfH19NWfOHL3++utKTU2Vk5OTpMuzC1evXq3k5GRJUrdu3ZSVlaW1a9eauTRr1kxBQUGaO3duoa4nMzNTHh4eysjIkLu7e7F8RwBwM16t18PWKeAG+rex2DoFFELgrCUl3gfjh4K9+eabmjBhgkJDQ+Xq6qr169erR48e+uijj2ySD39OAOzFkaE9bZ0CcEe4FeM8qfBjiCI/QjtlyhQtW7bM/Ny1a1dVrFhR99xzj/lobXFp3ry54uLi9MMPP0iS9u7dqy1btqhdu3aSpGPHjik1NVWhoaHmMR4eHmratKkSEhIkSQkJCfL09DSLd9LlmYMODg5KTEw0Y1q1amUW7yQpLCxMhw4d0tmzZ82Yq/u5EnOln4JkZ2crMzPTagMAAMBft2jRIr333ntav369Vq9erS+//FKLFy9WXl6erVMDAAAodkUu4M2dO1d+fn6SpNjYWMXGxurrr79Wu3btin0NvFdffVXdu3dXrVq1VLp0aTVq1EjDhg1Tr169JEmpqamSJG9vb6vjvL29zbbU1FR5eXlZtZcqVUoVKlSwiinoHFf3ca2YK+0FiYqKslqD5cr3BgAAgL8mJSVF7du3Nz+HhobKYrHol19+sWFWAAAAJaPIa+Clpqaahai1a9eqa9euatu2rapVq6amTZsWa3LLly/X4sWLtWTJEtWtW1d79uzRsGHD5Ovrqz59+hRrXyVh9OjRioyMND9nZmZSxAMAACgGly5dMtc7vqJ06dLKycmxUUYAAAAlp8gFvPLly+v48ePy8/NTTEyMJk2aJOny22Bzc3OLNbmXX37ZnIUnSfXr19d///tfRUVFqU+fPvLx8ZEkpaWlqUqVKuZxaWlpCgoKkiT5+Pjo1KlTVue9dOmSzpw5Yx7v4+OjtLQ0q5grn28Uc6W9IM7OznJ2di7qZQMAAOAGDMPQc889ZzXWunDhggYNGqSyZcua+1auXGmL9AAAAIpVkR+hffrpp9WzZ0899thj+u2338z16Hbv3q3AwMBiTe7333+Xg4N1io6OjubaJv7+/vLx8VFcXJzZnpmZqcTERAUHB0uSgoODlZ6erqSkJDNm48aNysvLM2cMBgcHa/PmzVa/sY2NjVXNmjVVvnx5M+bqfq7EXOkHAAAAt06fPn3k5eVltVzJ3//+d/n6+lrtAwAAuBMUeQbe22+/rWrVqun48eOaOnWq3NzcJEknT57Uiy++WKzJdezYUW+99Zbuu+8+1a1bV7t379aMGTP0/PPPS5IsFouGDRumSZMmqXr16vL399fYsWPl6+urzp07S5Jq166txx9/XAMGDNDcuXOVk5OjiIgIde/eXb6+vpKknj17auLEierXr59eeeUVff/995o1a5befvttM5ehQ4eqdevWmj59ujp06KClS5dq586d+uCDD4r1mgEAAHBj8+fPt3UKAAAAt0yRC3ilS5fWyJEj8+0fPnx4sSR0tXfeeUdjx47Viy++qFOnTsnX11cvvPCCxo0bZ8aMGjVKWVlZGjhwoNLT09WyZUvFxMRYrYmyePFiRUREqE2bNnJwcFCXLl00e/Zss93Dw0MbNmxQeHi4GjdurEqVKmncuHEaOHCgGdO8eXMtWbJEY8aM0Wuvvabq1atr9erVqlevXrFfNwAAAAAAAHCFxTAMo6gHHT58WN98841OnTplPs56xdXFNVjLzMyUh4eHMjIy5O7ubut0ANzFXq3Xw9Yp4Ab6t7HYOgUUQuCsJSXeB+OH2wN/TgDsxZGhPW2dAnBHuBXjPKnwY4giz8D78MMPNXjwYFWqVEk+Pj6yWP7/HxgWi4UCHgAAAAAAAFCMilzAmzRpkt566y298sorJZEPAAAAcMtFRUVp5cqVSk5Olqurq5o3b64pU6aoZs2atk4NAACg6G+hPXv2rJ555pmSyAUAAACwifj4eIWHh2vbtm2KjY1VTk6O2rZtq6ysLFunBgAAUPQZeM8884w2bNigQYMGlUQ+AAAAwC0XExNj9XnBggXy8vJSUlKSWrVqZaOsAAAALityAS8wMFBjx47Vtm3bVL9+fZUuXdqq/aWXXiq25AAAAABbyMjIkCRVqFChwPbs7GxlZ2ebnzMzM29JXgAA4O5U5ALeBx98IDc3N8XHxys+Pt6qzWKxUMADAADAbS0vL0/Dhg1TixYtVK9evQJjoqKiNHHixFucGQAAuFsVuYB37NixksgDAAAAsAvh4eH6/vvvtWXLlmvGjB49WpGRkebnzMxM+fn53Yr0AADAXajIBTwAAADgThUREaG1a9dq8+bNuvfee68Z5+zsLGdn51uYGQAAuJvdVAHvxIkTWrNmjVJSUnTx4kWrthkzZhRLYgAAAMCtYhiGhgwZolWrVmnTpk3y9/e3dUoAAACmIhfw4uLi9OSTTyogIEDJycmqV6+efvrpJxmGoQceeKAkcgQAAABKVHh4uJYsWaIvvvhC5cqVU2pqqiTJw8NDrq6uNs4OAADc7RyKesDo0aM1cuRI7du3Ty4uLvr88891/PhxtW7dWs8880xJ5AgAAACUqDlz5igjI0MhISGqUqWKuS1btszWqQEAABR9Bt7Bgwf16aefXj64VCn98ccfcnNz0xtvvKFOnTpp8ODBxZ4kAAAAUJIMw7B1CgAAANdU5Bl4ZcuWNde9q1Klin788Uez7ddffy2+zAAAAAAAAAAUfQZes2bNtGXLFtWuXVvt27fXiBEjtG/fPq1cuVLNmjUriRwBAAAAAACAu1aRC3gzZszQ+fPnJUkTJ07U+fPntWzZMlWvXp030AIAAAAAAADFrEgFvNzcXJ04cUINGjSQdPlx2rlz55ZIYgAAAAAAAACKuAaeo6Oj2rZtq7Nnz5ZUPgAAAAAAAACuUuSXWNSrV09Hjx4tiVwAAAAAAAAA/EmRC3iTJk3SyJEjtXbtWp08eVKZmZlWGwAAAAAAAIDiU+g18N544w2NGDFC7du3lyQ9+eSTslgsZrthGLJYLMrNzS3+LAEAAAAAAIC7VKELeBMnTtSgQYP0zTfflGQ+AAAAAAAAAK5S6AKeYRiSpNatW5dYMgAAAAAAAACsFWkNvKsfmQUAAAAAAABQ8go9A0+SatSoccMi3pkzZ/5SQgAAAAAAAAD+X5EKeBMnTpSHh0dJ5QIAAAAAAADgT4pUwOvevbu8vLxKKhcAAAAAAAAAf1LoNfBY/w4AAAAAAAC49QpdwLvyFloAAAAAAAAAt06hH6HNy8sryTwAAAAAAAAAFKDQM/AAAAAAAAAA3HoU8AAAAAAAAAA7RgEPAAAAAAAAsGMU8AAAAAAAAAA7RgEPAAAAAAAAsGMU8AAAAAAAAAA7RgEPAAAAAAAAsGMU8AAAAAAAAAA7ZvcFvJ9//ll///vfVbFiRbm6uqp+/frauXOn2W4YhsaNG6cqVarI1dVVoaGhOnz4sNU5zpw5o169esnd3V2enp7q16+fzp8/bxXz3Xff6eGHH5aLi4v8/Pw0derUfLmsWLFCtWrVkouLi+rXr6+vvvqqZC4aAAAAAAAA+B+7LuCdPXtWLVq0UOnSpfX111/rwIEDmj59usqXL2/GTJ06VbNnz9bcuXOVmJiosmXLKiwsTBcuXDBjevXqpf379ys2NlZr167V5s2bNXDgQLM9MzNTbdu2VdWqVZWUlKRp06ZpwoQJ+uCDD8yYrVu3qkePHurXr592796tzp07q3Pnzvr+++9vzZcBAAAAAACAu5LFMAzD1klcy6uvvqpvv/1W//nPfwpsNwxDvr6+GjFihEaOHClJysjIkLe3txYsWKDu3bvr4MGDqlOnjnbs2KEmTZpIkmJiYtS+fXudOHFCvr6+mjNnjl5//XWlpqbKycnJ7Hv16tVKTk6WJHXr1k1ZWVlau3at2X+zZs0UFBSkuXPnFup6MjMz5eHhoYyMDLm7u9/09wIAf9Wr9XrYOgXcQP82FlungEIInLWkxPtg/HB74M8JgL04MrSnrVMA7gi3YpwnFX4MYdcz8NasWaMmTZromWeekZeXlxo1aqQPP/zQbD927JhSU1MVGhpq7vPw8FDTpk2VkJAgSUpISJCnp6dZvJOk0NBQOTg4KDEx0Yxp1aqVWbyTpLCwMB06dEhnz541Y67u50rMlX4Kkp2drczMTKsNAAAAAAAAKAq7LuAdPXpUc+bMUfXq1bV+/XoNHjxYL730khYuXChJSk1NlSR5e3tbHeft7W22paamysvLy6q9VKlSqlChglVMQee4uo9rxVxpL0hUVJQ8PDzMzc/Pr0jXDwAAAAAAANh1AS8vL08PPPCA/vGPf6hRo0YaOHCgBgwYUOhHVm1t9OjRysjIMLfjx4/bOiUAAAAAAADcZuy6gFelShXVqVPHal/t2rWVkpIiSfLx8ZEkpaWlWcWkpaWZbT4+Pjp16pRV+6VLl3TmzBmrmILOcXUf14q50l4QZ2dnubu7W20AAAAAAABAUdh1Aa9FixY6dOiQ1b4ffvhBVatWlST5+/vLx8dHcXFxZntmZqYSExMVHBwsSQoODlZ6erqSkpLMmI0bNyovL09NmzY1YzZv3qycnBwzJjY2VjVr1jTfeBscHGzVz5WYK/0AAAAAAAAAJcGuC3jDhw/Xtm3b9I9//ENHjhzRkiVL9MEHHyg8PFySZLFYNGzYME2aNElr1qzRvn371Lt3b/n6+qpz586SLs/Ye/zxxzVgwABt375d3377rSIiItS9e3f5+vpKknr27CknJyf169dP+/fv17JlyzRr1ixFRkaauQwdOlQxMTGaPn26kpOTNWHCBO3cuVMRERG3/HsBAAAAAADA3aOUrRO4ngcffFCrVq3S6NGj9cYbb8jf318zZ85Ur169zJhRo0YpKytLAwcOVHp6ulq2bKmYmBi5uLiYMYsXL1ZERITatGkjBwcHdenSRbNnzzbbPTw8tGHDBoWHh6tx48aqVKmSxo0bp4EDB5oxzZs315IlSzRmzBi99tprql69ulavXq169erdmi8DAAAAAAAAdyWLYRiGrZO4W2RmZsrDw0MZGRmshwfApl6t18PWKeAG+rex2DoFFELgrCUl3gfjh9sDf04A7MWRoT1tnQJwR7gV4zyp8GMIu36EFgAAAAAAALjbUcADAAAAAAAA7BgFPAAAAAAAAMCOUcBDiZgwYYIsFovVVqtWLbP9woULCg8PV8WKFeXm5qYuXbooLS3NbF+wYEG+469sp06dkiSdPHlSPXv2VI0aNeTg4KBhw4blyyMnJ0dvvPGG7r//frm4uKhhw4aKiYkp8esHAAAAAAAoLhTwUGLq1q2rkydPmtuWLVvMtuHDh+vLL7/UihUrFB8fr19++UVPP/202d6tWzerY0+ePKmwsDC1bt1aXl5ekqTs7GxVrlxZY8aMUcOGDQvMYcyYMXr//ff1zjvv6MCBAxo0aJCeeuop7d69u2QvHgAAAAAAoJiUsnUCuHOVKlVKPj4++fZnZGRo3rx5WrJkiR599FFJ0vz581W7dm1t27ZNzZo1k6urq1xdXc1jTp8+rY0bN2revHnmvmrVqmnWrFmSpI8++qjAHD7++GO9/vrrat++vSRp8ODB+ve//63p06frk08+KbZrBQAAAAAAKCnMwEOJOXz4sHx9fRUQEKBevXopJSVFkpSUlKScnByFhoaasbVq1dJ9992nhISEAs+1aNEilSlTRn/729+KlEN2drZcXFys9rm6ulrNBgQAAAAAALBnFPBQIpo2baoFCxYoJiZGc+bM0bFjx/Twww/r3LlzSk1NlZOTkzw9Pa2O8fb2VmpqaoHnmzdvnnr27Gk1K68wwsLCNGPGDB0+fFh5eXmKjY3VypUrdfLkyZu9NAAAAAAAgFuKR2hRItq1a2f+3KBBAzVt2lRVq1bV8uXLi1yES0hI0MGDB/Xxxx8XOY9Zs2ZpwIABqlWrliwWi+6//3717dv3mo/cAgAAAAAA2Btm4OGW8PT0VI0aNXTkyBH5+Pjo4sWLSk9Pt4pJS0srcM28f/3rXwoKClLjxo2L3G/lypW1evVqZWVl6b///a+Sk5Pl5uamgICAm70UAAAAAACAW4oCHm6J8+fP68cff1SVKlXUuHFjlS5dWnFxcWb7oUOHlJKSouDg4HzHLV++XP369ftL/bu4uOiee+7RpUuX9Pnnn6tTp05/6XwAAAAAAAC3Co/QokSMHDlSHTt2VNWqVfXLL79o/PjxcnR0VI8ePeTh4aF+/fopMjJSFSpUkLu7u4YMGaLg4GA1a9bM6jzLli3TpUuX9Pe//73Afvbs2SPpcqHv9OnT2rNnj5ycnFSnTh1JUmJion7++WcFBQXp559/1oQJE5SXl6dRo0aV6PUDAAAAAAAUFwp4KBEnTpxQjx499Ntvv6ly5cpq2bKltm3bpsqVK0uS3n77bTk4OKhLly7Kzs5WWFiY3nvvvXznmTdvnp5++ul8L7y4olGjRubPSUlJWrJkiapWraqffvpJknThwgWNGTNGR48elZubm9q3b6+PP/74mucDAAAAAACwNxTwUCKWLl163XYXFxdFR0crOjr6unFbt269brthGNdtb926tQ4cOHDdGAAAAAAAAHvGGngAAAAAAACAHaOABwAAAAAAANgxHqG9Q71ar4etU0AhTP7+U1unAAAAAAAA7Bwz8AAAAAAAAAA7RgEPAAAAAAAAsGMU8AAAAAAAAAA7RgEPAAAAAAAAsGMU8AAAAAAAAAA7RgEPAAAAAAAAsGMU8AAAAAAAAAA7RgEPAAAAAAAAsGMU8AAAAAAAAAA7RgEPAAAAAAAAsGMU8AAAAAAAAAA7RgEPAAAAAAAAsGMU8AAAAAAAAAA7RgEPAAAAAAAAsGMU8AAAAAAAAAA7RgEPAAAAAAAAsGMU8AAAAAAAAAA7RgEPAAAAAAAAsGMU8AAAAAAAAAA7RgEPAAAAAAAAsGMU8AAAAAAAAAA7dlsV8CZPniyLxaJhw4aZ+y5cuKDw8HBVrFhRbm5u6tKli9LS0qyOS0lJUYcOHVSmTBl5eXnp5Zdf1qVLl6xiNm3apAceeEDOzs4KDAzUggUL8vUfHR2tatWqycXFRU2bNtX27dtL4jIBAAAAAAAA021TwNuxY4fef/99NWjQwGr/8OHD9eWXX2rFihWKj4/XL7/8oqefftpsz83NVYcOHXTx4kVt3bpVCxcu1IIFCzRu3Dgz5tixY+rQoYMeeeQR7dmzR8OGDVP//v21fv16M2bZsmWKjIzU+PHjtWvXLjVs2FBhYWE6depUyV88AAAAAAAA7lq3RQHv/Pnz6tWrlz788EOVL1/e3J+RkaF58+ZpxowZevTRR9W4cWPNnz9fW7du1bZt2yRJGzZs0IEDB/TJJ58oKChI7dq105tvvqno6GhdvHhRkjR37lz5+/tr+vTpql27tiIiIvS3v/1Nb7/9ttnXjBkzNGDAAPXt21d16tTR3LlzVaZMGX300Ue39ssAAAAAAADAXeW2KOCFh4erQ4cOCg0NtdqflJSknJwcq/21atXSfffdp4SEBElSQkKC6tevL29vbzMmLCxMmZmZ2r9/vxnz53OHhYWZ57h48aKSkpKsYhwcHBQaGmrGFCQ7O1uZmZlWGwAAAAAAAFAUpWydwI0sXbpUu3bt0o4dO/K1paamysnJSZ6enlb7vb29lZqaasZcXby70n6l7XoxmZmZ+uOPP3T27Fnl5uYWGJOcnHzN3KOiojRx4sTCXSgAAAAAAABQALuegXf8+HENHTpUixcvlouLi63TKbLRo0crIyPD3I4fP27rlAAAAAAAAHCbsesCXlJSkk6dOqUHHnhApUqVUqlSpRQfH6/Zs2erVKlS8vb21sWLF5Wenm51XFpamnx8fCRJPj4++d5Ke+XzjWLc3d3l6uqqSpUqydHRscCYK+coiLOzs9zd3a02wJ7MmTNHDRo0MP/7DA4O1tdff222v/DCC7r//vvl6uqqypUrq1OnTvlmncbFxal58+YqV66cfHx89Morr+R7y/Py5csVFBSkMmXKqGrVqpo2bZpV+8qVK/XYY4+pcuXKZh5Xv0QGAICStnnzZnXs2FG+vr6yWCxavXq1rVMCAAAw2XUBr02bNtq3b5/27Nljbk2aNFGvXr3Mn0uXLq24uDjzmEOHDiklJUXBwcGSpODgYO3bt8/qbbGxsbFyd3dXnTp1zJirz3El5so5nJyc1LhxY6uYvLw8xcXFmTHA7ejee+/V5MmTlZSUpJ07d+rRRx9Vp06dzPUhr7wY5uDBg1q/fr0Mw1Dbtm2Vm5srSdq7d6/at2+vxx9/XLt379ayZcu0Zs0avfrqq2YfX3/9tXr16qVBgwbp+++/13vvvae3335b7777rhmzefNmPfbYY/rqq6+UlJSkRx55RB07dtTu3btv7RcCALhrZWVlqWHDhoqOjrZ1KgAAAPlYDMMwbJ1EUYSEhCgoKEgzZ86UJA0ePFhfffWVFixYIHd3dw0ZMkSStHXrVklSbm6ugoKC5Ovrq6lTpyo1NVXPPvus+vfvr3/84x+SpGPHjqlevXoKDw/X888/r40bN+qll17SunXrFBYWJklatmyZ+vTpo/fff18PPfSQZs6cqeXLlys5OTnf2njXkpmZKQ8PD2VkZJT4bLxX6/Uo0fOjeEz+/lNbp5BPhQoVNG3aNPXr1y9f23fffaeGDRvqyJEjuv/++/Xaa68pNjbWao3KL7/8Ul27dtWpU6dUrlw59ezZUzk5OVqxYoUZ884772jq1KlKSUmRxWIpMI+6deuqW7duGjduXPFfJLhH3Ab6tyn47wbsS+CsJSXex60cP+Ayi8WiVatWqXPnzoU+hj8nAPbiyNCetk4BuCPcinGeVPgxhN2/xOJG3n77bTk4OKhLly7Kzs5WWFiY3nvvPbPd0dFRa9eu1eDBgxUcHKyyZcuqT58+euONN8wYf39/rVu3TsOHD9esWbN077336l//+pdZvJOkbt266fTp0xo3bpxSU1MVFBSkmJiYQhfvAHuXm5urFStWKCsrq8CZpVlZWZo/f778/f3l5+cn6fKblv+8PqWrq6suXLigpKQkhYSEKDs7W2XKlMkXc+LECf33v/9VtWrV8vWVl5enc+fOqUKFCsV3gQAAFKPs7GxlZ2ebnzMzM22YDQAAuNPddgW8TZs2WX12cXFRdHT0dR93qFq1qr766qvrnjckJOSGj+tFREQoIiKi0LkCt4N9+/YpODhYFy5ckJubm1atWmU+Xi5J7733nkaNGqWsrCzVrFlTsbGxcnJykiSFhYVp5syZ+vTTT9W1a1elpqaaxfGTJ0+aMcOHD9dzzz2nRx55REeOHNH06dPNmIIKeP/85z91/vx5de3atYSvHgCAmxMVFaWJEyfaOg0AAHCXsOs18ACUvJo1a2rPnj1KTEzU4MGD1adPHx04cMBs79Wrl3bv3q34+HjVqFFDXbt21YULFyRJbdu21bRp0zRo0CA5OzurRo0aat++vSTJweHy7WXAgAGKiIjQE088IScnJzVr1kzdu3e3irnakiVLNHHiRC1fvlxeXl4lffkAANyU0aNHKyMjw9yOHz9u65QAAMAdjAIecJdzcnJSYGCgGjdurKioKDVs2FCzZs0y2z08PFS9enW1atVKn332mZKTk7Vq1SqzPTIyUunp6UpJSdGvv/6qTp06SZICAgIkXV5HaMqUKTp//rz++9//KjU1VQ899JBVzBVLly5V//79tXz5coWGhpb0pQMAcNOcnZ3Nt7hf2QAAAErKbfcILYCSlZeXZ7Wmz9UMw5BhGPnaLRaLfH19JUmffvqp/Pz89MADD1jFODo66p577jFjgoODVblyZbP9008/1fPPP6+lS5eqQ4cOxXlJAAAAAADc1ijgAXex0aNHq127drrvvvt07tw5LVmyRJs2bdL69et19OhRLVu2TG3btlXlypV14sQJTZ48Wa6uruZjspI0bdo0Pf7443JwcNDKlSs1efJkLV++XI6OjpKkX3/9VZ999plCQkJ04cIFzZ8/XytWrFB8fLx5jiVLlqhPnz6aNWuWmjZtqtTUVEmXX3bh4eFxa78UAMBd6fz58zpy5Ij5+dixY9qzZ48qVKig++67z4aZAQAA8AgtcFc7deqUevfurZo1a6pNmzbasWOH1q9fr8cee0wuLi76z3/+o/bt2yswMFDdunVTuXLltHXrVqu16b7++ms9/PDDatKkidatW6cvvvhCnTt3tupn4cKFatKkiVq0aKH9+/dr06ZN5mO0kvTBBx/o0qVLCg8PV5UqVcxt6NCht+qrAADc5Xbu3KlGjRqpUaNGki4vEdGoUSONGzfOxpkBAAAwAw+4q82bN++abb6+vjd8e7Mkbdy48brtlSpVUkJCwnVj/vx2aQAAbrWQkBAZhmHrNAAAAArEDDwAAAAAAADAjjEDD7ChI0N72joFFELgrCW2TgEAAAAAcBdjBh4AAAAAAABgxyjgAQAAAAAAAHaMAh4AAAAAAABgxyjgAQAAAAAAAHaMAh4AAAAAAABgxyjgAQAAAAAAAHaMAh4AAAAAAABgxyjgAQAAAAAAAHaMAh4AAAAAAABgxyjgAQAAAAAAAHaMAh4AAAAAAABgxyjgAQAAAAAAAHaMAh4AAAAAAABgxyjgAQAAAAAAAHaMAh4AAAAAAABgxyjgAQAAAAAAAHaMAh4AAAAAAABgxyjgAQAAAAAAAHaMAh4AAAAAAABgxyjgAQAAAAAAAHaMAh4AAAAAAABgxyjgAQAAALBbEyZMkMVisdpq1ap1zfiVK1eqSZMm8vT0VNmyZRUUFKSPP/7YKsYwDI0bN05VqlSRq6urQkNDdfjwYbN906ZN+fq8su3YsUOSdOjQIT3yyCPy9vaWi4uLAgICNGbMGOXk5BQpl5IQHR2tatWqycXFRU2bNtX27dvzxSQkJOjRRx9V2bJl5e7urlatWumPP/4o8dwAADeHAh4AAAAAu1a3bl2dPHnS3LZs2XLN2AoVKuj1119XQkKCvvvuO/Xt21d9+/bV+vXrzZipU6dq9uzZmjt3rhITE1W2bFmFhYXpwoULkqTmzZtb9Xfy5En1799f/v7+atKkiSSpdOnS6t27tzZs2KBDhw5p5syZ+vDDDzV+/Pgi5VJUCxYsUEhIyDXbly1bpsjISI0fP167du1Sw4YNFRYWplOnTpkxCQkJevzxx9W2bVtt375dO3bsUEREhBwc+OchANirUrZOAAAAAACup1SpUvLx8SlU7J+LW0OHDtXChQu1ZcsWhYWFyTAMzZw5U2PGjFGnTp0kSYsWLZK3t7dWr16t7t27y8nJyaq/nJwcffHFFxoyZIgsFoskKSAgQAEBAWZM1apVtWnTJv3nP/8pdC6SlJ2drddff12ffvqp0tPTVa9ePU2ZMuW6RbrrmTFjhgYMGKC+fftKkubOnat169bpo48+0quvvipJGj58uF566SXzsyTVrFnzpvoDANwa/IoFAAAAgF07fPiwfH19FRAQoF69eiklJaVQxxmGobi4OB06dEitWrWSJB07dkypqakKDQ014zw8PNS0aVMlJCQUeJ41a9bot99+M4tiBTly5IhiYmLUunXrQuciSREREUpISNDSpUv13Xff6ZlnntHjjz9u9UhvYV28eFFJSUlW1+bg4KDQ0FDz2k6dOqXExER5eXmpefPm8vb2VuvWra87qxEAYHsU8AAAAADYraZNm2rBggWKiYnRnDlzdOzYMT388MM6d+7cNY/JyMiQm5ubnJyc1KFDB73zzjt67LHHJEmpqamSJG9vb6tjvL29zbY/mzdvnsLCwnTvvffma2vevLlcXFxUvXp1Pfzww3rjjTcKnUtKSormz5+vFStW6OGHH9b999+vkSNHqmXLlpo/f37hv6T/+fXXX5Wbm3vdazt69Kiky2sLDhgwQDExMXrggQfUpk2bmyoaAgBuDR6hBQAAAGC32rVrZ/7coEEDNW3aVFWrVtXy5cvVr1+/Ao8pV66c9uzZo/PnzysuLk6RkZEKCAi4qcdST5w4ofXr12v58uUFti9btkznzp3T3r179fLLL+uf//ynRo0aVahc9u3bp9zcXNWoUcPqnNnZ2apYsaKky0W+OnXqmG2XLl1STk6O3NzczH2vvfaaXnvttUJdT15eniTphRdeMGcUNmrUSHFxcfroo48UFRVVqPMAAG4tCngAAAAAbhuenp6qUaOGjhw5cs0YBwcHBQYGSpKCgoJ08OBBRUVFKSQkxFzbLi0tTVWqVDGPSUtLU1BQUL5zzZ8/XxUrVtSTTz5ZYF9+fn6SpDp16ig3N1cDBw7UiBEj5OjoeMNczp8/L0dHRyUlJZnxV1wp0Pn6+mrPnj3m/pUrV+rzzz/X4sWLzX0VKlSQJFWqVEmOjo5KS0uzOldaWpp53Veu+eqioCTVrl270I8mAwBuPR6hBQAAAHDbOH/+vH788Uer4tuN5OXlKTs7W5Lk7+8vHx8fxcXFme2ZmZlKTExUcHCw1XGGYWj+/Pnq3bu3SpcuXah+cnJyzFluN8qlUaNGys3N1alTpxQYGGi1XSm4lSpVymq/l5eXXF1drfZdKeA5OTmpcePGVteWl5enuLg489qqVasmX19fHTp0yCqvH374QVWrVr3hNQIAbMPuC3hRUVF68MEHVa5cOXl5ealz5875/mdz4cIFhYeHq2LFinJzc1OXLl3y/dYpJSVFHTp0UJkyZeTl5aWXX35Zly5dsorZtGmTHnjgATk7OyswMFALFizIl090dLSqVasmFxcXNW3aVNu3by/2awYAAABw2ciRIxUfH6+ffvpJW7du1VNPPSVHR0f16NFDktS7d2+NHj3ajI+KilJsbKyOHj2qgwcPavr06fr444/197//XZJksVg0bNgwTZo0SWvWrNG+ffvUu3dv+fr6qnPnzlZ9b9y4UceOHVP//v3z5bV48WItX75cBw8e1NGjR7V8+XKNHj1a3bp1M4t9N8qlRo0a6tWrl3r37q2VK1fq2LFj2r59u6KiorRu3bqb+r4iIyP14YcfauHChTp48KAGDx6srKws83FZi8Wil19+WbNnz9Znn32mI0eOaOzYsUpOTr7mI8kAANuz+0do4+PjFR4ergcffFCXLl3Sa6+9prZt2+rAgQMqW7aspMuvQV+3bp1WrFghDw8PRURE6Omnn9a3334rScrNzVWHDh3k4+OjrVu36uTJk+Zv0f7xj39Iuvw2qg4dOmjQoEFavHix4uLi1L9/f1WpUsV8xfuyZcsUGRmpuXPnqmnTppo5c6bCwsJ06NAheXl52eYLAgAAAO5gJ06cUI8ePfTbb7+pcuXKatmypbZt26bKlStLuvyLegeH/5+XkJWVpRdffFEnTpyQq6uratWqpU8++UTdunUzY0aNGqWsrCwNHDhQ6enpatmypWJiYuTi4mLV97x589S8eXPVqlUrX16lSpXSlClT9MMPP8gwDFWtWlUREREaPnx4kXKZP3++Jk2apBEjRujnn39WpUqV1KxZMz3xxBM39X1169ZNp0+f1rhx45SamqqgoCDFxMRYvdhi2LBhunDhgoYPH64zZ86oYcOGio2N1f33339TfQIASp7FMAzD1kkUxenTp+Xl5aX4+Hi1atVKGRkZqly5spYsWaK//e1vkqTk5GTVrl1bCQkJatasmb7++ms98cQT+uWXX8z/cc2dO1evvPKKTp8+LScnJ73yyitat26dvv/+e7Ov7t27Kz09XTExMZIuvwHrwQcf1Lvvvivp8nR0Pz8/DRkyRK+++uoNc8/MzJSHh4cyMjLk7u5e3F+NlVfr9SjR86N49G9jsXUKKITAWUtsnUKx4x5h/7g/3B5uxf3hVo4fcPP4cwJgL44M7WnrFIA7wq36d2BhxxB2/wjtn2VkZEj6/4Vak5KSlJOTo9DQUDOmVq1auu+++5SQkCBJSkhIUP369a1+6xQWFqbMzEzt37/fjLn6HFdirpzj4sWLSkpKsopxcHBQaGioGfNn2dnZyszMtNoAAAAAAACAorD7R2ivlpeXp2HDhqlFixaqV6+eJCk1NVVOTk7y9PS0ivX29lZqaqoZc3Xx7kr7lbbrxWRmZuqPP/7Q2bNnlZubW2BMcnJygflGRUVp4sSJN3exAAAAwDUwkxooHpO//9TWKQBAodxWM/DCw8P1/fffa+nSpbZOpVBGjx6tjIwMczt+/LitUwIAAAAAAMBt5raZgRcREaG1a9dq8+bNuvfee839Pj4+unjxotLT061m4aWlpZmvXvfx8cn3ttgrb6m9OubPb65NS0uTu7u7XF1d5ejoKEdHxwJjrpzjz5ydneXs7HxzFwwAAAAAAADoNpiBZxiGIiIitGrVKm3cuFH+/v5W7Y0bN1bp0qUVFxdn7jt06JBSUlIUHBwsSQoODta+fft06tQpMyY2Nlbu7u6qU6eOGXP1Oa7EXDmHk5OTGjdubBWTl5enuLg4MwYAAAAAAAAobnY/Ay88PFxLlizRF198oXLlyplr1nl4eMjV1VUeHh7q16+fIiMjVaFCBbm7u2vIkCEKDg5Ws2bNJElt27ZVnTp19Oyzz2rq1KlKTU3VmDFjFB4ebs6QGzRokN59912NGjVKzz//vDZu3Kjly5dr3bp1Zi6RkZHq06ePmjRpooceekgzZ85UVlaW+vbte+u/GAAAAAAAANwV7L6AN2fOHElSSEiI1f758+frueeekyS9/fbbcnBwUJcuXZSdna2wsDC99957Zqyjo6PWrl2rwYMHKzg4WGXLllWfPn30xhtvmDH+/v5at26dhg8frlmzZunee+/Vv/71L4WFhZkx3bp10+nTpzVu3DilpqYqKChIMTEx+V5sAQAAAAAAABQXuy/gGYZxwxgXFxdFR0crOjr6mjFVq1bVV199dd3zhISEaPfu3deNiYiIUERExA1zAgAAAAAAAIqD3a+BBwAAAAAAANzN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XhFFR0erWrVqcnFxUdOmTbV9+3ZbpwQAAIBiwlgPAADYIwp4RbBs2TJFRkZq/Pjx2rVrlxo2bKiwsDCdOnXK1qkBAADgL2KsBwAA7BUFvCKYMWOGBgwYoL59+6pOnTqaO3euypQpo48++sjWqQEAAOAvYqwHAADsVSlbJ3C7uHjxopKSkjR69Ghzn4ODg0JDQ5WQkFDgMdnZ2crOzjY/Z2RkSJIyMzNLNllJ2bk5Jd4H/rpz2RZbp4BCuBV/Z2817hH2j/vD7eFW3B+u9GEYRon3dTcr6ljPluM8ifs4UFzuxHHeuWzuD0BxuFX3h8KO9SjgFdKvv/6q3NxceXt7W+339vZWcnJygcdERUVp4sSJ+fb7+fmVSI64/cws+D8d2Jv3P7N1BrgLcX+4TdzC+8O5c+fk4eFxy/q72xR1rMc4D7gzzPT43NYpALBXt/jfgTca61HAK0GjR49WZGSk+TkvL09nzpxRxYoVZbEws+Jul5mZKT8/Px0/flzu7u62TgeAHeH+gKsZhqFz587J19fX1qngKozzcD3cxwFcC/cH/Flhx3oU8AqpUqVKcnR0VFpamtX+tLQ0+fj4FHiMs7OznJ2drfZ5enqWVIq4Tbm7u3PjBlAg7g+4gpl3Ja+oYz3GeSgM7uMAroX7A65WmLEeL7EoJCcnJzVu3FhxcXHmvry8PMXFxSk4ONiGmQEAAOCvYqwHAADsGTPwiiAyMlJ9+vRRkyZN9NBDD2nmzJnKyspS3759bZ0aAAAA/iLGegAAwF5RwCuCbt266fTp0xo3bpxSU1MVFBSkmJiYfIsdA4Xh7Oys8ePH53v8BgC4PwC2wVgPxYX7OIBr4f6Am2UxbvSeWgAAAAAAAAA2wxp4AAAAAAAAgB2jgAcAAAAAAADYMQp4AAAAAAAAgB2jgAcU0nPPPafOnTsX6RiLxaLVq1eXSD7X89NPP8lisWjPnj23vG/gbhQSEqJhw4aZn6tVq6aZM2faLJ+btWDBAnl6eto6DQC45RjnAbgWxnmwFxTwgP957rnnZLFYZLFY5OTkpMDAQL3xxhu6dOmSJGnWrFlasGBBiedx8eJFTZ06VQ0bNlSZMmVUqVIltWjRQvPnz1dOTk6J9w/cjQzDUGhoqMLCwvK1vffee/L09NSJEydskFnhpaamasiQIQoICJCzs7P8/PzUsWNHxcXF2To1ALA5xnnA3YtxHu4UpWydAGBPHn/8cc2fP1/Z2dn66quvFB4ertKlS2v06NHy8PAo8f4vXryosLAw7d27V2+++aZatGghd3d3bdu2Tf/85z/VqFEjBQUFlXgewN3GYrFo/vz5ql+/vt5//3298MILkqRjx45p1KhRmjNnju69914bZ3ltP/30k1q0aCFPT09NmzZN9evXV05OjtavX6/w8HAlJyfbOkUAsDnGecDdiXEe7hTMwAOu4uzsLB8fH1WtWlWDBw9WaGio1qxZIyn/oxUhISF66aWXNGrUKFWoUEE+Pj6aMGHCdc8/fvx4ValSRd99912B7TNnztTmzZsVFxen8PBwBQUFKSAgQD179lRiYqKqV68uSYqJiVHLli3l6empihUr6oknntCPP/6Y73zJyclq3ry5XFxcVK9ePcXHx9/cFwPcBfz8/DRr1iyNHDlSx44dk2EY6tevn9q2batGjRqpXbt2cnNzk7e3t5599ln9+uuvhT53SkqKOnXqJDc3N7m7u6tr165KS0uTJGVkZMjR0VE7d+6UJOXl5alChQpq1qyZefwnn3wiPz+/a57/xRdflMVi0fbt29WlSxfVqFFDdevWVWRkpLZt22bGzZgxQ/Xr11fZsmXl5+enF198UefPn893vtWrV6t69epycXFRWFiYjh8/XuhrBQB7xTgPuHsxzvt/jPNuXxTwgOtwdXXVxYsXr9m+cOFClS1bVomJiZo6dareeOMNxcbG5oszDENDhgzRokWL9J///EcNGjQo8HyLFy9WaGioGjVqlK+tdOnSKlu2rCQpKytLkZGR2rlzp+Li4uTg4KCnnnpKeXl5Vse8/PLLGjFihHbv3q3g4GB17NhRv/32W1G+AuCu0qdPH7Vp00bPP/+83n33XX3//fd6//339eijj6pRo0bauXOnYmJilJaWpq5duxbqnHl5eerUqZPOnDmj+Ph4xcbG6ujRo+rWrZskycPDQ0FBQdq0aZMkad++fbJYLNq9e7c56IqPj1fr1q0LPP+ZM2cUExOj8PBw8x5xtavXOnFwcNDs2bO1f/9+LVy4UBs3btSoUaOs4n///Xe99dZbWrRokb799lulp6ere/fuhbpWALidMM4D7i6M8xjn3fYMAIZhGEafPn2MTp06GYZhGHl5eUZsbKzh7OxsjBw5Ml+7YRhG69atjZYtW1qd48EHHzReeeUV87MkY8WKFUbPnj2N2rVrGydOnLhuDq6ursZLL71U5NxPnz5tSDL27dtnGIZhHDt2zJBkTJ482YzJyckx7r33XmPKlClFPj9wN0lLSzMqVapkODg4GKtWrTLefPNNo23btlYxx48fNyQZhw4dMgzj8v1g6NChZnvVqlWNt99+2zAMw9iwYYPh6OhopKSkmO379+83JBnbt283DMMwIiMjjQ4dOhiGYRgzZ840unXrZjRs2ND4+uuvDcMwjMDAQOODDz4oMN/ExERDkrFy5coiX+uKFSuMihUrmp/nz59vSDK2bdtm7jt48KAhyUhMTCzy+QHAXjDOA2AYjPMY593emIEHXGXt2rVyc3OTi4uL2rVrp27dul33cYk//4a1SpUqOnXqlNW+4cOHKzExUZs3b9Y999xz3f4NwyhUnocPH1aPHj0UEBAgd3d3VatWTdLl6dtXCw4ONn8uVaqUmjRpooMHDxaqD+Bu5eXlpRdeeEG1a9dW586dtXfvXn3zzTdyc3Mzt1q1aklSgY80/dnBgwfl5+dn9WhEnTp15Onpaf59bN26tbZs2aLc3FzFx8crJCREISEh2rRpk3755RcdOXJEISEhBZ6/sPcNSfr3v/+tNm3a6J577lG5cuX07LPP6rffftPvv/9uxpQqVUoPPvig+blWrVpWuQLA7YpxHgDGeYzzbmcU8ICrPPLII9qzZ48OHz6sP/74w3x04lpKly5t9dliseR7vOGxxx7Tzz//rPXr19+w/xo1ahRqEdKOHTvqzJkz+vDDD5WYmKjExERJuu5jIAAKr1SpUipV6vJ7ns6fP6+OHTtqz549Vtvhw4fVqlWrYumvVatWOnfunHbt2qXNmzdbDezi4+Pl6+trro30Z9WrV5fFYrnhveOnn37SE088oQYNGujzzz9XUlKSoqOjJXHvAHB3YJwHQGKch9sXBTzgKmXLllVgYKDuu+8+86b+Vz355JNasmSJ+vfvr6VLl143tmfPnvr3v/+t3bt352vLyclRVlaWfvvtNx06dEhjxoxRmzZtVLt2bZ09e7bA8129qOmlS5eUlJSk2rVr/7ULAu4yDzzwgPbv369q1aopMDDQarveP/yuqF27to4fP261QPCBAweUnp6uOnXqSLq8fkmDBg307rvvqnTp0qpVq5ZatWql3bt3a+3atddcF0WSKlSooLCwMEVHRysrKytfe3p6uiQpKSlJeXl5mj59upo1a6YaNWrol19+yRd/6dIlc6FlSTp06JDS09O5dwC47THOA/BnjPMY591OKOABt8BTTz2ljz/+WH379tVnn312zbhhw4apRYsWatOmjaKjo7V3714dPXpUy5cvV7NmzXT48GGVL19eFStW1AcffKAjR45o48aNioyMLPB80dHRWrVqlZKTkxUeHq6zZ8/q+eefL6nLBO5I4eHhOnPmjHr06KEdO3boxx9/1Pr169W3b1/l5ube8PjQ0FDVr19fvXr10q5du7R9+3b17t1brVu3VpMmTcy4kJAQLV682BzEVahQQbVr19ayZcuuO7CTLv9dz83N1UMPPaTPP/9chw8f1sGDBzV79mzzEavAwEDl5OTonXfe0dGjR/Xxxx9r7ty5+c5VunRpDRkyRImJiUpKStJzzz2nZs2a6aGHHirK1wYAdw3GecDti3Ee47zbCQU84Bb529/+poULF+rZZ5/VypUrC4xxdnZWbGysRo0apffff1/NmjXTgw8+qNmzZ+ull15SvXr15ODgoKVLlyopKUn16tXT8OHDNW3atALPN3nyZE2ePFkNGzbUli1btGbNGlWqVKkkLxO44/j6+urbb79Vbm6u2rZtq/r162vYsGHy9PSUg8ON/zdqsVj0xRdfqHz58mrVqpVCQ0MVEBCgZcuWWcW1bt1aubm5VmughISE5NtXkICAAO3atUuPPPKIRowYoXr16umxxx5TXFyc5syZI0lq2LChZsyYoSlTpqhevXpavHixoqKi8p2rTJkyeuWVV9SzZ0+1aNFCbm5u+XIFAFhjnAfcnhjnMc67nViMoqyKCAAAAAAAAOCWYgYeAAAAAAAAYMco4AEAAAAAAAB2jAIeAAAAAAAAYMco4AEAAAAAAAB2jAIeAAAAAAAAYMco4AEAAAAAAAB2jAIeAAAAAAAAYMco4AEAAAAAAAB2jAIeAAAAAAAAYMco4AHAn6SmpmrIkCEKCAiQs7Oz/Pz81LFjR8XFxdk6NQAAAPwFjPMA3K5K2ToBALAnP/30k1q0aCFPT09NmzZN9evXV05OjtavX6/w8HAlJyfbOkUAAADcBMZ5AG5nzMADgKu8+OKLslgs2r59u7p06aIaNWqobt26ioyM1LZt2yRJKSkp6tSpk9zc3OTu7q6uXbsqLS3NPMeECRMUFBSkjz76SPfdd5/c3Nz04osvKjc3V1OnTpWPj4+8vLz01ltvWfVtsVg0Z84ctWvXTq6urgoICNBnn31mFfPKK6+oRo0aKlOmjAICAjR27Fjl5OTk6/vjjz9WtWrV5OHhoe7du+vcuXOSpEWLFqlixYrKzs62Om/nzp317LPPFut3CQAAYE8Y5wG4nVHAA4D/OXPmjGJiYhQeHq6yZcvma/f09FReXp46deqkM2fOKD4+XrGxsTp69Ki6detmFfvjjz/q66+/VkxMjD799FPNmzdPHTp00IkTJxQfH68pU6ZozJgxSkxMtDpu7Nix6tKli/bu3atevXqpe/fuOnjwoNlerlw5LViwQAcOHNCsWbP04Ycf6u23387X9+rVq7V27VqtXbtW8fHxmjx5siTpmWeeUW5urtasWWPGnzp1SuvWrdPzzz//l79DAAAAe8Q4j3EecNszAACGYRhGYmKiIclYuXLlNWM2bNhgODo6GikpKea+/fv3G5KM7du3G4ZhGOPHjzfKlCljZGZmmjFhYWFGtWrVjNzcXHNfzZo1jaioKPOzJGPQoEFW/TVt2tQYPHjwNfOZNm2a0bhxY/NzQX2//PLLRtOmTc3PgwcPNtq1a2d+nj59uhEQEGDk5eVdsx8AAIDbGeM8xnnA7Y418ADgfwzDuGHMwYMH5efnJz8/P3NfnTp15OnpqYMHD+rBBx+UJFWrVk3lypUzY7y9veXo6CgHBwerfadOnbI6f3BwcL7Pe/bsMT8vW7ZMs2fP1o8//qjz58/r0qVLcnd3tzrmz31XqVLFqp8BAwbowQcf1M8//6x77rlHCxYs0HPPPSeLxXLD6wcAALgdMc5jnAfc7niEFgD+p3r16rJYLMWygHHp0qWtPlsslgL35eXlFfqcCQkJ6tWrl9q3b6+1a9dq9+7dev3113Xx4sUb9n11P40aNVLDhg21aNEiJSUlaf/+/XruuecKnQcAAMDthnEegNsdBTwA+J8KFSooLCxM0dHRysrKyteenp6u2rVr6/jx4zp+/Li5/8CBA0pPT1edOnX+cg5XFlC++nPt2rUlSVu3blXVqlX1+uuvq0mTJqpevbr++9//3lQ//fv314IFCzR//nyFhoZa/aYZAADgTsM4D8DtjgIeAFwlOjpaubm5euihh/T555/r8OHDOnjwoGbPnq3g4GCFhoaqfv366tWrl3bt2qXt27erd+/eat26tZo0afKX+1+xYoU++ugj/fDDDxo/fry2b9+uiIgISZd/c5ySkqKlS5fqxx9/1OzZs7Vq1aqb6qdnz546ceKEPvzwQxY1BgAAdwXGeQBuZxTwAOAqAQEB2rVrlx555BGNGDFC9erV02OPPaa4uDjNmTNHFotFX3zxhcqXL69WrVopNDRUAQEBWrZsWbH0P3HiRC1dulQNGjTQokWL9Omnn5q/8X3yySc1fPhwRUREKCgoSFu3btXYsWNvqh8PDw916dJFbm5u6ty5c7HkDgAAYM8Y5wG4nVmMwqzmCQAocRaLRatWrbplA602bdqobt26mj179i3pDwAA4G7FOA/AX8VbaAHgLnP27Flt2rRJmzZt0nvvvWfrdAAAAFBMGOcBdy4KeABwl2nUqJHOnj2rKVOmqGbNmrZOBwAAAMWEcR5w5+IRWgAAAAAAAMCO8RILAAAAAAAAwI5RwAMAAAAAAADsGAU8AAAAAAAAwI5RwAMAAAAAAADsGAU8AAAAAAAAwI5RwAMAAAAAAADsGAU8AAAAAAAAwI5RwAMAAAAAAADs2P8BaP/qrBL8c6k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data:image/png;base64,iVBORw0KGgoAAAANSUhEUgAAA0kAAAHWCAYAAACi1sL/AAAAOXRFWHRTb2Z0d2FyZQBNYXRwbG90bGliIHZlcnNpb24zLjcuMSwgaHR0cHM6Ly9tYXRwbG90bGliLm9yZy/bCgiHAAAACXBIWXMAAA9hAAAPYQGoP6dpAABnW0lEQVR4nO3dd3gU5d7G8XtLsukJISEECCQ0Cb13pDepAipgodiOoogcjx59j2LFrlhQsVBEBAuKiAcQ6SAdQZAOoRMICaTX3Xn/QPbsmgAJpEm+n+vKdTHPPDPzm8WR3PvMPGMyDMMQAAAAAECSZC7pAgAAAACgNCEkAQAAAIALQhIAAAAAuCAkAQAAAIALQhIAAAAAuCAkAQAAAIALQhIAAAAAuCAkAQAAAIALQhIAAAAAuCAkAQBwCZs2bVLbtm3l6+srk8mkbdu26dlnn5XJZCrp0gAARYiQBACl0AcffCCTyaRWrVqVdCmlTmRkpEwmk/OnQoUK6tChg77//vtCPU52drZuueUWJSQk6O2339bMmTNVrVq1PPtOnDhR8+bNy9d+Dx8+7Fa/xWJR1apVdfPNN2vbtm2FdwKXsGLFCplMJn377bdu7VlZWerbt6/MZrOmTp0qSZo+fbqzzjVr1uTal2EYioiIkMlkUt++fYu8dgAoLoQkACiFZs2apcjISG3cuFEHDhwo6XJKncaNG2vmzJmaOXOmHnvsMZ08eVKDBg3SRx99VGjHOHjwoI4cOaLHHntM9913n+644w6VK1dO//nPf5Senu7WtyAh6aJhw4Zp5syZmjp1qoYPH65ly5apdevWxRKU/io7O1tDhgzRf//7X33yyScaPXq023ovLy99+eWXubZbuXKljh8/LpvNVlylAkCxICQBQCkTExOjX3/9VW+99ZZCQ0M1a9asYq/B4XAoIyOj2I+bX5UrV9Ydd9yhO+64Q48//rjWrl0rX19fvf3225fcJicnR1lZWfk+xpkzZyRJQUFBbu1Wq1VeXl5XVberpk2b6o477tCIESP0yiuv6IsvvlBmZqY+/PDDa953ampqvvtmZ2fr1ltv1YIFCzRlyhTdfffdufrcdNNN+uabb5STk+PW/uWXX6pZs2aqWLHiNdcMAKUJIQkASplZs2apXLly6tOnj4YMGeIWkrKzsxUcHKxRo0bl2i4pKUleXl567LHHnG2ZmZmaMGGCatasKZvNpoiICD3++OPKzMx029ZkMumhhx7SrFmzVK9ePdlsNi1atEiS9MYbb6ht27YqX768vL291axZs1y3aklSenq6xo4dq5CQEPn7+6t///46ceKETCaTnn32Wbe+J06c0OjRoxUWFiabzaZ69eo5b/G6GhUrVlR0dLRiYmIk/e+WtjfeeEOTJk1SjRo1ZLPZtGvXLknSsmXL1KFDB/n6+iooKEgDBgzQ7t27nfsbOXKkOnbsKEm65ZZbZDKZ1KlTJ0nK9UySyWRSamqqZsyY4bw1beTIkQU+hy5dukiS8xwkacOGDerVq5cCAwPl4+Ojjh07au3atW7bXaxn165dGj58uMqVK6f27dvn65g5OTkaOnSofvjhB3344Ye699578+w3bNgwxcfHa8mSJc62rKwsffvttxo+fHhBTxUASj1rSRcAAHA3a9YsDRo0SJ6enho2bJg+/PBDbdq0SS1atJCHh4duvvlmfffdd5oyZYo8PT2d282bN0+ZmZkaOnSopAujQf3799eaNWt03333KTo6Wjt27NDbb7+tffv25bo9bNmyZfr666/10EMPKSQkRJGRkZKkd955R/3799ftt9+urKwszZkzR7fccosWLFigPn36OLcfOXKkvv76a915551q3bq1Vq5c6bb+otOnT6t169bOYBYaGqqFCxfq7rvvVlJSksaNG1fgzyw7O1vHjh1T+fLl3dqnTZumjIwM3XfffbLZbAoODtYvv/yi3r17q3r16nr22WeVnp6u9957T+3atdPWrVsVGRmp+++/X5UrV9bEiRM1duxYtWjRQmFhYXkee+bMmbrnnnvUsmVL3XfffZKkGjVqFPgcDh48KEnOc1i2bJl69+6tZs2aacKECTKbzZo2bZq6dOmi1atXq2XLlm7b33LLLapVq5YmTpwowzCueLycnBwNGzZM33//vSZPnqz777//kn0jIyPVpk0bzZ49W71795YkLVy4UImJiRo6dKjefffdAp8vAJRqBgCg1Ni8ebMhyViyZIlhGIbhcDiMKlWqGI888oizz+LFiw1Jxo8//ui27U033WRUr17duTxz5kzDbDYbq1evduv30UcfGZKMtWvXOtskGWaz2fjjjz9y1ZSWlua2nJWVZdSvX9/o0qWLs23Lli2GJGPcuHFufUeOHGlIMiZMmOBsu/vuu43w8HDj7Nmzbn2HDh1qBAYG5jreX1WrVs3o0aOHERcXZ8TFxRnbt283hg4dakgyHn74YcMwDCMmJsaQZAQEBBhnzpxx275x48ZGhQoVjPj4eGfb9u3bDbPZbNx1113OtuXLlxuSjG+++cZt+wkTJhh//efT19fXGDFixGXrvuhibc8995wRFxdnxMbGGitWrDCaNGliSDLmzp1rOBwOo1atWkbPnj0Nh8Ph3DYtLc2IiooyunfvnqueYcOG5ev4F8+rWrVqhiRj8uTJl+w7bdo0Q5KxadMm4/333zf8/f2dfz+33HKL0blzZ8MwLvyd9OnTJ1/HB4C/A263A4BSZNasWQoLC1Pnzp0lXbiV67bbbtOcOXNkt9slXbgtKyQkRF999ZVzu3PnzmnJkiW67bbbnG3ffPONoqOjVadOHZ09e9b5c/G2ruXLl7sdu2PHjqpbt26umry9vd2Ok5iYqA4dOmjr1q3O9ou35j344INu2z788MNuy4ZhaO7cuerXr58Mw3Crq2fPnkpMTHTb76X8/PPPCg0NVWhoqBo1aqRvvvlGd955p1599VW3foMHD1ZoaKhz+dSpU9q2bZtGjhyp4OBgZ3vDhg3VvXt3/fe//73isQvLhAkTFBoaqooVK6pTp046ePCgXn31VQ0aNEjbtm3T/v37NXz4cMXHxzs/o9TUVHXt2lWrVq2Sw+Fw298//vGPAh3/9OnTslqtioqKylf/W2+9Venp6VqwYIGSk5O1YMECbrUDcN3idjsAKCXsdrvmzJmjzp07uz2X0qpVK7355ptaunSpevToIavVqsGDB+vLL79UZmambDabvvvuO2VnZ7uFpP3792v37t1uIcHVxYkJLrrUL8sLFizQiy++qG3btrk9y+T6XM6RI0dkNptz7aNmzZpuy3FxcTp//rw+/vhjffzxx/mqKy+tWrXSiy++KJPJJB8fH0VHR+eaYCGvczpy5Igk6YYbbsjVNzo6WosXL1Zqaqp8fX2vWMO1uu+++3TLLbfIbDYrKCjI+SyYdOHvTpJGjBhxye0TExNVrlw553J+w85Fr732miZNmqQhQ4bo559/Vrt27S7bPzQ0VN26ddOXX36ptLQ02e12DRkypEDHBIC/C0ISAJQSy5Yt06lTpzRnzhzNmTMn1/pZs2apR48ekqShQ4dqypQpWrhwoQYOHKivv/5aderUUaNGjZz9HQ6HGjRooLfeeivP40VERLgtu44YXbR69Wr1799fN954oz744AOFh4fLw8ND06ZNy3NK6Cu5OPpxcVa3vDRs2PCK+wkJCVG3bt2u2C+vcyotatWqdclzuPg5vf7662rcuHGeffz8/NyWC3qu4eHhWrJkidq3b68+ffpo5cqVbv/95GX48OG69957FRsbq969e+cZTAHgekBIAoBSYtasWapQoYImT56ca913332n77//Xh999JG8vb114403Kjw8XF999ZXat2+vZcuW6f/+7//ctqlRo4a2b9+url27uo36FMTcuXPl5eWlxYsXu70LZ9q0aW79qlWrJofDoZiYGNWqVcvZ/td3PIWGhsrf3192uz1fIaewXXwZ7N69e3Ot27Nnj0JCQq5qFOlqP99LuTjxQ0BAQJF+TtWrV9fixYvVsWNH9ezZU6tXr3b7+/urm2++Wffff7/Wr1/vdrsnAFxveCYJAEqB9PR0fffdd+rbt6+GDBmS6+ehhx5ScnKy5s+fL0kym80aMmSIfvzxR82cOVM5OTlut9pJF54hOXHihD755JM8j5efd+lYLBaZTCbn81DShem1/zozXs+ePSVJH3zwgVv7e++9l2t/gwcP1ty5c7Vz585cx4uLi7tiTdciPDxcjRs31owZM3T+/Hln+86dO/Xzzz/rpptuuqr9+vr6uu3vWjVr1kw1atTQG2+8oZSUlFzrC/NzatCggX766SelpKSoe/fuOnHixCX7+vn56cMPP9Szzz6rfv36FVoNAFDaMJIEAKXA/PnzlZycrP79++e5vnXr1s4Xy14MQ7fddpvee+89TZgwQQ0aNFB0dLTbNnfeeae+/vpr/eMf/9Dy5cvVrl072e127dmzR19//bUWL16s5s2bX7auPn366K233lKvXr00fPhwnTlzRpMnT1bNmjX1+++/O/s1a9ZMgwcP1qRJkxQfH++cAnzfvn2S3EdaXnnlFS1fvlytWrXSvffeq7p16yohIUFbt27VL7/8ooSEhKv6DPPr9ddfV+/evdWmTRvdfffdzinAAwMDc73PKb+aNWumX375RW+99ZYqVaqkqKgotWrV6qprNJvN+vTTT9W7d2/Vq1dPo0aNUuXKlXXixAktX75cAQEB+vHHH696/3/Vpk0bfffdd+rXr5+6d++u1atX55pO/aLLPScFANcLRpIAoBSYNWuWvLy81L179zzXm81m9enTR4sWLVJ8fLwkqW3btoqIiFBycnKuUaSL28ybN0+vvPKKduzYoccee0zPPfecNm3apEceeUS1a9e+Yl1dunTRZ599ptjYWI0bN06zZ8/Wq6++qptvvjlX388//1xjxozRTz/9pCeeeEJZWVnOW7K8vLyc/cLCwrRx40aNGjVK3333nR566CG98847SkhIyDU7XVHo1q2bFi1apPLly+uZZ57RG2+8odatW2vt2rUFnvzgorfeekvNmjXTf/7zH+e7ra5Vp06dtG7dOjVv3lzvv/++Hn74YU2fPl0VK1bUo48+es37/6sePXpo5syZ2rt3r3r37q3k5ORCPwYA/F2YDCMfb5wDAOAqbNu2TU2aNNEXX3yh22+/vaTLAQAgXxhJAgAUivT09FxtkyZNktls1o033lgCFQEAcHV4JgkAUChee+01bdmyRZ07d5bVatXChQu1cOFC3XfffbmmGwcAoDTjdjsAQKFYsmSJnnvuOe3atUspKSmqWrWq7rzzTv3f//2frFa+kwMA/H0QkgAAAADABc8kAQAAAIALQhIAAAAAuLjubxJ3OBw6efKk/P393V5mCAAAAKBsMQxDycnJqlSpkszmS48XXfch6eTJk8yqBAAAAMDp2LFjqlKlyiXXX/chyd/fX9KFDyIgIKCEqwEAAABQUpKSkhQREeHMCJdy3Yeki7fYBQQEEJIAAAAAXPExHCZuAAAAAAAXhCQAAAAAcEFIAgAAAAAX1/0zSQAAAIAk2e12ZWdnl3QZKEIWi0VWq/WaX/1DSAIAAMB1LyUlRcePH5dhGCVdCoqYj4+PwsPD5enpedX7ICQBAADguma323X8+HH5+PgoNDT0mkcZUDoZhqGsrCzFxcUpJiZGtWrVuuwLYy+HkAQAAIDrWnZ2tgzDUGhoqLy9vUu6HBQhb29veXh46MiRI8rKypKXl9dV7YeJGwAAAFAmMIJUNlzt6JHbPgqhDgAAAAC4bhCSAAAAAMAFzyQBAACgTEo+l630FHuxHc/bzyL/ch7FcqxOnTqpcePGmjRpkiQpMjJS48aN07hx44rl+IVl+vTpGjdunM6fP1+sxyUkAQAAoMxJPpetLyYelT2n+KYEt1hNuuOpqvkKSoZhqHv37rJYLFq8eLHbug8++EBPPfWUdu7cqSpVqhRVudcsNjZWL730kn766SedOHFCFSpUUOPGjTVu3Dh17dq1pMu7LG63AwAAQJmTnmIv1oAkSfYcI98jVyaTSdOmTdOGDRs0ZcoUZ3tMTIwef/xxvffee6U6IB0+fFjNmjXTsmXL9Prrr2vHjh1atGiROnfurDFjxpR0eVdESAIAAABKoYiICL3zzjt67LHHFBMTI8MwdPfdd6tHjx5q0qSJevfuLT8/P4WFhenOO+/U2bNn873vo0ePasCAAfLz81NAQIBuvfVWnT59WpKUmJgoi8WizZs3S5IcDoeCg4PVunVr5/ZffPGFIiIiLrn/Bx98UCaTSRs3btTgwYNVu3Zt1atXT+PHj9f69eud/d566y01aNBAvr6+ioiI0IMPPqiUlJRc+5s3b55q1aolLy8v9ezZU8eOHcv3uV4NQhIAAABQSo0YMUJdu3bV6NGj9f7772vnzp2aMmWKunTpoiZNmmjz5s1atGiRTp8+rVtvvTVf+3Q4HBowYIASEhK0cuVKLVmyRIcOHdJtt90mSQoMDFTjxo21YsUKSdKOHTtkMpn022+/OQPMypUr1bFjxzz3n5CQoEWLFmnMmDHy9fXNtT4oKMj5Z7PZrHfffVd//PGHZsyYoWXLlunxxx9365+WlqaXXnpJn3/+udauXavz589r6NCh+TrXq8UzSQU05ZnfSroElBH3P9+kpEsAAAClwMcff6x69epp1apVmjt3rqZMmaImTZpo4sSJzj5Tp05VRESE9u3bp9q1a192f0uXLtWOHTsUExPjHA36/PPPVa9ePW3atEktWrRQp06dtGLFCj322GNasWKFunfvrj179mjNmjXq1auXVqxYkSvMXHTgwAEZhqE6depc8dxcJ5KIjIzUiy++qH/84x/64IMPnO3Z2dl6//331apVK0nSjBkzFB0drY0bN6ply5ZXPMbVYCQJAAAAKMUqVKig+++/X9HR0Ro4cKC2b9+u5cuXy8/Pz/lzMZAcPHjwivvbvXu3IiIi3G6Xq1u3roKCgrR7925JUseOHbVmzRrZ7XatXLlSnTp1cgankydP6sCBA+rUqVOe+zeM/D/r9csvv6hr166qXLmy/P39deeddyo+Pl5paWnOPlarVS1atHAu16lTx63WosBIEoACY0QVxYURVQC4wGq1ymq98Kt7SkqK+vXrp1dffTVXv/Dw8EI53o033qjk5GRt3bpVq1at0sSJE1WxYkW98soratSokSpVqqRatWrluW2tWrVkMpm0Z8+eyx7j8OHD6tu3rx544AG99NJLCg4O1po1a3T33XcrKytLPj4+hXIuV4ORJAAAAOBvpGnTpvrjjz8UGRmpmjVruv3k9QzQX0VHR+vYsWNukx/s2rVL58+fV926dSVdeG6oYcOGev/99+Xh4aE6deroxhtv1G+//aYFCxZc8nkkSQoODlbPnj01efJkpaam5lp/8Z1HW7ZskcPh0JtvvqnWrVurdu3aOnnyZK7+OTk5zkkkJGnv3r06f/68oqOjr3iuV4uQBAAAAPyNjBkzRgkJCRo2bJg2bdqkgwcPavHixRo1apTs9itPMd6tWzc1aNBAt99+u7Zu3aqNGzfqrrvuUseOHdW8eXNnv06dOmnWrFnOQBQcHKzo6Gh99dVXlw1JkjR58mTZ7Xa1bNlSc+fO1f79+7V79269++67atOmjSSpZs2ays7O1nvvvadDhw5p5syZ+uijj3Lty8PDQw8//LA2bNigLVu2aOTIkWrdunWRPY8kEZIAAABQBnn7WWSxmor1mBarSd5+lmveT6VKlbR27VrZ7Xb16NFDDRo00Lhx4xQUFCSz+cq/3ptMJv3www8qV66cbrzxRnXr1k3Vq1fXV1995davY8eOstvtbs8ederUKVdbXqpXr66tW7eqc+fO+uc//6n69eure/fuWrp0qT788ENJUqNGjfTWW2/p1VdfVf369TVr1iy9/PLLufbl4+OjJ554QsOHD1e7du3k5+eXq9bCZjIK8mTV31BSUpICAwOVmJiogICAa94fz2KguJTmZzG4DlBcSvN1AODvIyMjQzExMYqKipKXl5ezPflcdr5f7loYvP0s8i/nUWzHK6su9fct5T8bMHEDAAAAyiT/ch6EFuSJ2+0AAAAAwAUhCQAAAABcEJIAAAAAwAUhCQAAAABcEJIAAAAAwAUhCQAAAABclGhIWrVqlfr166dKlSrJZDJp3rx5busNw9Azzzyj8PBweXt7q1u3btq/f3/JFAsAAACgTCjR9ySlpqaqUaNGGj16tAYNGpRr/WuvvaZ3331XM2bMUFRUlJ5++mn17NlTu3btyvViKAAAAKAgzhxNVNLZtGI7XkCIjypUDSy24+HqlWhI6t27t3r37p3nOsMwNGnSJP3nP//RgAEDJEmff/65wsLCNG/ePA0dOrQ4SwUAAMB15MzRRN1/w2RlZ9iL7ZgeXhZN2Tum0ILSyJEjdf78+Vx3Y12OyWTS999/r4EDBxZKDfl1+PBhRUVF6bffflPjxo2L9dhXo9Q+kxQTE6PY2Fh169bN2RYYGKhWrVpp3bp1l9wuMzNTSUlJbj8AAACAq6SzacUakCQpO8NeoJGrkSNHymQyyWQyydPTUzVr1tTzzz+vnJwcSdI777yj6dOnF1G1/5OVlaXXXntNjRo1ko+Pj0JCQtSuXTtNmzZN2dnZRX78klCiI0mXExsbK0kKCwtzaw8LC3Ouy8vLL7+s5557rkhrAwAAAIpDr169NG3aNGVmZuq///2vxowZIw8PDz355JMKDCz6W/eysrLUs2dPbd++XS+88ILatWungIAArV+/Xm+88YaaNGnytxgZKqhSO5J0tZ588kklJiY6f44dO1bSJQEAAABXxWazqWLFiqpWrZoeeOABdevWTfPnz5d0YaTJ9ba5Tp06aezYsXr88ccVHBysihUr6tlnn73s/idMmKDw8HD9/vvvea6fNGmSVq1apaVLl2rMmDFq3LixqlevruHDh2vDhg2qVauWJGnRokVq3769goKCVL58efXt21cHDx7Mtb89e/aobdu28vLyUv369bVy5cqr+2CKWKkNSRUrVpQknT592q399OnTznV5sdlsCggIcPsBAAAArgfe3t7Kysq65PoZM2bI19dXGzZs0Guvvabnn39eS5YsydXPMAw9/PDD+vzzz7V69Wo1bNgwz/3NmjVL3bp1U5MmTXKt8/DwkK+vr6QLE7KNHz9emzdv1tKlS2U2m3XzzTfL4XC4bfOvf/1L//znP/Xbb7+pTZs26tevn+Lj4wvyERSLUhuSoqKiVLFiRS1dutTZlpSUpA0bNqhNmzYlWBkAAABQvAzD0C+//KLFixerS5cul+zXsGFDTZgwQbVq1dJdd92l5s2bu/0+LUk5OTm64447tHTpUq1Zs0Y1a9a85P7279+vOnXqXLG+wYMHa9CgQapZs6YaN26sqVOnaseOHdq1a5dbv4ceekiDBw9WdHS0PvzwQwUGBuqzzz674v6LW4k+k5SSkqIDBw44l2NiYrRt2zYFBweratWqGjdunF588UXVqlXLOQV4pUqVin02DgAAAKAkLFiwQH5+fsrOzpbD4dDw4cMvewvdX0eEwsPDdebMGbe2Rx99VDabTevXr1dISMhlj28YRr7q3L9/v5555hlt2LBBZ8+edY4gHT16VPXr13f2cx3ssFqtat68uXbv3p2vYxSnEg1JmzdvVufOnZ3L48ePlySNGDFC06dP1+OPP67U1FTdd999On/+vNq3b69FixbxjiQAAACUCZ07d9aHH34oT09PVapUSVbr5X999/DwcFs2mUy5bnnr3r27Zs+ercWLF+v222+/7P5q166tPXv2XLHOfv36qVq1avrkk09UqVIlORwO1a9f/7K3BpZmJXq7XadOnWQYRq6fi1MZmkwmPf/884qNjVVGRoZ++eUX1a5duyRLBgAAAIqNr6+vatasqapVq14xIOVX//799eWXX+qee+7RnDlzLtt3+PDh+uWXX/Tbb7/lWpedna3U1FTFx8dr7969+s9//qOuXbsqOjpa586dy3N/69evd/45JydHW7ZsUXR09LWdUBEotc8kAQAAACgaN998s2bOnKlRo0bp22+/vWS/cePGqV27duratasmT56s7du369ChQ/r666/VunVr7d+/X+XKlVP58uX18ccf68CBA1q2bJnzDrG/mjx5sr7//nvt2bNHY8aM0blz5zR69OiiOs2rVmrfkwQAAAAUlYAQH3l4WYr1hbIeXhYFhPgU2/GuZMiQIXI4HLrzzjtlNps1aNCgXH1sNpuWLFmit99+W1OmTNFjjz0mHx8fRUdHa+zYsapfv77MZrPmzJnjXL7hhhv07rvvqlOnTrn298orr+iVV17Rtm3bVLNmTc2fP/+Kz0WVBJOR36ex/qaSkpIUGBioxMTEQpkOfMozuYcagaJw//O5p9osLbgOUFxK83UA4O8jIyNDMTExioqKcnu2/czRRCWdTSu2OgJCfFShatG/ALasu9Tft5T/bMBIEgAAAMqkClUDCS3IE88kAQAAAIALQhIAAAAAuCAkAQAAAIALQhIAAADKhOt8vjL8qTD+nglJAAAAuK5ZLBZJUlZWVglXguKQlnZhxkIPD4+r3gez2wEAAOC6ZrVa5ePjo7i4OHl4eMhsZpzgemQYhtLS0nTmzBkFBQU5w/HVICQBAADgumYymRQeHq6YmBgdOXKkpMtBEQsKClLFihWvaR+EJAAAAFz3PD09VatWLW65u855eHhc0wjSRYQkAAAAlAlms1leXl4lXQb+BrghEwAAAABcEJIAAAAAwAUhCQAAAABcEJIAAAAAwAUhCQAAAABcEJIAAAAAwAUhCQAAAABcEJIAAAAAwAUhCQAAAABcEJIAAAAAwAUhCQAAAABcEJIAAAAAwAUhCQAAAABcEJIAAAAAwAUhCQAAAABcEJIAAAAAwAUhCQAAAABcEJIAAAAAwAUhCQAAAABcEJIAAAAAwAUhCQAAAABcEJIAAAAAwAUhCQAAAABcWEu6AAAA/o6mPPNbSZeAMuL+55uUdAlAmcNIEgAAAAC4ICQBAAAAgAtCEgAAAAC4ICQBAAAAgAtCEgAAAAC4ICQBAAAAgAtCEgAAAAC4ICQBAAAAgAtCEgAAAAC4ICQBAAAAgAtCEgAAAAC4ICQBAAAAgAtCEgAAAAC4ICQBAAAAgAtCEgAAAAC4ICQBAAAAgAtCEgAAAAC4ICQBAAAAgAtCEgAAAAC4ICQBAAAAgAtCEgAAAAC4ICQBAAAAgItSHZLsdruefvppRUVFydvbWzVq1NALL7wgwzBKujQAAAAA1ylrSRdwOa+++qo+/PBDzZgxQ/Xq1dPmzZs1atQoBQYGauzYsSVdHgAAAIDrUKkOSb/++qsGDBigPn36SJIiIyM1e/Zsbdy4sYQrAwAAAHC9KtW327Vt21ZLly7Vvn37JEnbt2/XmjVr1Lt370tuk5mZqaSkJLcfAAAAAMivUj2S9O9//1tJSUmqU6eOLBaL7Ha7XnrpJd1+++2X3Obll1/Wc889V4xVAgAAALielOqRpK+//lqzZs3Sl19+qa1bt2rGjBl64403NGPGjEtu8+STTyoxMdH5c+zYsWKsGAAAAMDfXakeSfrXv/6lf//73xo6dKgkqUGDBjpy5IhefvlljRgxIs9tbDabbDZbcZYJAAAA4DpSqkeS0tLSZDa7l2ixWORwOEqoIgAAAADXu1I9ktSvXz+99NJLqlq1qurVq6fffvtNb731lkaPHl3SpQEAAAC4TpXqkPTee+/p6aef1oMPPqgzZ86oUqVKuv/++/XMM8+UdGkAAAAArlOlOiT5+/tr0qRJmjRpUkmXAgAAAKCMKNXPJAEAAABAcSMkAQAAAIALQhIAAAAAuCAkAQAAAIALQhIAAAAAuCAkAQAAAIALQhIAAAAAuCAkAQAAAIALQhIAAAAAuCAkAQAAAIALQhIAAAAAuCAkAQAAAIALQhIAAAAAuCAkAQAAAIALQhIAAAAAuLCWdAEAAAD4e5ryzG8lXQLKiPufb1Ksx2MkCQAAAABcEJIAAAAAwAUhCQAAAABcEJIAAAAAwEW+J24YPXp0vvpNnTr1qosBAAAAgJKW75A0ffp0VatWTU2aNJFhGEVZEwAAAACUmHyHpAceeECzZ89WTEyMRo0apTvuuEPBwcFFWRsAAAAAFLt8P5M0efJknTp1So8//rh+/PFHRURE6NZbb9XixYsZWQIAAABw3SjQxA02m03Dhg3TkiVLtGvXLtWrV08PPvigIiMjlZKSUlQ1AgAAAECxuerZ7cxms0wmkwzDkN1uL8yaAAAAAKDEFCgkZWZmavbs2erevbtq166tHTt26P3339fRo0fl5+dXVDUCAAAAQLHJ98QNDz74oObMmaOIiAiNHj1as2fPVkhISFHWBgAAAADFLt8h6aOPPlLVqlVVvXp1rVy5UitXrsyz33fffVdoxQEAAABAcct3SLrrrrtkMpmKshYAAAAAKHEFepnslTDDHQAAAIC/u3xP3PD2229fdn1ycrJ69ux5zQUBAAAAQEnKd0h66qmn9Pnnn+e5LiUlRb169VJ8fHyhFQYAAAAAJSHfIWnmzJm6//77NX/+fLf21NRU9erVS3FxcVq+fHmhFwgAAAAAxSnfzyQNGTJE58+f17Bhw/TTTz+pU6dOzoB0+vRprVy5UuHh4UVZKwAAAAAUuXyHJEm65557lJCQoAEDBuiHH37QM888o5MnT2rlypWqVKlSUdUIAAAAAMWmQCFJkh5//HElJCSoa9euioyM1IoVK1SlSpWiqA0AAAAAil2+Q9KgQYPclj08PBQSEqJHHnnErZ2XyQIAAAD4O8t3SAoMDHRbHjZsWKEXAwAAAAAlLd8hadq0aUVZBwAAAACUCvmeAhwAAAAAygJCEgAAAAC4ICQBAAAAgAtCEgAAAAC4KFBIys7O1ujRoxUTE1NU9QAAAABAiSpQSPLw8NDcuXOLqhYAAAAAKHEFvt1u4MCBmjdvXhGUAgAAAAAlL9/vSbqoVq1aev7557V27Vo1a9ZMvr6+buvHjh1baMUBAAAAQHErcEj67LPPFBQUpC1btmjLli1u60wmEyEJAAAAwN9agUMSkzYAAAAAuJ5d9RTgWVlZ2rt3r3JycgqzHgAAAAAoUQUOSWlpabr77rvl4+OjevXq6ejRo5Kkhx9+WK+88kqhFwgAAAAAxanAIenJJ5/U9u3btWLFCnl5eTnbu3Xrpq+++qpQiwMAAACA4lbgZ5LmzZunr776Sq1bt5bJZHK216tXTwcPHizU4gAAAACguBV4JCkuLk4VKlTI1Z6amuoWmgAAAADg76jAIal58+b66aefnMsXg9Gnn36qNm3aFF5lAAAAAFACCny73cSJE9W7d2/t2rVLOTk5euedd7Rr1y79+uuvWrlyZVHUCAAAAADFpsAjSe3bt9f27duVk5OjBg0a6Oeff1aFChW0bt06NWvWrChqBAAAAIBiU6CRpKSkJG3YsEFZWVmaOHGiQkNDi6ouAAAAACgR+R5J2rZtm+rUqaNevXqpX79+qlmzphYvXlyUtUmSTpw4oTvuuEPly5eXt7e3GjRooM2bNxf5cQEAAACUTfkOSU888YSioqK0Zs0abdmyRV27dtVDDz1UlLXp3LlzateunTw8PLRw4ULt2rVLb775psqVK1ekxwUAAABQduX7drstW7bo559/VtOmTSVJU6dOVXBwsJKSkhQQEFAkxb366quKiIjQtGnTnG1RUVGX3SYzM1OZmZnO5aSkpCKpDQAAAMD1Kd8jSQkJCapSpYpzOSgoSL6+voqPjy+SwiRp/vz5at68uW655RZVqFBBTZo00SeffHLZbV5++WUFBgY6fyIiIoqsPgAAAADXnwJN3LBr1y7FxsY6lw3D0O7du5WcnOxsa9iwYaEVd+jQIX344YcaP368nnrqKW3atEljx46Vp6enRowYkec2Tz75pMaPH+9cTkpKIigBAAAAyLcChaSuXbvKMAy3tr59+8pkMskwDJlMJtnt9kIrzuFwqHnz5po4caIkqUmTJtq5c6c++uijS4Ykm80mm81WaDUAAAAAKFvyHZJiYmKKso48hYeHq27dum5t0dHRmjt3brHXAgAAAKBsyHdIqlatWlHWkad27dpp7969bm379u0rkVoAAAAAlA35nrihJDz66KNav369Jk6cqAMHDujLL7/Uxx9/rDFjxpR0aQAAAACuU6U6JLVo0ULff/+9Zs+erfr16+uFF17QpEmTdPvtt5d0aQAAAACuUwWauKEk9O3bV3379i3pMgAAAACUEaV6JAkAAAAAiluBQ1KXLl10/vz5XO1JSUnq0qVLYdQEAAAAACWmwCFpxYoVysrKytWekZGh1atXF0pRAAAAAFBS8v1M0u+//+78865duxQbG+tcttvtWrRokSpXrly41QEAAABAMct3SGrcuLFMJpNMJlOet9V5e3vrvffeK9TiAAAAAKC45TskxcTEyDAMVa9eXRs3blRoaKhznaenpypUqCCLxVIkRQIAAABAccl3SKpWrZokyeFwFFkxAAAAAFDS8hWS5s+fr969e8vDw0Pz58+/bN/+/fsXSmEAAAAAUBLyFZIGDhyo2NhYVahQQQMHDrxkP5PJJLvdXli1AQAAAECxy1dIcr3FjtvtAAAAAFzP8vWepODgYJ09e1aSNHr0aCUnJxdpUQAAAABQUvIVkrKyspSUlCRJmjFjhjIyMoq0KAAAAAAoKfm63a5NmzYaOHCgmjVrJsMwNHbsWHl7e+fZd+rUqYVaIAAAAAAUp3yFpC+++EJvv/22Dh48KJPJpMTEREaTrgP7j2zRz+s+19FTu5WYclb/uOVNNa7T2bneMAz9uPIjrfnte6VnJKtGRCMN6/2UwspXveQ+f1z5kX5a9bFbW1j5SD334HfO5dVb52rjzkU6dmqPMrJS9da/VsrHy99tmw/mjNOx0/uUnJogH+8ARUe11M1dH1GQ/4X3c509f1L/ea9vruM/Pmq6qldpeFWfBwAAACDlMySFhYXplVdekSRFRUVp5syZKl++fJEWhqKXmZ2hKmG11bbxAE355rFc63/+dYaWb5ytEQOeV0hQJc1f8aHe+3KMJjzwrTystkvut1JoDT1yx4fOZYvZ/SXDWdkZqlejrerVaKt5y97Lcx+1I5urV/vRCvQL0fnkOM395W19/O2/9Pio6W79xt3xocJDaziX/bwD83PqgFNRfFngatHaaZq37D11aTlMt/b8l7P9zc/v1f4jW9z6dmg6WLf3+T/nckLiKX3535e19/BmeXl6q3WjvhrY5WFZzBf+1/3b7qVaueVbHT+9Vzk52QoPra6+He9XvRptr+UjAQCgzMv3y2QviomJKYo6UALq12yn+jXb5bnOMAwt3filene4R41v6CRJGjXgef3rre7atmeFWtTvecn9ms0WBfqFXHJ911a3S5L2Ht58yT7dWt/h/HP5oErq2XaUPvp6vOz2bFksHs51vt5Blz0WcCVF9WWBJB0++YdWb52ryhVq5bm+fZOb1a/TA85lTw8v558dDrven/2IAvzK6/FR05SYclbTf3haFrNVA7s8LEnaf3Sroqu30sAuD8nb5q9123/QB3PG6YnRn6tqeJ2r+TgAAIDyOXHDX61cuVL9+vVTzZo1VbNmTfXv31+rV68u7NpQgs6eP6GklLOKjmrlbPP28ldU5fo6dOL3y257JuGonni7h/7zXj999v3/KSHx1DXVkpqeqI07/6vqEY3cApIkffDVo/rXm131+vTR2r535TUdB2VT/ZrtNKDzGDWp0yXXur9+WVAlrLZGDXhe55PjtG3PisvuNyMrTVO//z/d0edp+XgH5NnH08NLgX4hzh9vm59z3a5D63Xq7CGNHviiIireoPo126l/pwe1YvM3yrFnS5Ju7fkv9Ww7UpGV6imsfFUN7PKwKgRX1Y79q67+AwEAAAUPSV988YW6desmHx8fjR071jmJQ9euXfXll18WRY0oAUkp8ZKkAN9gt3Z/3/JKSjl7ye2iKjfQiP7P6eHh72vYTU8q/vwJvTHjbmVkpha4hu9+eUdjX2mrf77RWQmJsXrg1rec67w8vTWk+3jdN+RVjRn2rmpGNNZHX48nKKFQXcuXBXMWvqL6tdorunqrS/bZuHOh/vlGFz3/0S36ful7yspOd647dPx3Va5QUwF+/7u1uW71NsrITNHJMwfz3J/DcCgjK+2SoQwAAORPgW+3e+mll/Taa6/p0UcfdbaNHTtWb731ll544QUNHz68UAvE34vr7XtVwmorqnIDPfVuH23ZtUTtmgws0L56tL1L7ZoMVHziKf206mNN/+EZjRn6jkwmk/x8yrndkhdZqZ7OJ8dpyboZanRDx8I6HZRxV/tlwaadi3X01B49ec/MS/ZpWb+XggPDFeQXquNn9uv7pe/qdPxh/ePWN/889tlcxw3wu7CclBqf5z6XrPtcmVlpala3x5VPDgAAXFKBR5IOHTqkfv365Wrv378/zytdRy5+e52UmuDWnpwar4ACPAPk4+WvsOCqOpNwrMA1+PmUU1j5aqpbvbXuGfSydh5Yo5jLfHsfVbm+zpw7XuDjAIUpITFWX//8ukbf/OJln1nq0HSw6tVoq8phtdSqwU0aOeB5bdu7XHFXca1I0sYdC/XTqo917+BXc4UrAABQMAUOSREREVq6dGmu9l9++UURERGFUhRKXkhQZQX4hWhPzEZnW3pmimJO7FT1yvmfYjsjK01x544r0P/aJlcwDIckKTsn+5J9jp3exyQOKFRX82XB0VO7lZyaoImf3K4HX2yhB19sof1Htmj5xjl68MUWcjjseW4XVbmBJOnMuWN/Hjsk13GTUi4sB/i6zy66aedizVzwgu4d/Oplb+8DAAD5U+Db7f75z39q7Nix2rZtm9q2vTDN7Nq1azV9+nS98847hV4gik5GVprbt9Znz5/Qsdi98vUOUHBguLq2HK6Faz5VheCqzlm9gvxD1bhOJ+c2b8+8X43rdFbnFkMlSd8ueVsNa9+o4MBwJSbH6ceVH8lsNqtFvV7ObRJTziopJV5xf/4yeOLMfnl5+io4sKJ8vQMVc2KHDp/8QzUjmsjHy19x545r/ooPFVquivMdSOu2/yirxUMRFW+QJP22Z5l+3faD7uz7dFF/bChDXL8suPjf2sUvC25sdkue29SJaqmn7//are3z+c+qYkikerQdKfNfpsS/6NjpvZLkDPrVqzTUwjWfKSk1wTkytDtmvbxsfgoPre7cbtPORfr8x+d096CX1aBWh2s6XwAAcEGBQ9IDDzygihUr6s0339TXX1/4RSA6OlpfffWVBgwYUOgFougcOblLb8+8z7n87ZILEyO0bthPIwc8px5tRygzO12zfnpRaRnJqlm1sR4e/r7bLURx544rJe28c/l80ml99t2TSk1PlJ9POdWMaKwnRs2Qv285Z59VW751e+HsmzPukSTd1f9ZtW3UX55WL23bs0wLVk5RZla6Av1DVK9GW/Vu/6o8rJ7O7X5a/YkSEk/JbLaqYvlI3TPoFTWr263QPydc3wr7ywIvm68qV6jpdgxPT2/5egc62+MSjmnjzkWqX6udfL2DdOL0fn2z5E3VqtpUVcJqS5LqVm+t8JDqmj7vPxrUdZwSU89q/vIP1Kn5Lc7rYOOOhZo+f4Ju7fmYoirXV+Kfz0l5Wm3y/ssLmgEAQP4VKCTl5ORo4sSJGj16tNasWVNUNaGY3BDZXB89vfWS600mk/p3ekD9Xd7j8lcTx/7ktnzP4FeueNx+Hf+hfh3/ccn1lcNq6dE7P77keklq06if2jTK/WwcUFBF8WXBlVgsHtoTs0HLNn6pzKx0lQsMU5M6XXRTh3ucfcxmi8YMnaQvF76sV6eNlM3TS60b9nN7r9Lq376Tw5GjOQtf0ZyF/7v2LtYOAACujskwDKMgG/j5+Wnnzp2KjIwsopIKV1JSkgIDA5WYmKiAgGufFnfKM78VQlXAld3/fJOSLuGSuA5QXLgOAK4DQCq86yC/2aDAEzd07dpVK1fyLhoAAAAA16cCP5PUu3dv/fvf/9aOHTvUrFkz+fr6uq3v379/oRUHAAAAAMWtwCHpwQcflCS99dZbudaZTCbZ7XlPbwsAAAAAfwcFDkkOh6Mo6gAAAACAUqFAIenw4cNasmSJsrOz1bFjR9WrV6+o6gIAAACAEpHvkLR8+XL17dtX6enpFza0WjV16lTdcccdRVYcAAAAABS3fM9u9/TTT6t79+46ceKE4uPjde+99+rxxx8vytoAAAAAoNjlOyTt3LlTEydOVHh4uMqVK6fXX39dZ86cUXx8fFHWBwAAAADFKt8hKSkpSSEhIc5lHx8feXt7KzExsUgKAwAAAICSUKCJGxYvXqzAwEDnssPh0NKlS7Vz505nG+9JAgAAAPB3VqCQNGLEiFxt999/v/PPvCcJAAAAwN9dvkMS70cCAAAAUBbk+5kkAAAAACgLCEkAAAAA4IKQBAAAAAAuCEkAAAAA4IKQBAAAAAAuCEkAAAAA4KLQQtKIESPUpUuXwtodAAAAAJSIAr1M9nIqV64ss5mBKQAA/k4cDrsWrJyiDTv/q6SUeAX6h6pNw366qcM9MplMeW4z/YcJWv/7j7naw0Oqa8ID30qSflz5kX5a9bHb+rDykXruwe+cy7N+elG7YzYqMTlONk9vVa/SSIO6jlXFkChnn68WvaaDx7bpZNxBVQyJ0n/um+O2z7yOI0meHl5699+/5v+DAAAXhRaSJk6cWFi7AgAAxWTxr9O1csu3GjngOYWH1tCRk7v0+Y/PytvLT11aDstzm9t6Pqabuz7sXHY47Hrx46FqWrebW79KoTX0yB0fOpctZovb+qrh0WpZv7fKBYYrLT1RC1ZO0Tuzxuilh3+U2aVv28YDFHNip06c2Z+rlu5t7tKNzYa4tU2a+Q9Vq1Qv/x8CAPxFoYUkAADw93Po+HY1uqGjGtTqIEkKCaqkzX8s0uETOy+5jbeXv7zl71zetme50tKT1LZRf7d+ZrNFgX4hl9xPh6aD/7cQVEn9Oz+oFz8eqvjzJxUaHCFJuq3X45Kk5LRzeYYkL08feXn6OJePx+7TqbOHNLzPU5c5awC4vAKHpPHjx+fZbjKZ5OXlpZo1a2rAgAEKDg6+5uIAAEDRql6lkVZv/U6n448orHw1HY/dpwPHtmlI97z/vc/L2m3zVKd6K5UPquTWfibhqJ54u4c8rDZFVWmom7s8pODA8Dz3kZmVrl+3z1dIUGWVC6x41eezZtv3CguuplpVm171PgCgwCHpt99+09atW2W323XDDTdIkvbt2yeLxaI6derogw8+0D//+U+tWbNGdevWLfSCAQBA4enZbpQyMlP17AeDZDJbZDjsGtB5jFo1uClf259PjtMfB37V6JtfcmuPqtxAI/o/p7Dy1ZSYclY/rfpYb8y4W8/c/428bL7Ofis2f63vf3lHmdnpCisfqUdu/0BWi8dVnUt2TqY27lionu1GXtX2AHBRgUPSxVGiadOmKSAgQJKUmJioe+65R+3bt9e9996r4cOH69FHH9XixYsLvWAAAFB4tvyxRBt3LtTomyeqUmh1HTu9V9/8/OaFCRwa9bvi9uu3/yhvL381rtPZrb1+zXbOP1cJq62oyg301Lt9tGXXErVrMtC5rlX93oqOaq2klDgtWTdTn8x9Qv8aNU0eVluBz2XbnuXKyEpTm4ZXrhsALqfAIen111/XkiVLnAFJkgIDA/Xss8+qR48eeuSRR/TMM8+oR48ehVooAAAofN8tnaSebUeqRf2ekqTKYbWUkBirRWunXTEkGYahtdt/UKuGN11x9MfHy19hwVV1JuGYW7u3l7+8vfwVVr6qoqo01PjXO2rbnuVqUb9Xgc9lzW/fq0GtDgrwK1/gbQHAVYHn7E5MTNSZM2dytcfFxSkpKUmSFBQUpKysrGuvDgAAFKms7AyZTO6/DphNZhmG44rb7juyRXEJx9Su8cAr9s3ISlPcueMK9L/0RA6GYcgwpGx7wX+HOHvuhPYd3qx2jQcUeFsA+Kurut1u9OjRevPNN9WiRQtJ0qZNm/TYY49p4MCBkqSNGzeqdu3ahVooAAAofA1q3aiFaz5TcGBFhYfW0LHYPfplwxdq2+h/YeP7pe/pfPIZjRr4gtu2v26bp6jK9VW5Qs1c+/12ydtqWPtGBQeGKzE5Tj+u/Ehms1kt6l0YIYo7d1xb/vhZ0TVay9+nnM4lndHitdPk6WFT/Zrtnfs5k3BUmVnpSkqJV3Z2po7F7pUkhYdWdxu9+nXbDwrwD3G7zQ8ArlaBQ9KUKVP06KOPaujQocrJybmwE6tVI0aM0Ntvvy1JqlOnjj799NPCrRQAABS6ob0e1/wVH2j2wpeVnHpOgf6h6tB0sPrceJ+zT2LKWSUkxbptl56RrK27l+nWno/lud/zSaf12XdPKjU9UX4+5VQzorGeGDVD/r7lJEkeVpv2H/tNSzd+qbT0JAX4lVfNqk31r5HTFOD7vxlyZy54QfuPbHEuv/TJhXc3vfjwAoX8OZuew3Bo3e8/qk3Dfm7vVwKAq2UyDMO4mg1TUlJ06NAhSVL16tXl5+dXqIUVlqSkJAUGBioxMdHtOaqrNeWZ3wqhKuDK7n++SUmXcElcByguXAcA1wEgFd51kN9sUOBnkr744gulpaXJz89PDRs2VMOGDUttQAIAAACAgipwSHr00UdVoUIFDR8+XP/9739lt9uLoi4AAAAAKBEFDkmnTp3SnDlzZDKZdOuttyo8PFxjxozRr7/+WhT1AQAAAECxKnBIslqt6tu3r2bNmqUzZ87o7bff1uHDh9W5c2fVqFGjKGp0euWVV2QymTRu3LgiPQ4AAACAsqvAs9u58vHxUc+ePXXu3DkdOXJEu3fvLqy6ctm0aZOmTJmihg0bFtkxAAAAAKDAI0mSlJaWplmzZummm25S5cqVNWnSJN188836448/Crs+SRdm0rv99tv1ySefqFy5ckVyDAAAAACQriIkDR06VBUqVNCjjz6q6tWra8WKFTpw4IBeeOEF1alTpyhq1JgxY9SnTx9169btin0zMzOVlJTk9gMAAAAA+VXg2+0sFou+/vpr9ezZUxaL+wvbdu7cqfr16xdacZI0Z84cbd26VZs2bcpX/5dfflnPPfdcodYAAAAAoOwo8EjSxdvsLgak5ORkffzxx2rZsqUaNWpUqMUdO3ZMjzzyiGbNmiUvL698bfPkk08qMTHR+XPs2LFCrQkAAADA9e2qJ25YtWqVPvvsM82dO1eVKlXSoEGDNHny5MKsTVu2bNGZM2fUtGlTZ5vdbteqVav0/vvvKzMzM9dols1mk81mK9Q6AAAAAJQdBQpJsbGxmj59uj777DMlJSXp1ltvVWZmpubNm6e6desWenFdu3bVjh073NpGjRqlOnXq6IknnsgVkAAAAADgWuU7JPXr10+rVq1Snz59NGnSJPXq1UsWi0UfffRRkRXn7++f6xknX19flS9fvtCffQIAAAAAqQAhaeHChRo7dqweeOAB1apVqyhrAgAAAIASk++QtGbNGn322Wdq1qyZoqOjdeedd2ro0KFFWVueVqxYUezHBAAAwPXrqXf7KCHxVK72js1v0bDeT+Zq/233Ui1cO1VxCcdkd+SoQnBVdWt9h1o37OvsM/2HCVr/+49u29Wt0UZjh//vGf7U9ETNWfSaduxbJZPJpCbRXXVrz3/Jy9PH2WfzHz9r0dqpOh1/VP6+QerU/Db1aDvCuT4xOU7fLnlbR07tUlzCMXVuOVS39vzXNX0eKEBIat26tVq3bq1Jkybpq6++0tSpUzV+/Hg5HA4tWbJEERER8vf3L8paAQAAgEL35N1fyGHYncsnzxzUO7MeUNPo7nn29/EOVO/2d6ti+UhZLR76ff9qfT7/Ofn7BqtejbbOfvVqtNVd/Z91Llstnm77mfr9/ykx5aweueMD2e05mvHjs5q14EXdPWiiJGnngbWaOu8/GtrrcUVXb63YszH6YsEL8vCwqXOLC4MV2fZs+fmW003t79HSDbMK6yMp8wo8Bbivr69Gjx6tNWvWaMeOHfrnP/+pV155RRUqVFD//v2LokYAAACgyPj7llOgX4jzZ8f+VQotV0W1qzXLs/8Nkc3VpE4XhYdWV2hwhLq2Gq7KYbV08Og2t35Wi6fbfn29A5zrTsUd0h8Hf9WdfZ9RVOUGqlm1iYb2fFyb/1is88lxkqQNv/+kxjd00o3Nhii0XBU1qNVBvdqN1s+/zpBhGJKkkKBKuq3nv9S6UV95efkVzQdUBhU4JLm64YYb9Nprr+n48eOaPXt2YdUEAAAAlIgce7Y27Fioto0HyGQyXbG/YRjaE7NBp+MPq2a1pm7r9h3ZrH+92VUTJt+sL/87USlp553rDp34XT5e/qpW6X8zRNep3komk1kxJ3b8WUuWPKzuo08eHjadSzqt+DxuD0Thuer3JLmyWCwaOHCgBg4cWBi7AwAAAErEtj3LlZ6RrDaNLn+HVHpGsv49qZey7dkym8wadtO/Vbd6a+f6ejXaqkmdLgoJqqS4c8c1b/n7em/2w3pi1HSZzRYlpcTL3yfYbZ8Ws1W+3gFKSomXdOEZpm9+flNtYjaodmQLxSUc0y/rZkqSklLiFBJUqZDPHhcVSkgCAAAArge/bpunejXbKsg/9LL9bDZf/d99s5WZla49MRv17c9vKSSoim6IbC5JalG/p7Nv5bBaqhxWS0+/31/7jmxWnahW+aqlfZNBiks4rslzxsluz5GXzVddWg7TglVTZDJd0w1huAJCEgAAACAp/vxJ7Y7ZqPtveeOKfc0msyoEV5UkRVS8QbFnY7R47VRnSPqr0HJV5OcTpDMJx1QnqpUC/MorOS3BrY/dkaPU9CQF+JWXJJlMJg3q9ogGdnlIiSnx8vctpz0xGyVJIUFVruVUcQVEUAAAAEDSr9vny983WA1qtS/wtobhULY9+5LrzyWdVmpaogL9LoxQVa/cUGkZyTpyapezz96YTTIMh6IqN3Db1my2qFxABVktHtq0c5GqV2kof99yBa4R+cdIEgAAAMo8h+HQuu3z1aZhX1nM7r8iT5v3tIL8K+jmrg9LkhatmaqqleoqtFwV5eRkaeeBtVq/478aftOFdyplZKXpp1VT1KROVwX4hejsuWP67pd3FBocobo12kiSwkOrq16NtvpiwYsaftNTsjtyNGfRq2per6fzVr+UtHPaunupaldrpuycLP26fb627v5F4+/6xK2+Y7F7JUmZWWlKTjuvY7F7ZbF4qFJo9SL9zK5nhCQAAACUeXsObVBCYqzaNh6Qa11CUqzbM0CZ2emavfBlnU86Iw+rTRVDIjV64AtqXu/Cc0hmk1knTu/X+u0LlJaRrED/UNWt3lr9Oz3oNlvd6Jtf0pyFr2rSF/+QyWRW0zpddGuvx92OvW77j5q75G0ZMlS9SkONv+tjRVWu79bnpU+GOf989NRubdq5UMGB4Zo49qdC+WzKIkISAAAAyry6Ndroo6e35rnun38ZuRnQeYwGdB5zyX15enhp7O0fXPGYvt6BzhfH5sXPp5yeGD3jivu5VN24ejyTBAAAAAAuCEkAAAAA4IKQBAAAAAAuCEkAAAAA4IKQBAAAAAAuCEkAAAAA4IKQBAAAAAAuCEkAAAAA4IKQBAAAAAAuCEkAAAAA4IKQBAAAAAAurCVdAAAAAP6e5r33RUmXgDLi/uebFOvxGEkCAAAAABeEJAAAAABwQUgCAAAAABeEJAAAAABwQUgCAAAAABfMbldAzOKC4lLcs7gAAADgAkaSAAAAAMAFI0kACowRVRQXRlQBACWBkSQAAAAAcEFIAgAAAAAXhCQAAAAAcEFIAgAAAAAXhCQAAAAAcEFIAgAAAAAXhCQAAAAAcEFIAgAAAAAXhCQAAAAAcEFIAgAAAAAXhCQAAAAAcEFIAgAAAAAXhCQAAAAAcEFIAgAAAAAXhCQAAAAAcEFIAgAAAAAXhCQAAAAAcEFIAgAAAAAXhCQAAAAAcEFIAgAAAAAX1pIuAACAv6N5731R0iWgjLj/+SYlXQJQ5jCSBAAAAAAuCEkAAAAA4IKQBAAAAAAuCEkAAAAA4IKQBAAAAAAuCEkAAAAA4IKQBAAAAAAuCEkAAAAA4KJUh6SXX35ZLVq0kL+/vypUqKCBAwdq7969JV0WAAAAgOtYqQ5JK1eu1JgxY7R+/XotWbJE2dnZ6tGjh1JTU0u6NAAAAADXKWtJF3A5ixYtcluePn26KlSooC1btujGG28soaoAAAAAXM9KdUj6q8TERElScHDwJftkZmYqMzPTuZyUlFTkdQEAAAC4fpTq2+1cORwOjRs3Tu3atVP9+vUv2e/ll19WYGCg8yciIqIYqwQAAADwd/e3CUljxozRzp07NWfOnMv2e/LJJ5WYmOj8OXbsWDFVCAAAAOB68Le43e6hhx7SggULtGrVKlWpUuWyfW02m2w2WzFVBgAAAOB6U6pDkmEYevjhh/X9999rxYoVioqKKumSAAAAAFznSnVIGjNmjL788kv98MMP8vf3V2xsrCQpMDBQ3t7eJVwdAAAAgOtRqX4m6cMPP1RiYqI6deqk8PBw589XX31V0qUBAAAAuE6V6pEkwzBKugQAAAAAZUypHkkCAAAAgOJGSAIAAAAAF6X6djsAAACgqB3N3K6jmduV7kiSJPlZyqumV2uFeuQ9s/KxzN91Mmu3kh1nJUmBljDV8mqnIGu4s49hGDqQ8auOZ+1UtpGhctbKquvdVb6Wcs4+WY507U5frjPZh2SSSWGeNRXt3VlWk6ckKT77mI5kblWiPVY5RqZ8zOUU5dVclTyjC1QLCo6QBAAAgDLNy+ynG7zby8d8IcCcyPpDW1N/UFv/O+RvCcnVPyHnuMI9b1C0pbPMJqtiMjdpc8p3ah9wl7zM/pKkmMxNOpK5TQ18e8rHHKj96b9qc+p3au8/QhbThV/Bf09bqExHqlr4DZYhh3akLdYfaUvUyLePJOm8/aT8LSGK8mohm8lHZ3IO6fe0RbKabKrgUT3ftaDguN0OAAAAZVoFjxoK9aguX0s5+VrKqbZ3e1lNHkrMOZVn/0a+N6mqrbECrBXkZwlWfe/uMmQoPueYpAujSEcyf1MNr1YK86gpf0uoGvj2UqYjRWeyD0iSUuzxOptzWPV9uivIGq5y1sqK9u6sU9l7leFIkSTV8GqlWt7tVM5aST6WIEXamirUGqnT2fvzXQuuDiNJZVRBh5UlKTZrn/ZnrFW6I0k+5iDd4N1BoX9+i+Ew7NqfsVZx2TFKdyTKarKpvLWqant3kJfZL9e+HEaO1iXPVrIjTm397lCAtYIkyW7k6I+0X5RkP61UR4JCrdXV1G9AntsfyFivk1m7lWmkyWbyVU2v1qpiq18YHw8AACijDMOh2Ox9yjFyFGStlK9t7MqRIbs8TF6SpHRHojKNVJW3VnX28TDZFGipqPM5pxTuWUfnc07JarIp0FrR2ae8tZpMMikx55S8PGvleaxsI1O+puB814KrQ0gqowo6rHwu56S2p/2k2l7tFepRXaey9mhr6nxnf7tylGQ/oxpereVvCVWOkaHd6Sv+3Oftufa3N321bGZfJTvi3NoNGbKYrKpma+L2LclfbUv9SZlGqur79JCPOUiZRqokpoxHwRzM2KjT2fuVak+QxWRVkKWSant3kJ/l0v/4OAy7DmVu1ImsXcp0pMjXXE61vTvk+oIhw5GsvemrdTbnsOxGtnzMQWrg09P5j+HvqYt0MnuX2zYh1mpq7jfYubwi8VNlGElufWp7tVd1r5bOZcMwdDhzi45l/a50R7I8TV6qamusGl6trvpzAYCyKNkep/XJc+RQjizyVFPffvKzlM/Xthd+r/FzhqJMI02S5Gn2cetnM/v++TuLlGmkytPkvt5sMsvD5OXc/q9OZe1Vov206vl0y3ctuDqEpDKqgkcNt+Xa3u11LGu7EnNO5RmSjmRuVYg1UlFeLSRJtbzb6WzOER3N3KZ6Pt3kYbKphd8Qt23qenfRupQvle5Ikrc5wNkelx2jszlH1MS3n9YkH3bbxmrycF7453JOKsfIzFVLXHaMEnKO68aA0fI0e0uSfBRY8A8BZd65nGOq6tlYgdYwGTK0P32NNqfMVfuAkbKaPPLcZn/GWp3M2q36Pt3law7W2Zwj+i11vlr7DXOOiGY7MrQ++SuV94hQM9+b5WnyUZrjXK5v9UKskWrg09O5bJYl1/FqerVVhGcD57Llz4d5L9qdvlzxOUdUx7uj/MwhyjYylG1kXPVnAgBlla85WG3971COkaXY7H36PW2xWvndesWgdChjo2Kz96il363OZ42KQnz2Ue1MW6z6Pt3z/F2tOGspC/j0kK9h5fM5pxRpa+bWFmKNdN5Xm5fsPwOOh8nmbMt0pGpn2hI19e0v81X+53cm+5ACrWGKydysk1m7ZDF5qIJHDdXyaivLJX6xBfLiOmojSQ18empZ0kdKsp9WsLVKntuczNqt6l6tnLeaVrUEKT7niGIyN6uR9SZJ0qHMTfI2+7sFIB9L7iBvlkU2s+9la7TK85J9UuzxOpb1u9r53+Uy+sUXBgBwNcwmi3PmuUBrmJLsp3U4c6vq+3S/5DYxGZt1KGOTWvgNlr8l1Nlu+3OEKMuR5vbYQaYjVQGWCn/28VXWX0aMHIZD2UaGc/uLEnKOaWvqD6rj3UmVPesWqBZcHUJSGVaQYeVMIzWPIWOfSw4H240c7ctYrXCPOrL+GZIMw9COtMWqamuoQGtFpdkTr6rudMd5ncs5IbMsauLbX9lGuv5IW6ZsI8Ptl1KgoP4X7C99H7dDdln+MuJjllXnck46l89kH1SIR6R+S/1R53KOy2b2U1XPRoqwNXTbLiHnuJYlfiiryUvlrRGq5dXOOTp60aHMjTqYuV5eZn9V8qijarZmMpvMfx7nkLzNgYrLPqQtqd/JMKQQj6qq7dUh134AAAVjyJDDsF9y/aGMTTqUsUHN/Qa5PVckSd7mQNlMvorPOeq8yyDHyFSiPVZVbY0kSUHW8AttOacVaA2TJCXkHJUhQ4Eu03fHZx/T1tR5qu3dIde/I/mpBVeHkFSGXe2w8pU4DLu2pS6QJNXz6epsP5L1m3KMLFW3tbzUpvly8cmjhr43OUep6njbtS3tR9X17sJoEq6KYRjak75CQZZKl7yNQbrw3NDhzK0qZ60iH3OQ4nOO6nT2ARkuz8SlOxJ1LHO7Im3NVMO3lRLtsdqdvlxmk0WVPetJkkI9IlXRs5a8zQFKsydqX8YabUn9Tq39hsn0ZwiqZmuiAEsFeZq9dC7npPZlrFGGkapo707O42Q4khSbvU8NfHpdOIeMFdqWtkAt/W4pug8LAK4ze9NXK9QjSl4mf9mVpZNZe5SQc0zNfS/ccfB76kLZzH66wbuDpAu3te3PWKdGPr3lbQ5UpuPCc0YWk4esJk+ZTCZVszXRwcwN8rWUk7c5QPvTf5XN7KcKHjUlXZg0K8QaqT/Sl6iud1cZcmhX+jKFe9zgHH2Kzz6qranzVM3WVBU9ajmPY5LZ+WXYlWrB1SEklWEFGVa2mXyV5XAfNcp0pOUaDnYYdm1LW6AMR5Ja+N3iHEWSpITsYzpvP6WfE99x22ZdyiyFe0SroW+vfNVtM/nKy+zndhvfxVuNMhwpbi9pA/JrV/pSJdvj1dr/tsv2i/burJ1pS7Q6ebpMkrzNQariWU/Hs3Y6+xgyFGgJU23v9pKkAGsFJdvP6mjm786QFO5Zx9nf3xIqf0uIViVPVULOcZX3uPCwbZRXM7c+Zln0R/ovusGrvcwm64VvOWVXQ5/ezv/u65t6aF3KLKXYEy47AQUA4H+yjDT9nrpImUaqPEye8reEqrnvYIV4VJMkpTuSJZmc/Y9m/i5DF37ncVXD1lq1vNtKkqJsLWQ3srUzbYlyjEyVs1ZWc99Bbs8KNfTprd3py7Qp5ds/XyZbS9HenZ3rT2Ttkl05OpS5UYcyNzrby1mqqJX/rfmuBQVHSILT5YaVg6zhis85qkg1dbbF5xxxe4bpYkBKs59XS79bct3uE+3TWbWMds7lTEeKNqd+p0Y+fQr0Vuhy1kp/PkOV5fyGJNVxTpIpz+nGgSvZlbZUcdmH1NLvtiu+eM/T7KOmfgNkN3KUbaTLZvLTvozV8jEHOfvYTL65RmT9LOUvO2OjjyVIHiZvpTrOq7zynpEo0FpRhhxKcyTJzxIsm8lXJpndvhj43xcGyYQkAMinK92ufzGQXNQp8J4r7tNkMqmWdzvV8m53yT6eZm/ni2Pz0tC3lxrq8l8i56cWFBwvky2j9qavVkLOcaXZE5Vsj/tz+ZgqeUZLujCsvDd9tbN/NVtTnc05rJiMzUqxJ2h/+q9KtJ9WVVtjSf+7xS4p57Qa+t4kQ4YyHanKdKQ6g5e3OUD+lhDnz8Xpx33MQW6/mKbY45WUc0bZRoZylKmknDNKyjnjXB/uWUeeJi/tSFusFHu8EnKOa2/6KlXxrMetdigQwzC0K22pTmcfUAu/W/KcXOFSLCarvMz+MuTQ6ez9bjNGlrNWUqr9nFv/VMc5t1ke/yrDkaxsI11el5nIIdkeJ8nkHMEtZ610ITTZz7sc58KfL3csAABweYwklVEFHVYuZ62kRj43aV/GWu3LWCtfc5Ca+vZ3PruR4UjRmZyDkqRfk2e6HauF7y0q7xGR79o2p3zv9m6YX1O+kCT1ChovSbKaPNXcb4h2py/Tr8mz5GnyUkXPG1TLiyFlFMyu9GU6lbVHTf36y2rydN7HbTV5OgP3X+9DP59zShmOFAVYQpVhpOhAxjoZkqJszZ37jbQ10/qUOTqYsUEVPWor0R6r45m/q96ft7LmGFk6kLFOFT1qydPkq3RHovZmrJKPOUgh1gvX4Lmck0rMiVWwR4Ss8tB5+yntSV+hSh7R8jBfmFiivLWaAiwVtCNtsaK9O8uQoV3pS1XeWo3bTgEAuAaEpDKqoMPKklTRs7YqetbOs7+PJdAZYvLrUtvkZ9jYzxKc671MQEEdy9ouSdqY8o1be33vnqpiu/Ds0F+/MHAoR/sz1irdkSiLyUOh1ig19OvtDC7Shdvimvj217701TqYsV7e5kDV8e7kHKk1yaRk+1mdzNqlbCNTNpOfQjyqqZZXW5n/vFfdLItOZe/RgYx1cihH3uZAVbM1U5Ttf7e8mkwmNfUdqN3py7Qh5asL9XhE6QavG4vk8wIAoKwgJAEos/IT7P/6hUGwNUIdAkZecbsKHtVV4c93Kf2VxeShFn95R9NfBVrD1MZ/+BWP42X2UxPf/lfsB1zKwYyNOp29X6n2BFlMVgVZKqm2d4fLPtMWm7VfhzI3Ks1+Xobs8jGXU6RXM7f3tyw6/1ae297g1cH5YvKLHEaO1iXPVrIjTm397nBOmSxduM10V9oyJdpj5WnyVlVbE1V32d5h2HUoc6NOZO1SpiNFvuZyqu3dQaEeUVf7kQAAIQkAgLLsXM4xVfVsrEBrmAwZ2p++RptT5qp9wEhZL/Gcp4fJSzVsLeVrCZZZFp3JOaSdaYvlafJRqEekJKlzwP1u28Rlx2hn+s8K86iVa39701fLZvZVsiPOrT3HyNSmlLkqb62quj5dlWI/qx1pP8vDZHO+L2Z/xlqdzNqt+j7d5WsO1tmcI/otdb5a+w1zC1sAUBBM3AAAQBnW3G+wqtjqyd8SogBLqBr49FSGkawk++lLblPeI0JhnrXkZykvH0uQIm1N5W8J1fmcE84+NrOv28+Z7IMKtkbIxxLktq+47BidzTmiOt4dcx3nZNYeGbKrgU9P+VtCFO5ZR9VsTXQ4c4tLn92q7tVKoR7V5WMJUlVbI4V6RCkmc/O1fzgAyixCEgAAcMo2MiVdGC3KD8MwFJ99VKn2BJWzVsmzT6YjVXE5MariWT9X+860JWro00vmPG5uOZ9zUuUsVWQ2WZxtIdZqSnWcU7YjQ5LkkF0WWdy2M8uqczkn81U/AOSF2+0AAICkC4FnT/oKBVkqOWcvvZRsI1MrEj+WQ3aZZFJd767OGVL/6kTWLllNHm632hmGoR1pi1XV1lCB1opKsyfm2i7TSMs1nb3tz2nyM41UechLIdZqOpy5VeWsVeRjDlJ8zlGdzj4gQ0ZBTx8AnAhJAABAkrQrfamS7fFq7X/bFfta5am2/nfIbmQrPueo9qSvlLc5MM9XPpzI2qlwj2hZTP/7teNI1m/KMbJU3dbymmqO9u6snWlLtDp5ukySvM1BquJZT8ezdl7TfgGUbYQkAACgXWlLFZd9SC39bnN7wfelmEwm5/u4AqwVlOpI0KHMjblCUkLOcaU6zqmRra97e/Yxnbef0s+J77i1r0uZpXCPaDX07SWbyUdZjjS39RffZ2YzXRhR8jT7qKnfANmNHGUb6bKZ/LQvY7V8zEEFOn8AcEVIAgCgDDMMQ7vTl+l09gG19LtVPpbAq9uPDDkMe67245k7FWAJU4Al1K092qezahntnMuZjhRtTv1OjXz6KMgaLkkKslbS/ow1chh253NJ8TlH5Wsu5/ZuMkmymKyymPzlMOw6nb1fFT1uuKrzAACJkAQAQJm2K32ZTmXtUVO//rKaPJ0jNVaTpyx/TgH+e+pC2cx+usG7g6QL71YKtITJxxwoh+yKy47Ryazdquvd1W3fOUamTmfv0w15zFz312eNLLpwLB9zkHMkK9yzjg5krNPOtJ8V5dVCKfZ4HcncqjrenZzbnc85pQxHigIsocowUnQgY50MSVG25oXy+QAomwhJAACUYceytkuSNqZ849Ze37unqtjqSZLSHcmSTM51diNbu9KXKsORLIvJKl9zsBr69Fa4p/vozamsvTJ0IexcDQ+TTS38BmtX2jKtS54lD5O3ani1dr4jSZIcytH+jLVKdyTKYvJQqDVKDf165xppAoCCICQBAFCG9Qoaf8U+rfxvdVuu7d1Otb3bXaL3/0TYGroFmsvxsQTmWYu/JVStLjORRLA1Qh0CRubrGACQX7wnCQAAAABcEJIAAAAAwAUhCQAAAABcEJIAAAAAwAUhCQAAAABcEJIAAAAAwAUhCQAAAABcEJIAAAAAwAUhCQAAAABcEJIAAAAAwAUhCQAAAABcEJIAAAAAwAUhCQAAAABcEJIAAAAAwAUhCQAAAABcEJIAAAAAwAUhCQAAAABcEJIAAAAAwAUhCQAAAABcEJIAAAAAwAUhCQAAAABcEJIAAAAAwAUhCQAAAABcEJIAAAAAwAUhCQAAAABcEJIAAAAAwAUhCQAAAABcEJIAAAAAwAUhCQAAAABcEJIAAAAAwAUhCQAAAABcEJIAAAAAwMXfIiRNnjxZkZGR8vLyUqtWrbRx48aSLgkAAADAdarUh6SvvvpK48eP14QJE7R161Y1atRIPXv21JkzZ0q6NAAAAADXoVIfkt566y3de++9GjVqlOrWrauPPvpIPj4+mjp1akmXBgAAAOA6ZC3pAi4nKytLW7Zs0ZNPPulsM5vN6tatm9atW5fnNpmZmcrMzHQuJyYmSpKSkpIKpaYcI/PKnYBCUFj/zRYFrgMUF64DgOsAkArvOri4H8MwLtuvVIeks2fPym63KywszK09LCxMe/bsyXObl19+Wc8991yu9oiIiCKpESgqgYGTS7oEoMRxHQBcB4BU+NdBcnKyAgMDL7m+VIekq/Hkk09q/PjxzmWHw6GEhASVL19eJpOpBCsru5KSkhQREaFjx44pICCgpMsBSgTXAco6rgGA66A0MAxDycnJqlSp0mX7leqQFBISIovFotOnT7u1nz59WhUrVsxzG5vNJpvN5tYWFBRUVCWiAAICAvgfAso8rgOUdVwDANdBSbvcCNJFpXriBk9PTzVr1kxLly51tjkcDi1dulRt2rQpwcoAAAAAXK9K9UiSJI0fP14jRoxQ8+bN1bJlS02aNEmpqakaNWpUSZcGAAAA4DpU6kPSbbfdpri4OD3zzDOKjY1V48aNtWjRolyTOaD0stlsmjBhQq7bIIGyhOsAZR3XAMB18HdiMq40/x0AAAAAlCGl+pkkAAAAAChuhCQAAAAAcEFIAgAAAAAXhCQAAAAAcEFIwhW9/PLLatGihfz9/VWhQgUNHDhQe/fudeuTkZGhMWPGqHz58vLz89PgwYNzvQR47NixatasmWw2mxo3bpznsQzD0BtvvKHatWvLZrOpcuXKeumll4rq1IB8K67r4Nlnn5XJZMr14+vrW5SnB+RLcf57sHjxYrVu3Vr+/v4KDQ3V4MGDdfjw4SI6MyB/ivMa+Prrr9W4cWP5+PioWrVqev3114vqtJAHQhKuaOXKlRozZozWr1+vJUuWKDs7Wz169FBqaqqzz6OPPqoff/xR33zzjVauXKmTJ09q0KBBufY1evRo3XbbbZc81iOPPKJPP/1Ub7zxhvbs2aP58+erZcuWRXJeQEEU13Xw2GOP6dSpU24/devW1S233FJk5wbkV3FdBzExMRowYIC6dOmibdu2afHixTp79mye+wGKU3FdAwsXLtTtt9+uf/zjH9q5c6c++OADvf3223r//feL7NzwFwZQQGfOnDEkGStXrjQMwzDOnz9veHh4GN98842zz+7duw1Jxrp163JtP2HCBKNRo0a52nft2mVYrVZjz549RVY7UFiK6jr4q23bthmSjFWrVhVa7UBhKarr4JtvvjGsVqtht9udbfPnzzdMJpORlZVV+CcCXKWiugaGDRtmDBkyxK3t3XffNapUqWI4HI7CPQnkiZEkFFhiYqIkKTg4WJK0ZcsWZWdnq1u3bs4+derUUdWqVbVu3bp87/fHH39U9erVtWDBAkVFRSkyMlL33HOPEhISCvcEgEJQVNfBX3366aeqXbu2OnTocG0FA0WgqK6DZs2ayWw2a9q0abLb7UpMTNTMmTPVrVs3eXh4FO5JANegqK6BzMxMeXl5ubV5e3vr+PHjOnLkSCFUjishJKFAHA6Hxo0bp3bt2ql+/fqSpNjYWHl6eiooKMitb1hYmGJjY/O970OHDunIkSP65ptv9Pnnn2v69OnasmWLhgwZUpinAFyzorwOXGVkZGjWrFm6++67r7VkoNAV5XUQFRWln3/+WU899ZRsNpuCgoJ0/Phxff3114V5CsA1KcproGfPnvruu++0dOlSORwO7du3T2+++aYk6dSpU4V2Drg0QhIKZMyYMdq5c6fmzJlT6Pt2OBzKzMzU559/rg4dOqhTp0767LPPtHz58lwPRQIlqSivA1fff/+9kpOTNWLEiCI9DnA1ivI6iI2N1b333qsRI0Zo06ZNWrlypTw9PTVkyBAZhlHoxwOuRlFeA/fee68eeugh9e3bV56enmrdurWGDh0qSTKb+fW9OPApI98eeughLViwQMuXL1eVKlWc7RUrVlRWVpbOnz/v1v/06dOqWLFivvcfHh4uq9Wq2rVrO9uio6MlSUePHr224oFCUtTXgatPP/1Uffv2VVhY2LWUDBS6or4OJk+erMDAQL322mtq0qSJbrzxRn3xxRdaunSpNmzYUFinAVy1or4GTCaTXn31VaWkpOjIkSOKjY11TmRVvXr1QjkHXB4hCVdkGIYeeughff/991q2bJmioqLc1jdr1kweHh5aunSps23v3r06evSo2rRpk+/jtGvXTjk5OTp48KCzbd++fZKkatWqXeNZANemuK6Di2JiYrR8+XJutUOpUlzXQVpaWq5vyy0Wi6QLdx0AJaW4/y2wWCyqXLmyPD09NXv2bLVp00ahoaHXfB64MmtJF4DSb8yYMfryyy/1ww8/yN/f33lPbWBgoLy9vRUYGKi7775b48ePV3BwsAICAvTwww+rTZs2at26tXM/Bw4cUEpKimJjY5Wenq5t27ZJkurWrStPT09169ZNTZs21ejRozVp0iQ5HA6NGTNG3bt3dxtdAkpCcV0HF02dOlXh4eHq3bt3sZ4ncDnFdR306dNHb7/9tp5//nkNGzZMycnJeuqpp1StWjU1adKkJE4dkFR818DZs2f17bffqlOnTsrIyNC0adOcU4qjmJTo3Hr4W5CU58+0adOcfdLT040HH3zQKFeunOHj42PcfPPNxqlTp9z207Fjxzz3ExMT4+xz4sQJY9CgQYafn58RFhZmjBw50oiPjy+mMwUurTivA7vdblSpUsV46qmniunsgPwpzutg9uzZRpMmTQxfX18jNDTU6N+/v7F79+5iOlMgb8V1DcTFxRmtW7c2fH19DR8fH6Nr167G+vXri/FMYTIMnoAEAAAAgIt4JgkAAAAAXBCSAAAAAMAFIQkAAAAAXBCSAAAAAMAFIQkAAAAAXBCSAAAAAMAFIQkAAAAAXBCSAAAAAMAFIQkAAAAAXBCSAAB/K4ZhqFu3burZs2eudR988IGCgoJ0/PjxEqgMAHC9ICQBAP5WTCaTpk2bpg0bNmjKlCnO9piYGD3++ON67733VKVKlUI9ZnZ2dqHuDwBQuhGSAAB/OxEREXrnnXf02GOPKSYmRoZh6O6771aPHj3UpEkT9e7dW35+fgoLC9Odd96ps2fPOrddtGiR2rdvr6CgIJUvX159+/bVwYMHnesPHz4sk8mkr776Sh07dpSXl5dmzZpVEqcJACghJsMwjJIuAgCAqzFw4EAlJiZq0KBBeuGFF/THH3+oXr16uueee3TXXXcpPT1dTzzxhHJycrRs2TJJ0ty5c2UymdSwYUOlpKTomWee0eHDh7Vt2zaZzWYdPnxYUVFRioyM1JtvvqkmTZrIy8tL4eHhJXy2AIDiQkgCAPxtnTlzRvXq1VNCQoLmzp2rnTt3avXq1Vq8eLGzz/HjxxUREaG9e/eqdu3aufZx9uxZhYaGaseOHapfv74zJE2aNEmPPPJIcZ4OAKCU4HY7AMDfVoUKFXT//fcrOjpaAwcO1Pbt27V8+XL5+fk5f+rUqSNJzlvq9u/fr2HDhql69eoKCAhQZGSkJOno0aNu+27evHmxngsAoPSwlnQBAABcC6vVKqv1wj9nKSkp6tevn1599dVc/S7eLtevXz9Vq1ZNn3zyiSpVqiSHw6H69esrKyvLrb+vr2/RFw8AKJUISQCA60bTpk01d+5cRUZGOoOTq/j4eO3du1effPKJOnToIElas2ZNcZcJACjluN0OAHDdGDNmjBISEjRs2DBt2rRJBw8e1OLFizVq1CjZ7XaVK1dO5cuX18cff6wDBw5o2bJlGj9+fEmXDQAoZQhJAIDrRqVKlbR27VrZ7Xb16NFDDRo00Lhx4xQUFCSz2Syz2aw5c+Zoy5Ytql+/vh599FG9/vrrJV02AKCUYXY7AAAAAHDBSBIAAAAAuCAkAQAAAIALQhIAAAAAuCAkAQAAAIALQhIAAAAAuCAkAQAAAIALQhIAAAAAuCAkAQAAAIALQhIAAAAAuCAkAQAAAIALQhIAAAAAuPh/pwSQ5zEcNj4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data:image/png;base64,iVBORw0KGgoAAAANSUhEUgAABNAAAAGGCAYAAAC63XyoAAAAOXRFWHRTb2Z0d2FyZQBNYXRwbG90bGliIHZlcnNpb24zLjcuMSwgaHR0cHM6Ly9tYXRwbG90bGliLm9yZy/bCgiHAAAACXBIWXMAAA9hAAAPYQGoP6dpAACOqElEQVR4nOzdd3hUZd7G8e+k94RAOqHXQOgIEUWQQEBAKRYEEcWyYEQBFWUXwbKK5XUVRbELFhZ1ERRQMAYBFaT3JlVqCoQkkEDKzLx/HJgQ6ZjkTJL7c125nHPOM2d+k12eJPc8xWK32+2IiIiIiIiIiIjIebmYXYCIiIiIiIiIiIgzU4AmIiIiIiIiIiJyEQrQRERERERERERELkIBmoiIiIiIiIiIyEUoQBMREREREREREbkIBWgiIiIiIiIiIiIXoQBNRERERERERETkIhSgiYiIiIiIiIiIXIQCNBERERERERERkYtQgCYiIiIiIiIiInIRCtDENHa7nfj4eBISEs659s477xAUFMSBAwdMqOzKZGRkMGLECBo2bIi3tzc1atTgkUceISsrq1i7ffv20bNnT3x8fAgNDeWJJ56gsLDQcf3w4cMMHDiQBg0a4OLiwsiRI8/7epmZmSQmJhIREYGnpycNGjTg+++/L823KFJq1A9ceT/QqVMnLBbLOV89e/Ys7bcpUuLUB1zd7wJvvPGG47Wio6MZNWoUp06dKs23KFIq1AdceR9QUFDAc889R926dfHy8qJ58+bMnz+/tN+iiKAATUxksVj45JNPWL58Oe+9957j/J49exgzZgxvvfUW1atXL9HXLCgoKNH7ARw6dIhDhw7xf//3f2zatImpU6cyf/587rvvPkcbq9VKz549yc/PZ+nSpUybNo2pU6cyfvx4R5u8vDxCQkIYN24czZs3P+9r5efn07VrV/bu3cv//vc/tm/fzgcffEBUVFSJvy+RsqB+4Mr7gW+++YbDhw87vjZt2oSrqyu33XZbib8vkdKmPuDK+4Dp06fz1FNPMWHCBLZu3cpHH33El19+yT//+c8Sf18ipU19wJX3AePGjeO9997jrbfeYsuWLQwbNoy+ffuydu3aEn9fIvIXdhGTTZ061e7n52ffvXu33Waz2Tt37mzv27evfePGjfbu3bvbfX197aGhofa77rrLnp6e7njeDz/8YO/QoYM9MDDQHhwcbO/Zs6d9586djut79uyxA/YZM2bYO3bsaPf09LR/8sknZfKevvrqK7uHh4e9oKDAbrfb7d9//73dxcXFnpKS4mgzZcoUe0BAgD0vL++c599www32Rx999JzzU6ZMsdepU8een59farWLmEH9wOX3A3/1+uuv2/39/e0nTpwosdpFypr6gMvvAxITE+033nhjsXOjR4+2d+jQoWTfgEgZUh9w+X1ARESEffLkycXO9evXzz5o0KCSfQMicg6NQBPTDRkyhC5dujB06FAmT57Mpk2beO+997jxxhtp2bIlq1atYv78+aSmpnL77bc7npeTk8Po0aNZtWoVycnJuLi40LdvX2w2W7H7P/XUUzz66KNs3br1vMPDAXr06IGfn98Fv5o0aXJF7ykrK4uAgADc3NwAWLZsGbGxsYSFhTnaJCQkkJ2dzebNmy/7vt999x1xcXEkJiYSFhZG06ZNefHFF7FarVdUn4izUT9w+f3AX3300UcMGDAAX1/fq76HiNnUB1x+H3DttdeyevVqVqxYAcDu3bv5/vvvuemmm66oPhFnoj7g8vuAvLw8vLy8ip3z9vbm119/vaL6ROTKuZldgAjA+++/T5MmTViyZAkzZ87kvffeo2XLlrz44ouONh9//DHR0dH88ccfNGjQgP79+xe7x8cff0xISAhbtmyhadOmjvMjR46kX79+F339Dz/8kJMnT17wuru7+2W/lyNHjvD888/z4IMPOs6lpKQU+2EJOI5TUlIu+967d+9m4cKFDBo0iO+//56dO3fy0EMPUVBQwIQJEy77PiLOSP3AlVuxYgWbNm3io48+uqrnizgT9QGXZ+DAgRw5coTrrrsOu91OYWEhw4YN0xROKffUB1yehIQE/vOf/9CxY0fq1q1LcnIy33zzjT5QFykDCtDEKYSGhvKPf/yD2bNn06dPH7744gt+/vln/Pz8zmm7a9cuGjRowI4dOxg/fjzLly/nyJEjjk+a9u3bV+wHZps2bS75+iW1hlh2djY9e/YkJiaGZ555pkTueTabzUZoaCjvv/8+rq6utG7dmoMHD/Lqq68qQJNyT/3Alfvoo4+IjY3lmmuuKdXXESkL6gMuz6JFi3jxxRd55513aNeuHTt37uTRRx/l+eef5+mnny7x1xMpK+oDLs+kSZN44IEHaNSoERaLhbp163Lvvffy8ccfl/hriUhxCtDEabi5uTmGOJ84cYLevXvz8ssvn9MuIiICgN69e1OzZk0++OADIiMjsdlsNG3alPz8/GLtL2daU48ePfjll18ueL1mzZqXHFp9/Phxunfvjr+/P7NmzSr2KVV4eLhjqsUZqampjmuXKyIiAnd3d1xdXR3nGjduTEpKCvn5+Xh4eFz2vUSckfqBy5eTk8OMGTN47rnnrvi5Is5KfcClPf300wwePJj7778fgNjYWHJycnjwwQf517/+hYuLVmiR8kt9wKWFhIQwe/ZsTp06xdGjR4mMjOSpp56iTp06l30PEbk6CtDEKbVq1YqZM2dSq1Ytxw/Rsx09etSxA+X1118P8Lfm/f/dIdvZ2dkkJCTg6enJd999d866BHFxcbzwwgukpaURGhoKQFJSEgEBAcTExFx2nR06dGD69OnYbDbHL8h//PEHERERCs+kwlE/cHFff/01eXl53HXXXVf8XJHyQH3A+eXm5p4Tkp35YM1ut1/2fUScnfqAi/Py8iIqKoqCggJmzpxZbG04ESkdCtDEKSUmJvLBBx9w5513MmbMGIKDg9m5cyczZszgww8/pEqVKlStWpX333+fiIgI9u3bx1NPPXXVr/d3hmxnZ2fTrVs3cnNz+fzzz8nOziY7OxswPiFydXWlW7duxMTEMHjwYF555RVSUlIYN24ciYmJeHp6Ou61bt06wPjELT09nXXr1uHh4eH4oTp8+HAmT57Mo48+yogRI9ixYwcvvvgijzzyyFXXL+Ks1A+cvx8446OPPqJPnz5UrVr1qusWcWbqA87fB/Tu3Zv//Oc/tGzZ0jGF8+mnn6Z3797FRqiLlHfqA87fByxfvpyDBw/SokULDh48yDPPPIPNZmPMmDFXXb+IXCaztwEVOWPChAn25s2bO47/+OMPe9++fe1BQUF2b29ve6NGjewjR46022w2u91utyclJdkbN25s9/T0tDdr1sy+aNEiO2CfNWuW3W4v2rZ67dq1pVr3zz//bAfO+7Vnzx5Hu71799p79Ohh9/b2tlerVs3+2GOPOba1PuN896hZs2axNkuXLrW3a9fO7unpaa9Tp479hRdesBcWFpbqexQpK+oHLq8f2LZtmx2w//jjj6X6vkTKmvqAS/cBBQUF9meeecZet25du5eXlz06Otr+0EMP2Y8dO1aq71GkLKgPuHQfsGjRIsd7rlq1qn3w4MH2gwcPlur7ExGDxW7XWG8REREREREREZEL0SqjIiIiIiIiIiIiF6EATURERERERERE5CIUoImIiIiIiIiIiFyEAjQREREREREREZGLUIAmIiIiIiIiIiJyEQrQRERERERERERELkIBWgmx2+1kZ2djt9vNLkVETKA+QETUD4hUbuoDREQqNgVoJeT48eMEBgZy/Phxs0sREROoDxAR9QMilZv6ABGRik0BmoiIiIiIiIiIyEUoQBMREREREREREbkIBWgiIiIiIiIiIiIXoQBNRERERERERETkIhSgiYiIiIiIiIiIXIQCNBERERERERERkYtQgCYiIiIiIiIiInIRCtBEREREREREREQuQgGaiIiIiIiIiIjIRZgaoE2ZMoVmzZoREBBAQEAAcXFx/PDDD47rnTp1wmKxFPsaNmxYsXvs27ePnj174uPjQ2hoKE888QSFhYXF2ixatIhWrVrh6elJvXr1mDp16jm1vP3229SqVQsvLy/atWvHihUrSuU9i4iIiIiIiIhI+WJqgFa9enVeeuklVq9ezapVq7jxxhu55ZZb2Lx5s6PNAw88wOHDhx1fr7zyiuOa1WqlZ8+e5Ofns3TpUqZNm8bUqVMZP368o82ePXvo2bMnnTt3Zt26dYwcOZL777+fBQsWONp8+eWXjB49mgkTJrBmzRqaN29OQkICaWlpZfONEBERERERERERp2Wx2+12s4s4W3BwMK+++ir33XcfnTp1okWLFrzxxhvnbfvDDz/Qq1cvDh06RFhYGADvvvsuTz75JOnp6Xh4ePDkk08yb948Nm3a5HjegAEDyMzMZP78+QC0a9eOtm3bMnnyZABsNhvR0dGMGDGCp5566rLqzs7OJjAwkKysLAICAv7Gd0BEyiP1ASKifkCkclMfICJSsTnNGmhWq5UZM2aQk5NDXFyc4/wXX3xBtWrVaNq0KWPHjiU3N9dxbdmyZcTGxjrCM4CEhASys7Mdo9iWLVtGfHx8sddKSEhg2bJlAOTn57N69epibVxcXIiPj3e0OZ+8vDyys7OLfYlI5aE+QMRJpW4ps5dSPyBSuakPEBGpXEwP0DZu3Iifnx+enp4MGzaMWbNmERMTA8DAgQP5/PPP+fnnnxk7diyfffYZd911l+O5KSkpxcIzwHGckpJy0TbZ2dmcPHmSI0eOYLVaz9vmzD3OZ+LEiQQGBjq+oqOjr/6bICLljvoAESeV+Scs+T8ogwH26gdEKjf1ASIilYvpAVrDhg1Zt24dy5cvZ/jw4QwZMoQtW4xPjx988EESEhKIjY1l0KBBfPrpp8yaNYtdu3aZXDWMHTuWrKwsx9f+/fvNLklEypD6ABEn1bAHNOpZJi+lfkCkclMfICJSubiZXYCHhwf16tUDoHXr1qxcuZJJkybx3nvvndO2Xbt2AOzcuZO6desSHh5+zm6ZqampAISHhzv+e+bc2W0CAgLw9vbG1dUVV1fX87Y5c4/z8fT0xNPT8wrfrYhUFOoDRJzInl8g9yg06WMchzYuk5dVPyBSuakPEBGpXEwfgfZXNpuNvLy8815bt24dABEREQDExcWxcePGYrtlJiUlERAQ4JgGGhcXR3JycrH7JCUlOdZZ8/DwoHXr1sXa2Gw2kpOTi63FJiIiIk7owCr47wD4372wa6HZ1YiIiIhIBWXqCLSxY8fSo0cPatSowfHjx5k+fTqLFi1iwYIF7Nq1i+nTp3PTTTdRtWpVNmzYwKhRo+jYsSPNmjUDoFu3bsTExDB48GBeeeUVUlJSGDduHImJiY5Pg4YNG8bkyZMZM2YMQ4cOZeHChXz11VfMmzfPUcfo0aMZMmQIbdq04ZprruGNN94gJyeHe++915Tvi4iIiFyGlI3weT/IPwG1b4Aa15pdkYiIiIhUUKYGaGlpadx9990cPnyYwMBAmjVrxoIFC+jatSv79+/np59+coRZ0dHR9O/fn3Hjxjme7+rqyty5cxk+fDhxcXH4+voyZMgQnnvuOUeb2rVrM2/ePEaNGsWkSZOoXr06H374IQkJCY42d9xxB+np6YwfP56UlBRatGjB/Pnzz9lYQERERJzEkR3waR84lQXR7eDO/4K7l9lViYiIiEgFZbHby2CbqkogOzubwMBAsrKyCAgIMLscESlj6gNEytCxP+GTHpB9EMKbwZA54B1kdlXqB0QqOfUBIiIVm9OtgSYiIiJyQdmH4dObjfCsWkMYPMspwjMRERERqdgUoImIiEj58ccPcGwvBNWEu2eDbzWzKxIRERGRSsDUNdBERERErkiboYAF6naGgEizqxERERGRSkIBmoiIiDi3/BzIOgghDYzjNtolW0RERETKlqZwioiIiPMqOAUzBsFHXeHAarOrEREREZFKSgGaiIiIOCdrAfxvKOz+2Xhst5pdkYiIiIhUUgrQRERExPnYrDB7OGyfB66ecOd/Ifoas6sSERERkUpKAZqIiIg4F7sd5o2GjV+Dixvc/inUucHsqkSkPDieCgUnza5CREQqIAVoIiIi4jzsdvhxHKyeChYX6Pc+NOxudlUiUh5kHYBPusOMgcb6iSIiIiVIu3CKiIiI89g8C5ZNNh73fhOa9je3HhEpHzL3wdRekPmnMQU89ygERpldlYiIVCAK0ERERMR5NL4Zmt8JES2g1WCzqxGR8iBjD0y7GbL2QZXacM9chWciIlLiFKCJiIiI+awF4OoOrm7QZwpYLGZXJCLlwdFdRniWfQCC6xrhWUCk2VWJiEgFpDXQRERExFwbvob3boDjKcaxwjMRuRyZ+2BqTyM8q9YA7v1e4ZmIiJQaBWgiIiJinm3zYNY/IG2zsXGAiMjl8gs3pnuHNIZ75oF/uNkViYhIBaYpnCIiImKOXQvh63vAboVmA6DjGLMrEpHyxM0Dbp8G+TngE2x2NSIiUsFpBJqIiIiUvT+XwYxBYM2Hxr3hlrfBRb+WiMglpGyEz/rByWPGsZunwjMRESkT+k1VREREytahdTD9dijIhXrx0P8jY/MAEZGLObQOpvWGXcmQNN7sakREpJLRb6siIiJSdtL/gM/6Ql421OwAt39mjCAREbmYg2vgsz5wKgui2kDX582uSEREKhkFaCIiIlJ2fKtBlZpQpRbcOQM8fMyuSESc3YFVxrTNvCyIbgeD/gdeAWZXJSIilYwCNBERESk7PsFw93dgK9QfwCJyaft+h89vhfzjUONaGPQVePqbXZWIiFRCWgNNRERESteJdJg/FgrzjGOvAC36LSKXtn+lMfIs/zjUuh7u+p/CMxERMY1GoImIiEjpOXnMWPMsdSOcyoY+b5tdkYiUF1VqQmB1CIiAAf/VlG8RETGVAjQREREpHXnH4YvbjPDMNxSuH212RSJSnviFwj3zwNMP3L3NrkZERCo5TeEUERGRkldwEv57JxxYCd5V4O7ZULWu2VWJiLPb8RPMfgishcaxX4jCMxERcQoagSYiIiIlqzAfvhoCe38BD3+4ayaENTG7KhFxdtvnw1eDwZoP4c2g/TCzKxIREXHQCDQREREpOTYrzHoQdiwAN28Y+CVEtTa7KhFxdlvnwpd3GeFZ497QZqjZFYmIiBSjAE1ERERKTvZB2PsbuLjDHZ9DrQ5mVyQizm7Lt/D1ELAVQJO+cOsn4OZhdlUiIiLFaAqniIiIlJygGjB0Phz5A+rHm12NiDi7TTNh5gNgt0LsbdDnXXDVnygiIuJ8NAJNRERE/r7di8FuNx5XrQsNe5hbj4g4v00zYeb9RnjWfCD0fU/hmYiIOC1TA7QpU6bQrFkzAgICCAgIIC4ujh9++MFx/dSpUyQmJlK1alX8/Pzo378/qampxe6xb98+evbsiY+PD6GhoTzxxBMUFhYWa7No0SJatWqFp6cn9erVY+rUqefU8vbbb1OrVi28vLxo164dK1asKJX3LCIiUuH88h/49GZIetrsSkSkPAmuC57+0HIw3PI2uLiaXZGIiMgFmRqgVa9enZdeeonVq1ezatUqbrzxRm655RY2b94MwKhRo5gzZw5ff/01ixcv5tChQ/Tr18/xfKvVSs+ePcnPz2fp0qVMmzaNqVOnMn78eEebPXv20LNnTzp37sy6desYOXIk999/PwsWLHC0+fLLLxk9ejQTJkxgzZo1NG/enISEBNLS0srumyEiIlIerfgAkp81HvuGmFuLiJQvkS3gwcXQ+01w0cQYERFxbha7/cx8C+cQHBzMq6++yq233kpISAjTp0/n1ltvBWDbtm00btyYZcuW0b59e3744Qd69erFoUOHCAsLA+Ddd9/lySefJD09HQ8PD5588knmzZvHpk2bHK8xYMAAMjMzmT9/PgDt2rWjbdu2TJ48GQCbzUZ0dDQjRozgqaeeuqy6s7OzCQwMJCsri4CAgJL8lohIOaA+QCqlddNh9nDjcccn4MZx5tZjMvUDIpdh1cdwKhuuG2l2JSVOfYCISMXmNB/1WK1WZsyYQU5ODnFxcaxevZqCggLi44sWIG7UqBE1atRg2bJlACxbtozY2FhHeAaQkJBAdna2YxTbsmXLit3jTJsz98jPz2f16tXF2ri4uBAfH+9ocz55eXlkZ2cX+xKRykN9gFR6m2fDt4nG43bDofO/TC3HDOoHRK7Qig9g7ij4aQLs+cXsav429QEiIpWL6QHaxo0b8fPzw9PTk2HDhjFr1ixiYmJISUnBw8ODoKCgYu3DwsJISUkBICUlpVh4dub6mWsXa5Odnc3Jkyc5cuQIVqv1vG3O3ON8Jk6cSGBgoOMrOjr6qt6/iJRP6gOkUvvjx9MLf9uMtYu6TwSLxeyqypz6AZErsOwd+P5x4/G1j0Ct68ytpwSoDxARqVxMD9AaNmzIunXrWL58OcOHD2fIkCFs2bLF7LIuaezYsWRlZTm+9u/fb3ZJIlKG1AdIpXUy0wjPbAXQpB/0nlQpwzNQPyBy2X6bBAvGGo+vfwy6Plch+g31ASIilYvp+0R7eHhQr149AFq3bs3KlSuZNGkSd9xxB/n5+WRmZhYbhZaamkp4eDgA4eHh5+yWeWaXzrPb/HXnztTUVAICAvD29sbV1RVXV9fztjlzj/Px9PTE09Pz6t60iJR76gOk0vIOgts+hrWfQ7/3K/WueeoHRC7Dkv+Dhc8bj294EjqNrRDhGagPEBGpbEwfgfZXNpuNvLw8Wrdujbu7O8nJyY5r27dvZ9++fcTFxQEQFxfHxo0bi+2WmZSUREBAADExMY42Z9/jTJsz9/Dw8KB169bF2thsNpKTkx1tREREKr2Ck0WP68XDbVPB1d20ckSkHFj8alF41vlf0PmfFSY8ExGRysfUAG3s2LEsWbKEvXv3snHjRsaOHcuiRYsYNGgQgYGB3HfffYwePZqff/6Z1atXc++99xIXF0f79u0B6NatGzExMQwePJj169ezYMECxo0bR2JiouPToGHDhrF7927GjBnDtm3beOedd/jqq68YNWqUo47Ro0fzwQcfMG3aNLZu3crw4cPJycnh3nvvNeX7IiJXaft8mDUMbDazKxGpWI7shLdaw8b/mV2JiJQnwbXB4gJdJsANY8yuRkRE5G8xdQpnWload999N4cPHyYwMJBmzZqxYMECunbtCsDrr7+Oi4sL/fv3Jy8vj4SEBN555x3H811dXZk7dy7Dhw8nLi4OX19fhgwZwnPPPedoU7t2bebNm8eoUaOYNGkS1atX58MPPyQhIcHR5o477iA9PZ3x48eTkpJCixYtmD9//jkbC4iIE8vPhTmPwIlUiG4HbRSAi5SIzH3w6S2QfRCWvgkxfcDV9BUgRKQ8iL0VwmMhpKHZlYiIiPxtFrvdbje7iIogOzubwMBAsrKyCAgIMLsckcpp/0rYMAO6v1TmU8vUB0iFdDwFPukBGbuhWgO453vwCzG7KqelfkAqPbsdkp+Fmh2gflezqylz6gNERCo2p1sDTUTksuWdMBYyPyO6LfR8TesyiZSE3Az4tI8RngXVgMGzFZ6JyIXZ7TB/LPz6Onx5F2QfMrsiERGREqU5GCJSPmUfhum3Q8oGY3Hzax4wuyKRiuNUNnzeD9K3gl843P0tBEaZXZWIOCubDX54AlZ+aBx3fwkCIs2tSUREpIQpQBOR8idlI0y/w1iTyacaRLQwuyKRisNaYPz7OrQWfKoa4VlwHbOrEhFnZbPBvFGweipggZvfglaDza5KRESkxClAE5Hy5Y8f4X/3Qv4JY02mQV9DlVpmVyVScbi6Q8MekLoZ7voGQhuZXZGIOCub1djAZ+3ngAX6TIEWd5pdlYiISKlQgCYi5ceKD+CHMWC3Qe2OcPun4F3F7KpEKp4Oj0DzO7XmmYhcmM0G3ybC+v+CxQX6vg/NbjO7KhERkVKjTQREpHxIfh6+f9wIz1rcBYNmKjwTKSk2G3w/Bg6tKzqn8ExELsZiAb8wsLhC/48UnomISIWnEWgiUj5EtwMXN+g0Fq5/zPjFXUT+Prsdvn8MVn0MG7+GR9eDV4DZVYmIs7NYIP4ZiL0NwpuaXY2IiEip0wg0EXFeBSeLHjfoBg+vhI6PKzwTKSl2OySNN8IzLHDTqwrPROTCCvNhzkg4ssM4tlgUnomISKWhAE1EnFPKJpjcFjbPKjqnnQBFStaS/4OlbxqPe78BsbeaWo6IOLHCPPh6CKz+BD7vb4RpIiIilYgCNBFxPjt+go+7Q9Z++OU1Y5cvESlZy96Bn/9tPE54EVrfY2o5IuLECk7Bl4Nh+/fg6gk9/wNuHmZXJSIiUqa0BpqIOJeVH8H3T4DdCrWuhzs+AxdXs6sSqVjWfAoLxhqPO/0T4hLNrUdEnFfBSZgxCHYlg5s33PlfqNvZ7KpERETKnAI0EXEONhskPQ3LJhvHzQdC70n6hFukpNntsOcX4/G1I+CGMebWIyLOKz8XZtwJuxeBuw8M/ApqX292VSIiIqZQgCYi5svPhW8egG1zjePO47RZgEhpsVig77tQv6uxe57+nYnI+eTnwPQ7YO8v4OEHg76GmteaXZWIiIhptAaaiJhv989GeObqAf0/ghue0B/1IiXtz2VwIt147OIKzW7XvzMRuTAXN3DzAg9/uOsbhWciIlLpaQSaiJivUU+Ifxai20HNOLOrEal49i2Hz/tBQBTcMw/8w8yuSEScnZsn3PE5ZOyCsCZmVyMiImI6jUATEXPsWgh7lhQdXzdS4ZlIaTi0Dr64DQpyIagGeAeZXZGIOKuTmfDdI8Z/Ady9FJ6JiIicphFoIlL2Vk+FuaPB0w8e+Bmq1jW7IpGKKX27MfIsLwtqXGuMJnHzNLsqEXFGuRnwWV84vA6Op8Cgr8yuSERExKkoQBORsmOzQfIz8Nsk47hBdwisbmpJIhVWxh749BbIPQoRLWDgDPDwMbsqEXFGOUfhs1sgZSP4VIUu482uSERExOkoQBORslFwEr55ELZ+Zxx3Ggs3PKlFzEVKQ/YhIzw7fhhCGsPgWeAVaHZVIuKMTqQb/UXaZvANgSFzILSx2VWJiIg4HQVoIlL6TqTBfwfAwdXg4g63vA3N7zC7KpGK68dxkPknBNeBu2eDT7DZFYmIMzqeCp/eDOnbwC/MCM9CGppdlYiIiFNSgCYipSvnCHzQBbL2gXcVuOMLqNXB7KpEKrae/wGbFbo9D/7hZlcjIs4o+zBM6w1Hd4B/pBGeVatndlUiIiJOSwGaiJQun6pQtzPs/QUGfq1fzkVKS36OMcLTzcPYafP2aWZXJCLOzGIB7BBQHe6ZY4xYFRERkQtSgCYipePkMWPEmcUCPV+DvOOaRiZSWgpOGdOk3bzg9k/B3dvsikTE2fmHG6POrPlQpZbZ1YiIiDg9F7MLEJEKxmaDn56Bd66FrIPGOVd3hWcipcVaAF/fA3uWwJ9L4egusysSEWd17E9jjUSb1TgOiFR4JiIicpk0Ak1ESk7BSZg1DLbMNo53LIA2Q00tSaRCs1mN3W3/+MEYfXbnDAhvanZVIuKMMnbD1N6QfQBcPaDLeLMrEhERKVcUoIlIyTiRDjPuhAMrjXWYbn4LWtxpdlUiFZfdDnMehc3fGP/mbv8Mal9vdlUi4oyO7DQ2DDh+CKrWh7YPmF2RiIhIuaMATUT+vvTt8MVtkPkneAXBHZ/rD3mR0mS3w4J/wtrPwOIC/T+EBt3MrkpEnFH6H0Z4diIFQhrB3d+Bf5jZVYmIiJQ7CtBE5O/ZswS+vAtOZRnrqAz6H1Srb3ZVIhXbb2/A7+8Yj295G5r0MbMaEXFWaVth2s2QkwahMUZ45hdidlUiIiLlkjYREJG/Z9XHRngW3Q7uT1Z4JlIWGvYE/0i46f+gxUCzqxERZ5S6Gab2MsKzsFgYMlfhmYiIyN9gaoA2ceJE2rZti7+/P6GhofTp04ft27cXa9OpUycsFkuxr2HDhhVrs2/fPnr27ImPjw+hoaE88cQTFBYWFmuzaNEiWrVqhaenJ/Xq1WPq1Knn1PP2229Tq1YtvLy8aNeuHStWrCjx9yxS4dzyNtzwpPGptm81s6sRqbhSN0N+jvE4pAEkLodrtI6RiFxAYZ6xS29EcxjyHfhWNbsiERGRcs3UAG3x4sUkJiby+++/k5SUREFBAd26dSMnJ6dYuwceeIDDhw87vl555RXHNavVSs+ePcnPz2fp0qVMmzaNqVOnMn580c5Ce/bsoWfPnnTu3Jl169YxcuRI7r//fhYsWOBo8+WXXzJ69GgmTJjAmjVraN68OQkJCaSlpZX+N0KkPCk4BT8+DSePGccevtD5n+DuZW5dIhWVtQAWvwrv3QDJzxWd9wowryYRcX5RreCeOXD3t+ATbHY1IiIi5Z7FbrfbzS7ijPT0dEJDQ1m8eDEdO3YEjBFoLVq04I033jjvc3744Qd69erFoUOHCAszFkR99913efLJJ0lPT8fDw4Mnn3ySefPmsWnTJsfzBgwYQGZmJvPnzwegXbt2tG3blsmTJwNgs9mIjo5mxIgRPPXUU5esPTs7m8DAQLKysggI0B81UkHlHIEZA2H/cqh7I9z1DVgsZlflFNQHSKlI2wqzhsHhdcZx495w2zRwcTW1LDk/9QNiugOr4eBqaPeg2ZVUSuoDREQqNqdaAy0rKwuA4ODin5J98cUXVKtWjaZNmzJ27Fhyc3Md15YtW0ZsbKwjPANISEggOzubzZs3O9rEx8cXu2dCQgLLli0DID8/n9WrVxdr4+LiQnx8vKPNX+Xl5ZGdnV3sS6RCO7IDPuxihGdegXDdqEodnqkPkFJlLYRfX4f3OhrhmVcQ9PsAbv9M4ZkTUT8gTmX/CvisD/zwBGz6xuxqKgX1ASIilYvTBGg2m42RI0fSoUMHmjZt6jg/cOBAPv/8c37++WfGjh3LZ599xl133eW4npKSUiw8AxzHKSkpF22TnZ3NyZMnOXLkCFar9bxtztzjryZOnEhgYKDjKzo6+urfvIiz2/MLfBgPx/ZCUE247yeo3dHsqkylPkBKTfof8HEC/PQMWPOhQXd46HdodnulDq2dkfoBcRp/LoPP+kJeNtS8Dup3M7uiSkF9gIhI5eI0AVpiYiKbNm1ixowZxc4/+OCDJCQkEBsby6BBg/j000+ZNWsWu3btMqlSw9ixY8nKynJ87d+/39R6RErNuv8av5SfyoTq18ADC40FzCs59QFSauaNhoOrwDMQ+kyBO2dAQITZVcl5qB8Qp7D3V/i8P+SfMD7cGvQVePqZXVWloD5ARKRycTO7AICHH36YuXPnsmTJEqpXr37Rtu3atQNg586d1K1bl/Dw8HN2y0xNTQUgPDzc8d8z585uExAQgLe3N66urri6up63zZl7/JWnpyeenp6X/yZFyqO1n8O3icbjJn2NP+bdvc2tyUmoD5ASZbcXjS7r9box+qzHKxAYZWpZcnHqB8R0uxfB9AFQeNJYm3TAdP2cLkPqA0REKhdTR6DZ7XYefvhhZs2axcKFC6ldu/Yln7Nu3ToAIiKMT+Pj4uLYuHFjsd0yk5KSCAgIICYmxtEmOTm52H2SkpKIi4sDwMPDg9atWxdrY7PZSE5OdrQRqZQa3gTBdeG60dD/Y/1SLlLSbDb4fQpM622sewZQrT4M+ELhmYhc3M5kmH6HEZ7V7wYD/quf0yIiIqXI1BFoiYmJTJ8+nW+//RZ/f3/HemOBgYF4e3uza9cupk+fzk033UTVqlXZsGEDo0aNomPHjjRr1gyAbt26ERMTw+DBg3nllVdISUlh3LhxJCYmOj4RGjZsGJMnT2bMmDEMHTqUhQsX8tVXXzFv3jxHLaNHj2bIkCG0adOGa665hjfeeIOcnBzuvffesv/GiJgpN8P4Bdzd29j2/h+LwdPf7KpEKp6M3TA7EfYtNY43f2OscyYicjlyj0JhnvFh121TwU0joUREREqTxW6320178QsshvzJJ59wzz33sH//fu666y42bdpETk4O0dHR9O3bl3HjxhXbGvrPP/9k+PDhLFq0CF9fX4YMGcJLL72Em1tRPrho0SJGjRrFli1bqF69Ok8//TT33HNPsdedPHkyr776KikpKbRo0YI333zTMWX0UrRttVQIR3bC9NsgPBZunQouTrNMotNTHyCXzWaDVR9B0ngoyAV3X0j4N7S+V5sElHPqB6TU2WxGP3Gmr9i9CGpcC24eppYlBvUBIiIVm6kBWkWiH5hS7u39Db4cBCePQVANuC8J/M+/BqCcS32AXJZjfxrrCu79xTiudT3cMhmq1DK1LCkZ6gekVB3dZfQfre+B5gPMrkbOQ32AiEjF5hSbCIiIydZ/afxSbiuAqDZw53/BL9TsqkQqln3L4fN+xk557j4Q/yy0vV8jPUXk4mxWWP4uJD8Hhacg6wA07Q+u7mZXJiIiUqkoQBOpzOx2WPQSLH7JOI65Bfq+p0WIRUpDeCz4hYFfLNzyNlSta3ZFIuLsjuyA2Q/BgdM7ztfpBDe/pfBMRETEBArQRCqrwjz4bgRs+NI47jASukzQaBiRkmK3w7ovoF68MR3awweGzAH/CP07E5GLs1lh2dvw8wvGqDMPf2OtxFZDtFaiiIiISRSgiVRWOUeMxYctrtDrP8aaKiJSMrIOwpxHYOdPxg55A6Ybf/QGRpldmYiUB18Ohu2nd4uveyP0fhOCos2tSUREpJJTgCZSWQVGwZ0zjE0D6nUxuxqRisFuh/X/hR+egrwscPWEGnHGeY0aEZHL1fwOY7ORhBeh5V3qP0RERJyAAjSRyuTPZbDjR+gy3vhlPKqV2RWJVBzHU2DOo/DHfOM4shX0fRdCGppbl4g4v7RtxojVax82jmNuMXbp9Qk2ty4RERFxUIAmUlls+Bq+fQis+cYf9M0HmF2RSMVgt8PG/8H3j8OpTHD1gE5j4dpHwFU/ZkXkIqyFsHSSsaGPNR/CmxobBYDCMxERESej3+xFKjq7HZa8aixEDNCoFzS+2dyaRCoSi8VYq+hUJkQ0hz7vQliM2VWJiLNL3WJ8sHVorXFcPwGqNTC3JhEREbkgBWgiFVlhvrGQ+fr/GsfXjoD457QDoEhJyDkKvlWNxze9ZoRncQ+Dq7u5dYmIc7MWwG9vwKKXwVYAXoHQ/WVjZLjWOhMREXFaCtBEKqrcDPjqbmMRYosr3PQqtL3P7KpEyr+cozBvNBxaA8OXgqe/EaRdN8rsykTE2aX/Ad/cD4fXG8cNekCv1yEgwty6RERE5JIUoIlURHY7fHErHFwNHv5w+1SoF292VSLl39Y5MHcU5KQbwfTe36Bhd7OrEpHywtUNjuwAryDjg63Y2zTqTEREpJxQgCZSEVkscOM44w/9AdMhrInZFYmUb7kZ8MMY2Pi1cRwaA32mQGQLU8sSkXIgbStUrWdM7w6uA7dNM6Z8+4eZXZmIiIhcAS2EJFKRpG0relz3RkhcqfBM5O/a9j28094IzywucP1j8OAihWcicnGF+fDzRHj3Ovj19aLzDbopPBMRESmHNAJNpCKw2+GX12Dhv6HfB9DsNuO8m4e5dYmUdzt/ghl3Go+rNYS+UyCqtbk1iYjzO7weZj8EqZuM4/Rtxs9qTdcUEREptxSgiZR3hfnGVM11nxvHqZuA20wtSaTCqHMj1LoeolpBp3+Cu5fZFYmIMyvMgyWvwi//AbsVfKrCTf8HTfoqPBMRESnnFKCJlGcnj8GXg0/vtOkCPV6Bax4wuyqR8utUFvz4NLT7hzH92cUFBs82Fv4WEbmYg2vg20RI22Icx/QxwjO/EFPLEhERkZKhvwhEyquMPTD9djjyB3j4wa2fGOuqiMjV2ZkM342A7IOQsgEe+NkYMaLwTEQuxWYz+o+0LeBTDXqeHnUmIiIiFYb+KhApj/avhP8OgNwjEBAFA7+E8FizqxIpn/KOw4/jYPVU47hKbUh4UdOtROTSbDZjpKqLC/R+E35/B3q8DL7VzK5MRERESpgCNJHyKPNPIzwLbwYDv4KACLMrEimfdi+Cb0dA1j7j+Jp/QPwE8PA1tSwRcXIFp2DRREjbanyIZbFA9dZw60dmVyYiIiKlRAGaSHlxeIMxysxigdhbwcUV6nUFTz+zKxMpf+x2+OFJWPGecRxUA255B2pfb25dIuL89q+Ebx8yllAAYx3S2h3NrUlERERKnYvZBYjIJaRvhxmD4L3rYeucovNN+io8E7laFkvRjppt7oPhyxSeicjFFZw0pnt/3M0Iz/zCYMB0hWciIiKVhEagiTirrAPG9JB108FuM3bZTNsKMTebXZlI+ZSfA6lbILqtcdzpn1C/G9S6zty6RMT57VtujDo7utM4bjYAuk8En2Bz6xIREZEyowBNxNnkZsCv/4Hl74M1zzjXqBfc+DSENjK3NpHy6s9lxh+/OUfhoWUQGGWMQFN4JiKXsvF/MPN+wA5+4dD7DWjYw+yqREREpIwpQBNxJnt+gRkDIS/bOK7ZAeKfgehrTC1LpNwqOAkL/w3L3gbs4B8Jxw8bAZqIyOWoe6MxXbNeF0h4AbyrmF2RiIiImEABmogzCY81pmqGNYUuE6B+V2OtJhG5cvtXwuzhcHSHcdzirtN//AaZWpaIOLn8HPj1dbh2BHgFGtM0hy8F36pmVyYiIiImUoAmYhabDbbMgqWT4a6Zxi/o3kFw349QtT64aI8PkatScMpYP3Dpm8b6gX7hcPOb0CDB7MpExNnt/Q2+TYRje4zRqre8bZxXeCYiIlLpKUATMcOuhfDTM3B4vXH8+xS48V/G45CGppUlUiHs/RV+e8N43GwA9HhJU65E5OLyTkDys7DifeM4IApi+ppbk4iIiDgVBWgiZengGiM427PYOPbwg2sfgbiHTC1LpNyzWcHF1XhcPx7aJ0KtDtCop7l1iYjz27MEvn0YMv80jlvdDd3+bUzfFBERETlNAZpIWTi6C5Kfgy2zjWNXD2hzH3R8HHyrmVqaSLl3eD3Mfgi6Pmcs8g3Q/UVzaxIR51eYBwv+CSs/NI4DqhvTvc/0IyIiIiJnMXWRpYkTJ9K2bVv8/f0JDQ2lT58+bN++vVibU6dOkZiYSNWqVfHz86N///6kpqYWa7Nv3z569uyJj48PoaGhPPHEExQWFhZrs2jRIlq1aoWnpyf16tVj6tSp59Tz9ttvU6tWLby8vGjXrh0rVqwo8fcslVTa1tPhmQWa3wkPrzKmlSk8E7l61gJY9BJ8cCOkbjKmX9ntZlclIuWFqwcc+cN43PpeeGiZwjMRERG5IFMDtMWLF5OYmMjvv/9OUlISBQUFdOvWjZycHEebUaNGMWfOHL7++msWL17MoUOH6Nevn+O61WqlZ8+e5Ofns3TpUqZNm8bUqVMZP368o82ePXvo2bMnnTt3Zt26dYwcOZL777+fBQsWONp8+eWXjB49mgkTJrBmzRqaN29OQkICaWlpZfPNkIrlZCas+2/RcaOe0OFRGP4b9H0XqtQ0rTSRCiFlE3zQ2dgswFYIMbfAXd9o11oRubi845Cx23hsscDNk2HwbOj9BngFmFmZiIiIODmL3e48H9enp6cTGhrK4sWL6dixI1lZWYSEhDB9+nRuvfVWALZt20bjxo1ZtmwZ7du354cffqBXr14cOnSIsLAwAN59912efPJJ0tPT8fDw4Mknn2TevHls2rTJ8VoDBgwgMzOT+fPnA9CuXTvatm3L5MmTAbDZbERHRzNixAieeuqpS9aenZ1NYGAgWVlZBAToF7BKq+AkLH8Pfn0dTmXCfT9BdFuzq5IyoD6gjFgL4bfXYdHLYCswNgfo+Ro07W92ZSLqB5zdrp/huxHG2mYP/AxuHmZXJBWM+gARkYrN1BFof5WVlQVAcHAwAKtXr6agoID4+HhHm0aNGlGjRg2WLVsGwLJly4iNjXWEZwAJCQlkZ2ezefNmR5uz73GmzZl75Ofns3r16mJtXFxciI+Pd7T5q7y8PLKzs4t9SSVmLYTV0+DNVvDTBCM8C2lsjIyRCkl9gAnsdvisDyz8txGeNewJDy1XeCamUT9QTpzKhu8eMfqPrP3GKLSs/WZXJRWA+gARkcrFaQI0m83GyJEj6dChA02bNgUgJSUFDw8PgoKCirUNCwsjJSXF0ebs8OzM9TPXLtYmOzubkydPcuTIEaxW63nbnLnHX02cOJHAwEDHV3R09NW9cSnf7HbY8i280x7mPALHD0FgNPSZYkzXrBlndoVSStQHmMBigSZ9wCsI+n0AA74A/7BLPUuk1KgfKAd2JsM7cbBmmnF8zYMwfClUrWtuXVIhqA8QEalcnCZAS0xMZNOmTcyYMcPsUi7L2LFjycrKcnzt369PMiulRS/BV3fD0R3gHQwJLxobBLQYCC6uZlcnpUh9QBlJ/wPWflF03Hqo8W+s2e1a70xMp37AiZ3Kgm8fhs/7QfYBqFIb7pkHN70Knn5mVycVhPoAEZHKxc3sAgAefvhh5s6dy5IlS6hevbrjfHh4OPn5+WRmZhYbhZaamkp4eLijzV93yzyzS+fZbf66c2dqaioBAQF4e3vj6uqKq6vreducucdfeXp64unpeXVvWMq3vBNFv3y3GAjL34VrHoBrT6+rIpWC+oBSZrPC7+9A8vNgt0J4U4hoDi4u4BdidnUigPoBp7bqY1j7GWCBdsOgy9Pg4Wt2VVLBqA8QEalcTB2BZrfbefjhh5k1axYLFy6kdu3axa63bt0ad3d3kpOTHee2b9/Ovn37iIszpsbFxcWxcePGYrtlJiUlERAQQExMjKPN2fc40+bMPTw8PGjdunWxNjabjeTkZEcbETJ2w/+GwpRroTDPOFelJozeCjeOU3gm8nflHYfDG2DzbPjkJvhxHFjzoPYN4FPN7OpExNnZbEWP2ydCo15w7w/Q4yWFZyIiIvK3XdUItH379hEdHY3lL9Nn7HY7+/fvp0aNGpd1n8TERKZPn863336Lv7+/Y72xwMBAvL29CQwM5L777mP06NEEBwcTEBDAiBEjiIuLo3379gB069aNmJgYBg8ezCuvvEJKSgrjxo0jMTHR8YnQsGHDmDx5MmPGjGHo0KEsXLiQr776innz5jlqGT16NEOGDKFNmzZcc801vPHGG+Tk5HDvvfdezbdIKpLjqbDkFVg9tWhTgD1LoH5X47GHj2mliZQrdjvkHIFje4xAum6XotFkM++HjV8Xb+/hDwkvQKu7NV1TRC5u+3wjdB/8DQTVMHbYHPDFpZ8nIiIicpmuKkCrXbs2hw8fJjQ0tNj5jIwMateujdVqvaz7TJkyBYBOnToVO//JJ59wzz33APD666/j4uJC//79ycvLIyEhgXfeecfR1tXVlblz5zJ8+HDi4uLw9fVlyJAhPPfcc8XqnTdvHqNGjWLSpElUr16dDz/8kISEBEebO+64g/T0dMaPH09KSgotWrRg/vz552wsIJXIqSxY+hYsexsKco1z9eKhywSIaGZubSLOrjAP1k0/HZad/jq2B/JPFLUZ+DU06GY89j0dpPlUNdYqCouBjk8YfwiLiFxIbgbMHwsbTq+hu/gVuGWyuTWJiIiUoJSUFF544QXmzZvHwYMHCQ0NpUWLFowcOZIuXbqYXV6lYrHb7fYrfZKLiwupqamEhBRfh+bPP/8kJiaGnJycEiuwvMjOziYwMJCsrCwCAgLMLkf+rjWfQtIEOJlhHEe1hvhnofb15tYlTqtS9QEFpyDzz6JQLGO38dhWCHfPNtrYrPDvMLAV/OXJFgisDlVqGQFZnRuM07kZ4OIGXhX8eycVWqXqB5zBtu9h7kg4kQpYIC7RWFLB3dvsyqSSUh8gIiVt7969dOjQgaCgIJ577jliY2MpKChgwYIFvP/++2zbts3sEiuVKxqBNnr0aAAsFgtPP/00Pj5FU9esVivLly+nRYsWJVqgiCkK84zwrGp96DIeGvfWFDKpXE5lG+GYhx9UrWuc2zoHfngKsg8C5/nsxeIK1gJwdTd2oW1xJ7h5Q3AdCK5tjCyrUhPczrPgsk9wqb4dEaeTcwSO7QXvKsaXV6B2b75cuRnww5Ow8SvjuGp96PMORF9jbl0iIiIl7KGHHsJisbBixQp8fYvW82zSpAlDhw4FjCW2RowYQXJyMi4uLnTv3p233nrLMZvumWeeYfbs2TzyyCM888wzZGRkcPfdd/PWW2/x2muv8Z///Aebzcajjz7Kv/71L8drWCwW3nnnHb777jsWLVpEREQEr7zyCrfeequjzZNPPsmsWbM4cOAA4eHhDBo0iPHjx+Pu7l7stR977DGefvppjh07Ro8ePfjggw/w9/fn008/ZdSoURw6dKjYpix9+vTB39+fzz77rFS/v1fqigK0tWvXAsZaZxs3bsTDw8NxzcPDg+bNm/P444+XbIUipc1uh+0/wNEd0OFR41yrIeAZAE37g6tTbFYrUjoOr4fULUVTLc+MKMs9aly/5h9w0yvGYzdvyD5gPPbwMwKx4NpF4VhwbeCsoPnmt8r0rYiUK7sWwjcPFD/nFVgUqPlUhUH/K/rwZvU0I5w+c90RvAUZ631VFrkZ8HY7yEkDi4uxA3ansRp1JiIiFU5GRgbz58/nhRdeKBaenREUFITNZuOWW27Bz8+PxYsXU1hYSGJiInfccQeLFi1ytN21axc//PAD8+fPZ9euXdx6663s3r2bBg0asHjxYpYuXcrQoUOJj4+nXbt2juc9/fTTvPTSS0yaNInPPvuMAQMGsHHjRho3bgyAv78/U6dOJTIyko0bN/LAAw/g7+/PmDFjir327NmzmTt3LseOHeP222/npZde4oUXXuC2227jkUce4bvvvuO2224DIC0tjXnz5vHjjz+W0nf26l1RMvDzzz8DcO+99zJp0iQNTZby78+l8NMzsH+5MX2scW9jtIybBzS/w+zqRP4emxWy9p8VjJ0Ox7pPLFpbLPl52Jl0/uf7VDP+YD8jui3cl2SEZb7VNCpT5O+wuEBgDTh5DPKPG+dOZRlfx/YawdjZ/8Z+HAd52ee/l4cf3PQqtBhoHG/7HnYsODdsOzuc8w8vzXdXenyCoX43OLDSGHVWvY3ZFYmIiJSKnTt3YrfbadSo0QXbJCcns3HjRvbs2UN0dDQAn376KU2aNGHlypW0bdsWAJvNxscff4y/vz8xMTF07tyZ7du38/333+Pi4kLDhg15+eWX+fnnn4sFaLfddhv3338/AM8//zxJSUm89dZbjnXpx40b52hbq1YtHn/8cWbMmFEsQLPZbEydOhV/f38ABg8eTHJyMi+88ALe3t4MHDiQTz75xBGgff7559SoUeOctfKdwVUNrfnkk09Kug6RspW6GX561vgDA4yRNe2Hg7emkUk5U3DSGC0WWN04zs0wRrVk7IHMfedZgwxoc29RgFa9LVjzzhpNVuf0VMta565H5hWoKVIiJSX2VuMLjKnPJzONMO3MlzWvqK3dDg0SjH/fZ7c5lQXYjc05XM8ahXZgpbFz9IWENIbE343H+bnwYZezAragcwO3mtcV7ZhbmG8E62UZoG/5Dtx9oH68cdzjJXBxB3evsqtBRESkjF3OcvVbt24lOjraEZ4BxMTEEBQUxNatWx0BWq1atRwBFkBYWBiurq64uLgUO5eWllbs/nFxceccr1u3znH85Zdf8uabb7Jr1y5OnDhBYWHhOQOt/vraERERxV7ngQceoG3bthw8eJCoqCimTp3KPffcg8UJP6y/7ACtX79+TJ06lYCAAPr163fRtt98883fLkykVBzbCz9PhA1fAnZjzaZWd8MNT0JAhNnViZxf3gljivGZEWTH9kDGXuPx8UNQtR6MWG209fSHXT+D/fRuyK4eRhhWpXbRWmRV6xfdu9OTwJNl/IZEpBhXdyOg8gs5/3WLBfp/eO55mw3ysowwzadq0fm6ncHNq3jYdvaXb7WitiePQdqWi9d3z7yi2uaONH6GXmh0W0SLohHc+bmQvrXommcgnPWL+iXlHIHvn4DN34BfuBH6eVcx+jkREZEKrn79+lgslhLZKODMmmRnWCyW856z2WyXfc9ly5YxaNAgnn32WRISEggMDGTGjBm89tprl3zts1+nZcuWNG/enE8//ZRu3bqxefNm5s2bd9l1lKXLDtACAwMdCWBAQIBTpoEilzTvMdj5k/G4SV/oPA6q1TO3JhG7HU6knRWO7YGacVD3RuP6ui/ghzEXfn5uhvGHtIuL8Yd4v/fBL9QIzPwjr+wPVhEpP1xcisKps9XuaHxdDp9guPvbonDNMcots+ic31nTPU8eM3bczUk3vv4qpk9RgJa+DT64seiaxaX4Om/ewXDL2+BvLHLM1rnGaDrvKsa9kyZA7pHTH3YNNkahiYiIVBLBwcEkJCTw9ttv88gjj5yzDlpmZiaNGzdm//797N+/3zEKbcuWLWRmZhITE/O3a/j999+5++67ix23bNkSgKVLl1KzZs1iGw/8+eefV/U6999/P2+88QYHDx4kPj6+2Ig6Z3LZAVrfvn3x8jKGyk+dOrW06hEpWXnHjWDizC6Cnf9p/OLfZQJEtTK3NqncfpsE+1ecXp9sLxTkFL/e/qGiAK1KLfANLb5Y/9kjynyqFp9OFXsrIiKXxd0b6nS6/Pb9P7rwyLaTxyD0rF/WrQUQUN04X5ADdltRuzNczvpV9JfX4NCa4q8X2gT6vA2RLa/q7YmIiJRnb7/9Nh06dOCaa67hueeeo1mzZhQWFpKUlMSUKVPYsmULsbGxDBo0iDfeeIPCwkIeeughbrjhBtq0+fvrhH799de0adOG6667ji+++IIVK1bw0UcfAcYIuX379jFjxgzatm3LvHnzmDVr1lW9zsCBA3n88cf54IMP+PTTT/923aXligK0lJQUQkJCcHV15fDhw4SGhpZmbSJXrzDPWP9l8StQpSbcn2wEDFGtjU/aRcy2ezHsSi46trgY65idCchqnLXeQP1u8MSOsq9RROSvPHyMr8CoS7et0Q5GbzYeF+adu87byWPGiLQzotsZxyePGes7NukL1z9WuXYZFREROUudOnVYs2YNL7zwAo899hiHDx8mJCSE1q1bM2XKFCwWC99++y0jRoygY8eOuLi40L17d956660Sef1nn32WGTNm8NBDDxEREcF///tfx8i2m2++mVGjRvHwww+Tl5dHz549efrpp3nmmWeu+HUCAwPp378/8+bNo0+fPiVSe2mw2C9nZTogPDycDz74gN69e+Pi4kJqaiohIRdYq6MSys7OJjAwkKysLO1OaiabDTZ+DT//21hAHYxROvd8rzXOpFRdcR+webYxOvLMaLKgGvojUaSc0+8CIpWb+gARqUgsFguzZs0qs0CrS5cuNGnShDfffLNMXu9qXPYItGHDhnHLLbdgsViwWCyEh194+3Or1VoixYlcNrsddiRB8rOQusk45xduLJDecrCxLpSIM2nSx+wKRERERERETHXs2DEWLVrEokWLeOedd8wu56IuO0B75plnGDBgADt37uTmm2/mk08+ISgoqBRLE7lMdjt8cRvsTDKOPQPhukeh3XBjmomIiIiIiIiIOJ2WLVty7NgxXn75ZRo2bGh2ORd12QEaQKNGjWjUqBETJkzgtttuw8dH4YQ4AYsFwmNh7y9wzYNw3ShjVzERERERERERuWKXudrX37Z3794yeZ2ScEUB2hkTJkwAID09ne3btwPQsGFDrYkmZSNzPyx6CarVh+tGGueuGwlt77+8RY1FRERERERERK7AVQVoubm5PPzww3z22WeO9c5cXV25++67eeuttzQyTUpHboaxxf2KD8CaZ0zVbHs/ePoZu3advZOXiIiIiIiIiEgJcbmaJ40aNYrFixfz3XffkZmZSWZmJt9++y2LFy/mscceK+kapbLLz4Elr8Kk5rBsshGe1boeBn9jhGciIiIiIiIiIqXoqkagzZw5k//973906tTJce6mm27C29ub22+/nSlTppRUfVKZWQth9Sew+BXISTPOhcVC/DNQr4ux9pmIiIiIiIiISCm76imcYWFh55wPDQ0lNzf3bxclAhgB2coPjfCsSi3oPA6a9geXqxo4KSIiIiIiIiJyVa4qiYiLi2PChAmcOnXKce7kyZM8++yzxMXFlVhxUsmcyjLWNzuwyjh2cYWEF6DHq5C4EprdpvBMRERERERERMrcVY1Ae+ONN+jevTvVq1enefPmAKxfvx4vLy8WLFhQogVKBWe3G4HZ6qmw+RsoyIUmfeG2qcb1evFQz8wCRURERERERCqWe+65h8zMTGbPnn3Zz7FYLMyaNYs+ffqUWl3ns3fvXmrXrs3atWtp0aJFmb722a5qOE9sbCw7duxg4sSJtGjRghYtWvDSSy+xY8cOmjRpUtI1SkV0MhOWvw9TOsBH8bDucyM8C2kENTuYXZ2IiIiIiIhIuXXPPfdgsViwWCx4eHhQr149nnvuOQoLCwGYNGkSU6dOLfU68vPzeeWVV2jevDk+Pj5Uq1aNDh068Mknn1BQUFDqr1+SrngEWkFBAY0aNWLu3Lk88MADpVGTVHRbvoVv/gGFJ41jNy9j1FnreyC6nTYHEBEREREREfmbunfvzieffEJeXh7ff/89iYmJuLu7M3bsWAIDA0v99fPz80lISGD9+vU8//zzdOjQgYCAAH7//Xf+7//+j5YtW5o6ouxKXfEINHd392Jrn4lcUm4G7F9RdBzR3AjPQmOgxyvw2Dbo+y7UaK/wTERERERERKQEeHp6Eh4eTs2aNRk+fDjx8fF89913gDFC7eypmJ06deKRRx5hzJgxBAcHEx4ezjPPPHPR+0+YMIGIiAg2bNhw3utvvPEGS5YsITk5mcTERFq0aEGdOnUYOHAgy5cvp379+gDMnz+f6667jqCgIKpWrUqvXr3YtWvXOffbtm0b1157LV5eXjRt2pTFixdf3TfmKl3VFM7ExERefvllx9A/kXPY7fDnUvjmQXitEXx5F1hPD8+sUgseWg7Dl0K7f4B3FVNLFREREREREbkcdrud3PxCU77sdvvfqt3b25v8/PwLXp82bRq+vr4sX76cV155heeee46kpKTzfg9GjBjBp59+yi+//EKzZs3Oe78vvviC+Ph4WrZsec41d3d3fH19AcjJyWH06NGsWrWK5ORkXFxc6Nu3LzabrdhznnjiCR577DHWrl1LXFwcvXv35ujRo1fyLfhbrmoTgZUrV5KcnMyPP/5IbGys402f8c0335RIcVIO5WbA+v8amwIc+aPovG8oZB+CKjWN49BGppQnIiIiIiIicrVOFliJGW/O5olbnkvAx+PKYxy73U5ycjILFixgxIgRF2zXrFkzJkyYAED9+vWZPHkyycnJdO3a1dGmsLCQu+66i7Vr1/Lrr78SFRV1wfvt2LGDTp06XbK+/v37Fzv++OOPCQkJYcuWLTRt2tRx/uGHH3a0nTJlCvPnz+ejjz5izJgxl3yNknBVAVpQUNA5b1AquVPZMG+0sb6Z9XSi7e4Lsf2Ntc0iW2l6poiIiIiIiEgZmTt3Ln5+fhQUFGCz2Rg4cOBFp2X+dSRZREQEaWlpxc6NGjUKT09Pfv/9d6pVq3bR17/cEXM7duxg/PjxLF++nCNHjjhGnu3bt69YgBYXF+d47ObmRps2bdi6detlvUZJuKIAzWaz8eqrr/LHH3+Qn5/PjTfeyDPPPIO3t3dp1SfO7OSxoumXnv5wcLURnkU0N0KzpreCV4CpJYqIiIiIiIiUFG93V7Y8l2Daa1+Jzp07M2XKFDw8PIiMjMTN7eIRkLu7e7Fji8VyzjTKrl278t///pcFCxYwaNCgi96vQYMGbNu27ZJ19u7dm5o1a/LBBx8QGRmJzWajadOmF51uaoYrCtBeeOEFnnnmGeLj4/H29ubNN98kPT2djz/+uLTqE2djs8HeJcYUza1z4cFFEN7UGF1206vgUxUiz53fLCIiIiIiIlLeWSyWq5pGaQZfX1/q1atXove8+eab6d27NwMHDsTV1ZUBAwZcsO3AgQP55z//ydq1a89ZB62goID8/HxOnTrF9u3b+eCDD7j++usB+PXXX897v99//52OHTsCxlTS1atX8/DDD5fQO7u0K/pf/dNPP+Wdd97hH//4BwA//fQTPXv25MMPP8TF5ar2I5Dy4kQarPsCVk+DY3uKzu/40QjQAOrFm1ObiIiIiIiIiJSJvn378tlnnzF48GDc3Ny49dZbz9tu5MiRzJs3jy5duvD8889z3XXX4e/vz6pVq3j55Zf56KOPaNasGVWrVuX9998nIiKCffv28dRTT533fm+//Tb169encePGvP766xw7doyhQ4eW5lst5ooCtH379nHTTTc5juPj47FYLBw6dIjq1auXeHHiBPYsgZUfwrZ5YDu966qHPzS7HVoPMaZrioiIiIiIiEilceutt2Kz2Rg8eDAuLi7069fvnDaenp4kJSXx+uuv89577/H444/j4+ND48aNeeSRR2jatCkuLi7MmDHDcdywYUPefPPN824+8NJLL/HSSy+xbt066tWrx3fffXfJddhKksV+Bfugurq6kpKSQkhIiOOcv78/GzZsoHbt2lf84kuWLOHVV19l9erVHD58mFmzZtGnTx/H9XvuuYdp06YVe05CQgLz5893HGdkZDBixAjmzJmDi4sL/fv3Z9KkSfj5+TnabNiwgcTERFauXElISAgjRow4Z5eGr7/+mqeffpq9e/dSv359Xn755WJh4aVkZ2cTGBhIVlYWAQEVaN2vOY8a0zUBotoYa5s16Quefhd7lkilU2H7ABG5bOoHRCo39QEiIhXbFY1As9vt3HPPPXh6ejrOnTp1imHDhuHr6+s4980331zW/XJycmjevDlDhw49b1oJ0L17dz755BPH8dmvDTBo0CAOHz5MUlISBQUF3HvvvTz44INMnz4dMH6QdevWjfj4eN599102btzI0KFDCQoK4sEHHwRg6dKl3HnnnUycOJFevXoxffp0+vTpw5o1a4rt+FCh2Wywe6ERltW+Aa55wDjfZii4uBujzcJjTS1RRERERERERMQMVzQC7d57772sdmcHXpddiMVy3hFomZmZzJ49+7zP2bp1KzExMaxcuZI2bdoAMH/+fG666SYOHDhAZGQkU6ZM4V//+hcpKSl4eHgA8NRTTzF79mzHbhB33HEHOTk5zJ0713Hv9u3b06JFC959993Lqr/cfuKUfRjWfg5rPoWsfca5kEbw0O/GxgAiclnKbR8gIiVG/YBI5aY+QESkYruiEWhXE4z9XYsWLSI0NJQqVapw44038u9//5uqVasCsGzZMoKCghzhGRjrsrm4uLB8+XL69u3LsmXL6NixoyM8A2Ma6Msvv8yxY8eoUqUKy5YtY/To0cVeNyEh4YLBHUBeXh55eXmO4+zs7BJ6x2XAZoWdycZosz/mg91qnPcKhOZ3QqshCs9ELqFc9wEiUiLUD4hUbuoDREQqF6feOrN79+58+umnJCcn8/LLL7N48WJ69OiB1WoEPikpKYSGhhZ7jpubG8HBwaSkpDjahIWFFWtz5vhSbc5cP5+JEycSGBjo+IqOjv57b7YsbZsL02+D7fOM8KzGtdD3PXhsO/R4GcJizK5QxOmV6z5AREqE+gGRyk19gIhI5eLUAdqAAQO4+eabiY2NpU+fPsydO5eVK1eyaNEis0tj7NixZGVlOb72799vdknnZy2E7fNhyatF5xp0h6r1oX0iJK6AoT9A8wHg7m1enSLlTLnpA0Sk1KgfEKnc1AeIiFQuVzSF02x16tShWrVq7Ny5ky5duhAeHk5aWlqxNoWFhWRkZBAeHg5AeHg4qampxdqcOb5UmzPXz8fT0/OcDQ2cSuZ+WPsZrPkMjh8Ciws0HwiBUeDmCQ+v1DRNkb/B6fsAESl16gdEKjf1ASIilYtTj0D7qwMHDnD06FEiIiIAiIuLIzMzk9WrVzvaLFy4EJvNRrt27RxtlixZQkFBgaNNUlISDRs2pEqVKo42ycnJxV4rKSmJuLi40n5LJctaAFvnwhe3wRuxsPhlIzzzDob2D4GLa1FbhWciIiIiIiIiIpfF1BFoJ06cYOfOnY7jPXv2sG7dOoKDgwkODubZZ5+lf//+hIeHs2vXLsaMGUO9evVISEgAoHHjxnTv3p0HHniAd999l4KCAh5++GEGDBhAZGQkAAMHDuTZZ5/lvvvu48knn2TTpk1MmjSJ119/3fG6jz76KDfccAOvvfYaPXv2ZMaMGaxatYr333+/bL8hf0fBKZjcBrLOGjpeuyO0vgca9TJGnYmIiIiIiIiIyBUzNUBbtWoVnTt3dhyf2QlzyJAhTJkyhQ0bNjBt2jQyMzOJjIykW7duPP/888WGSn/xxRc8/PDDdOnSBRcXF/r378+bb77puB4YGMiPP/5IYmIirVu3plq1aowfP54HH3zQ0ebaa69l+vTpjBs3jn/+85/Ur1+f2bNn07Rp0zL4Llwla4Gxg2a9ruDuZXxFNIeCk9BykLGTZtW6ZlcpIiIiIiIiIlLuWex2u93sIiqC7OxsAgMDycrKIiAgoPReKGMPrPkU1n4OOWnQ70Nodptx7XgqeFcBN4/Se30ROa8y6wNExGmpHxCp3NQHiEhF0alTJ1q0aMEbb7wBQK1atRg5ciQjR440ta4rNXXqVEaOHElmZmaJ3K9crYFWaRXmw+ZZ8GkfeLMF/PofIzzzDYXCk0Xt/MMUnomIiIiIiIhUYna7nfj4eMfyV2d75513CAoK4sCBAyZUdvlSUlIYMWIEderUwdPTk+joaHr37n3O+vVlqVztwlkpLX/f2Awg98jpExaoe6OxtlnDHuDqbmZ1IiIiIiIiIuJELBYLn3zyCbGxsbz33nv84x//AIx158eMGcOUKVOoXr26yVVe2N69e+nQoQNBQUG8+uqrxMbGUlBQwIIFC0hMTGTbtm2m1KURaM6mMA9yjhY/l3sE/MLg+sfh0XUw+BuIuVnhmYiIiIiIiIicIzo6mkmTJvH444+zZ88e7HY79913H926daNly5b06NEDPz8/wsLCGDx4MEeOHLn0TU/bt28ft9xyC35+fgQEBHD77beTmpoKQFZWFq6urqxatQoAm81GcHAw7du3dzz/888/Jzo6+oL3f+ihh7BYLKxYsYL+/fvToEEDmjRpwujRo/n9998d7f7zn/8QGxuLr68v0dHRPPTQQ5w4ceKc+82ePZv69evj5eVFQkIC+/fvP6fN5VCA5iyO7IQfx8F/GsNP44vON7sd7vgCRm2GLk9DlVqmlSgiIiIiIiIiQH7Oxb+shUVtC/Mv3rbgrKWZ7Pbzt7kKQ4YMoUuXLgwdOpTJkyezadMm3nvvPW688UZatmzJqlWrmD9/Pqmpqdx+++2XdU+bzcYtt9xCRkYGixcvJikpid27d3PHHXcAxkaOLVq0YNGiRQBs3LgRi8XC2rVrHeHW4sWLueGGG857/4yMDObPn09iYiK+vr7nXA8KCnI8dnFx4c0332Tz5s1MmzaNhQsXMmbMmGLtc3NzeeGFF/j000/57bffyMzMZMCAAZf1Xv9KUzjNVHAKts2F1VNh7y9F5/f9DjYruLiCdxA07mVWhSIiIiIiIiLyVy9GXvz6bVOhSV/j8cLnYOlbF24b2RIeXGQ8zj0Kr9Y9t80zWVdTJe+//z5NmjRhyZIlzJw5k/fee4+WLVvy4osvOtp8/PHHREdH88cff9CgQYOL3i85OZmNGzeyZ88exyiyTz/9lCZNmrBy5Uratm1Lp06dWLRoEY8//jiLFi2ia9eubNu2jV9//ZXu3buzaNGic4KuM3bu3IndbqdRo0aXfG9nb2pQq1Yt/v3vfzNs2DDeeecdx/mCggImT55Mu3btAJg2bRqNGzdmxYoVXHPNNZd8jbNpBJoZsg7Cgn8Zo81m3meEZxYXaNAD7vwSHlpuhGciIiIiIiIiIlcpNDSUf/zjHzRu3Jg+ffqwfv16fv75Z/z8/BxfZ8KqXbt2XfJ+W7duJTo6utgUzJiYGIKCgti6dSsAN9xwA7/++itWq5XFixfTqVMnR6h26NAhdu7cSadOnc57f7vdftnv7aeffqJLly5ERUXh7+/P4MGDOXr0KLm5uY42bm5utG3b1nHcqFGjYrVeCY1AM0PecVg22XgcUB1a3Q0t74LAKHPrEhEREREREZFL++ehi1939Sx6fON46DT2wm0tZ41t8ql66XtfITc3N9zcjPjnxIkT9O7dm5dffvmcdhERESXyeh07duT48eOsWbOGJUuW8OKLLxIeHs5LL71E8+bNiYyMpH79+ud9bv369bFYLJfcKGDv3r306tWL4cOH88ILLxAcHMyvv/7KfffdR35+Pj4+PiXyXs6mAM0MoY3gutFQIw7qddFoMxEREREREZHyxOPc9bkuyM0D8Li8thbLld37CrVq1YqZM2dSq1YtR6h2JRo3bsz+/fvZv3+/YxTali1byMzMJCYmBjDWKWvWrBmTJ0/G3d2dRo0aERoayh133MHcuXMvuP4ZQHBwMAkJCbz99ts88sgj56yDlpmZSVBQEKtXr8Zms/Haa6/h4mIEkF999dU59yssLGTVqlWO6Zrbt28nMzOTxo0bX/F71xROs8RPgAbdFJ6JiIiIiIiISJlITEwkIyODO++8k5UrV7Jr1y4WLFjAvffei9VqveTz4+PjiY2NZdCgQaxZs4YVK1Zw9913c8MNN9CmTRtHu06dOvHFF184wrLg4GAaN27Ml19+edEADeDtt9/GarVyzTXXMHPmTHbs2MHWrVt58803iYuLA6BevXoUFBTw1ltvsXv3bj777DPefffdc+7l7u7OiBEjWL58OatXr+aee+6hffv2V7z+GShAExERERERERGpFCIjI/ntt9+wWq1069aN2NhYRo4cSVBQkGMk18VYLBa+/fZbqlSpQseOHYmPj6dOnTp8+eWXxdrdcMMNWK3WYmudderU6Zxz51OnTh3WrFlD586deeyxx2jatCldu3YlOTmZKVOmANC8eXP+85//8PLLL9O0aVO++OILJk6ceM69fHx8ePLJJxk4cCAdOnTAz8/vnFovl8V+JSu0yQVlZ2cTGBhIVlYWAQEBZpcjImVMfYCIqB8QqdzUB4iIVGwagSYiIiIiIiIiInIRCtBEREREREREREQuQgGaiIiIiIiIiIjIRShAExERERERERERuQgFaCIiIiIiIiIiIhehAE1EREQqBJvNzi870hk5Yy1ZJwvMLkdEREREKhA3swsQERER+Tv2Z+Ty9eoDzFx9gIOZJwFoWzuYQe1qmlyZiIiIiFQUCtBERESk3DlVYGXB5hS+WrWf33YedZwP8HKjT8so2tYKNrE6EREREaloFKCJiIhIuWC329l4MIuvVu3n23WHOH6qEACLBTrUrcbtbaPpFhOGl7uryZWKiIiISEWjAE1EREScWkZOPrPXHuSrVfvZlnLccT4qyJvb2lSnf6vqRAf7mFihiIiIiFR0CtBERETE6VhtdpbsSOfrVftJ2pJKgdUOgIebCz2ahnN7m2ji6lTFxcVicqUi4myO5eRTYLMR6u9ldikiIlKBKEATERERp7H3SA5fr97PzNUHSck+5TgfGxXI7W2qc3PzKAJ93E2sUEScUV6hlZ+3pfHNmoP8vD2Nu9rXZELvJmaXJSIiFYgCNBERETFVbn4hP2xM4ctV+1mxJ8NxvoqPO31aRnFb62hiIgNMrFBEnJHdbmfVn8f4Zs1B5m04RPbpdREBdqadMLEyERGpiBSgiYiISJmz2+2s3Z/J16v2M2f9YU7kGX/4uligY4MQbm8TTZfGoXi6aUMAESlud/oJZq09yKy1Bzlw7KTjfESgF7e0iKJvyygahvubWKGIiFRECtBERESkzKQfz2PW2gN8tepAsREiNYJ9uL1Ndfq3rk5EoLeJFYqIMzp6Io+5Gw7zzdqDrN+f6Tjv6+FKj9gI+rWMol2dqrhqXUQRESklCtBERESkVBVabSzans5Xq/azcFsahTZjQwAvdxduio3g9jbRXFMrWBsCiEgxpwqs/LQ1lVlrDrL4j3RH3+HqYqFj/Wr0bVWdro3D8PbQSFURESl9CtBERESkVOxMO8HXq/fzzZqDpB/Pc5xvER3EHW2j6dksggAvbQggIkVsNjvL92Qwa+0BftiYwvG8onXNmlUPpE+LKHo3jyTE39PEKkVEpDJSgCYiIiIl5kReIfM2HOKrVQdY/ecxx/mqvh70axXFbW2iaRCmtYlEpLgdqceZtfYg3647xMHMonXNooK86dMykr4to6gXqr5DRETM42Lmiy9ZsoTevXsTGRmJxWJh9uzZxa7b7XbGjx9PREQE3t7exMfHs2PHjmJtMjIyGDRoEAEBAQQFBXHfffdx4kTxXXc2bNjA9ddfj5eXF9HR0bzyyivn1PL111/TqFEjvLy8iI2N5fvvvy/x9ysiIlIR2e12Vu7N4Imv13PNCz/x5MyNrP7zGC4W6NIolPcGt2bZ2C78q2eMwjMRcUg/nsdHv+6h11u/0PX1JbyzaBcHM0/i7+XGgLbRfPlge34Z05knEhopPBMREdOZOgItJyeH5s2bM3ToUPr163fO9VdeeYU333yTadOmUbt2bZ5++mkSEhLYsmULXl5eAAwaNIjDhw+TlJREQUEB9957Lw8++CDTp08HIDs7m27duhEfH8+7777Lxo0bGTp0KEFBQTz44IMALF26lDvvvJOJEyfSq1cvpk+fTp8+fVizZg1NmzYtu2+IiIhIOZKafYqZaw7w9aoD7DmS4zhfp5ovt7WJpl+rKMICvEysUESczcl8Kz9uSeGbNQf5decRrKfXNXNzsdCpYSh9W0bRpXEoXu5a10xERJyLxW63280uAsBisTBr1iz69OkDGJ9mR0ZG8thjj/H4448DkJWVRVhYGFOnTmXAgAFs3bqVmJgYVq5cSZs2bQCYP38+N910EwcOHCAyMpIpU6bwr3/9i5SUFDw8PAB46qmnmD17Ntu2bQPgjjvuICcnh7lz5zrqad++PS1atODdd9+9rPqzs7MJDAwkKyuLgICAkvq2iEg5oT5AKov8QhsLt6Xy1aoDLNqexum/ffHxcKVXM2NDgNY1q2CxVL4NAdQPiJyf1WZn2a6jzFp7kPmbDpOTb3VcaxEdRL9WUfRqFkmwr4eJVf596gNERCo2p10Dbc+ePaSkpBAfH+84FxgYSLt27Vi2bBkDBgxg2bJlBAUFOcIzgPj4eFxcXFi+fDl9+/Zl2bJldOzY0RGeASQkJPDyyy9z7NgxqlSpwrJlyxg9enSx109ISDhnSqmIOLdTBVZ+3XGEfRm5DL2uttnliFQof6Qe56uV+5m19iBHc/Id59vUrMLtbaPpGRuBr6fT/lohIibYlpLNrDXGumYp2acc52sE+9CnZRR9W0ZRu5qviRWKiIhcPqf9TTclJQWAsLCwYufDwsIc11JSUggNDS123c3NjeDg4GJtateufc49zlyrUqUKKSkpF32d88nLyyMvr2hHsezs7Ct5eyJSQo7l5JO8LY2kLSks+eMIJwuseLi5cEfb6FL9Y159gFQG2acKmLPe2BBg/f5Mx/kQf0/6t6rObW2qUzfEz7wCTaZ+QORcqdmn+HbdQb5Zc5BtKccd5wO93enVLIK+LaMqzChV9QEiIpWL0wZozm7ixIk8++yzZpchUintz8jlxy2p/Lg5hZV7MxxTyAAiA73o1iSckwXWUg3Q1AdIRWWz2fl9z1G+XnWAHzYd5lSBDTDWJ+rSOJTb20RzQ4MQ3FxN3YfIKagfEDHk5BUyf1MKs9cd5LedRxw/l91dLdzYKJS+LavTuVEInm4Va10z9QEiIpWL0wZo4eHhAKSmphIREeE4n5qaSosWLRxt0tLSij2vsLCQjIwMx/PDw8NJTU0t1ubM8aXanLl+PmPHji027TM7O5vo6OgreYsicpnsdjubDmaTtCWFH7ekFvtEG6BxRABdY8LoFhNGk8iAMvlUW32AVDSHMk8yc/UBvl59gH0ZuY7z9UL9uKNNNH1aRhHi72lihc5H/YBUZoVWG7/tOsqsNQdYsDmVkwVF65q1qVmFvq2i6BkbQZBP+V7X7GLUB4iIVC5OG6DVrl2b8PBwkpOTHYFZdnY2y5cvZ/jw4QDExcWRmZnJ6tWrad26NQALFy7EZrPRrl07R5t//etfFBQU4O7uDkBSUhINGzakSpUqjjbJycmMHDnS8fpJSUnExcVdsD5PT088PfWHhEhpKbDaWL47gx+3pPDTllQOZRWtneLqYuGaWsF0jQmja0wY0cE+ZV6f+gCpCPIKrSRtMTYE+GVHOme2FfLzdKN380hub1OdFtFBFWKqVWlQPyCVjd1uZ/OhbGatPch36w+Rfrxo+mKtqj70bVmdvi2jqFG17H8um0F9gIhI5WJqgHbixAl27tzpON6zZw/r1q0jODiYGjVqMHLkSP79739Tv359ateuzdNPP01kZKRjp87GjRvTvXt3HnjgAd59910KCgp4+OGHGTBgAJGRkQAMHDiQZ599lvvuu48nn3ySTZs2MWnSJF5//XXH6z766KPccMMNvPbaa/Ts2ZMZM2awatUq3n///TL9fohUdsdPFbD4j3SStqSycFsax08VOq55u7tyQ4MQujUJo3PDUKqU8526RMy05VA2X63az+x1B8nMLXCcb1c7mDvaRtO9aTg+Hk77GZuIlLFDmSeZve4gs9ce5I/UE47zVXzc6d08kr4toxS2i4hIhWfqb8erVq2ic+fOjuMzQ6CHDBnC1KlTGTNmDDk5OTz44INkZmZy3XXXMX/+fLy8vBzP+eKLL3j44Yfp0qULLi4u9O/fnzfffNNxPTAwkB9//JHExERat25NtWrVGD9+PA8++KCjzbXXXsv06dMZN24c//znP6lfvz6zZ8+madOmZfBdEKnc0rJPkbQ1lR83p7Js11HyrTbHtWp+HsQ3NkaZdahXDS/3irV2ikhZysot4Nv1B/lq1X42HSxa6Do8wItbW1fn1tbVqaXd8ETktOOnCvhhUwqz1hzk9z1HHSNUPdxc6No4jD4to7ihQQgebloPUUREKgeL3W63X7qZXEp2djaBgYFkZWUREBBgdjkiTstut7Mr/QQLNqeStCWVdWft7AdQu5ov3WLC6NYkjBbRVXB1KR+fZqsPEGdks9n5bdcRvlp1gAWbU8gvNAJqd1cL3WLCua1Nda6vH1Ju/p05O/UDUt4VWG38siOdb9YcJGlLKnmFRR9qtasdTN+WUfSIjSDQ293EKp2X+gARkYpN8zNEpNRZbXbW7jvGj1uM0GzPkZxi11tEB9GtibEJQN0QP00BEfmb9mfk8vXqA8xcfYCDmScd5xuF+3P76Q0BgjUNWkQwPtjacCCLWWsPMmf9IY7m5Duu1Q3xpV+r6tzSIpLqVSrHumYiIiIXogBNRErFqQIrv+44QtKWVH7amlrsF3IPVxeurVeVrjFhxDcOIyzA6yJ3EpHLcarAyoLNKXy1aj+/7TzqOO/v5UafFlHc3iaaplFls0utiDi//Rm5fLvuIN+sPcju9KIPtqr5eTjWNYuNClSfISIicpoCNBEpMcdy8lm4LY0ft6Sw5I8jxba09/dy48ZGoXSLCeeGhiH4ear7Efm77HY7Gw9m8dWq/Xy77lCxjTc61KvK7W2iSWgSrvUDRQSArJMFfL/xMLPWHGTF3gzHeU83F7o1Cadfyyiuq18Nd1etayYiIvJX+gtWRP6W/Rm5p6dmprBy7zGstqJlFSMCvegWE0bXmHDa1QnWL+QiJSQjJ5/Za40NAbalHHecjwrydmwIEB2s6VYiAvmFNhZtT2P2uoP8tDXNsRaixQJxdarSt2UU3ZuG4++ldc1EREQuRgGaiFwRu93O5kPZ/LgllR83pxT74x2MNZaMTQDCaRKp6WIiJaXAamPR9nRmrj5A8rZUCqxGWO3h5kL3JuHc3iaaa+tWxUUbAohUena7nbX7M5m15iBzNxziWG6B41rDMH/6torilhaRRAR6m1iliIhI+aIATUQuqcBqY8WeDH7cnELSllQOZZ1yXHOxQNtawXRrEk63mDCNehEpQWcC65lrDvDduuKLezeNCuCONtHc3DyKQB+NHBER+PNoDrPWHmT22oPsPZrrOB/i78ktzSPp2yqKmAh9uCUiInI1FKCJyHmdyCtk8fZ0kraksHBbGtlnra3k7e5KxwbV6BYTzo2NQqmi3fxESlRa9ilmrzvIzNUH2Z5aNMqzmp8Ht7SIon+r6sREBphYoYg4i8zcfOZsOMzstQdZ/ecxx3lvd1e6Nw2nb8soOtSrhqtGp4qIiPwtCtBExCEt+xRJW1NJ2pLK0p1HybfaHNeq+noQ3ziMrjFhXFe/mhYlFylhpwqsJG1JZeaaAyz5I50zywl6uLrQNSaM/q2j6Fg/BDetJShS6eUVWvl5WxrfrDnIz9vTHFO6XSzQoV41+raMIqFJOL7asEdERKTE6KeqSCVmt9vZlX7i9Hpmqazbn1nseq2qPo6pmS1rVNGn1yIlzG63s2bfMf632lin6OxdNFvWCKJ/q+r0bhapKZoiQqHVxrLdR5m7/jA/bDpcbGR444gA+rWM4uYWkYQFeJlYpYiISMWlAE2kkrHa7Kzbf4wfNxsjzXYfySl2vXl0kLEJQEwY9UL9tE6KSCk4cCyXb9Yc5Js1B4qtUxQZ6EXfVlH0a1WduiF+JlYoIs7AZrOz6s9jzFl/iO83Hi62DmJ4gBe3tIykb8soGoVrSreIiEhpU4AmUgmcKrDy284jJG1J5aetqRw5UfQLuLurhWvrVqNrjDE9U59ci5SOE3mF/LDxMDPXHOD33RmO8z4exjpFt7aqTvs62kVTpLKz2+1sOJDFnPWHmLvhMCnZRRv3VPFxp0dsBL2aRdCudlWNDBcRESlDCtBEKqjM3HwWbkvjx82pLNmRTm6+1XHN38uNzg1D6dYkjBsahODvpelhIqXBarOzbNdRvllzgB82pXCyoOjfYVydqvRvXZ0eTbVOkUhlZ7fb2Z56nDnrDzFn/WH2ZRSNTPX3dKNbk3B6N4+gQ71quGsdRBEREVPoN3aRCmR/Ri5JW4ypmSv2ZmA9swo5xlSPbk2MUWbtalfFw02/gIuUll3pJ5i5+gCz1h7kcFbR6JHa1Xzp3yqKPi2jqF7Fx8QKRcQZ7E4/wdwNh5mz/hA70k44znu7uxIfE0avZhHc0CBEG/eIiIg4AQVoIuWY3W5n86Fsfjwdmm09nF3seqNwf7rGhNEtJpymUQFaz0ykFGXm5jNnw2Fmrj5QbEOOAC83ejWPpH+r6rSqEaR/hyKV3IFjuY7QbPOhop/bHq4udGoYQu/mkXRpHIqPh35NFxERcSb6ySxSzhRYbazYk+EYaXYw86TjmosF2tQKPr0JQDg1qmqEi0hpKrDaWPJHOjPXHOCnLWnkW20AuLpYuKFBCP1aRRHfOEyjR0QqubTsU8zbaIRma/ZlOs67uli4rl41ejePpFuTMAK0pIKIiIjTUoAmUg5k5uaz+I90ftqaxuLtacW2rvdyd6Fj/RC6xoTRpXEYwb4eJlYqUjlsPpTFzNUH+W79wWKbcjQK9+fW1tW5uUUkof7akEOkMsvIyWf+phTmrD/E73uOYj+9qoLFAu1qB9O7eSQ9mkbo57aIiEg5oQBNxAnZ7XZ2peewcFsqP21NY/Wfx4qtZxbs60GXRqF0axLOdfWq4e2h0S0ipS39eB7frjvI/1YfYFvKccf5qr4e3NIiiv6to2gSGWhihSJituxTBfy4OZW5Gw7x644jFJ71s7tVjSB6N4/kptgI7XgtIiJSDilAE3ESBVYbK/dmkLw1jeStqew9mlvseoMwP7o0DqNLo1Ba1qiiretFysCpAivJW9OYueYAi/9IdwTZHq4uxMeE0q9ldW5oGKJd8UQqsdz8QpK3pjFn/SEWbU93TOUGaBIZQO/mkfSMjSA6WMsqiIiIlGcK0ERMdCznzNTMVBb/kc7xs6ZmurtaaF+nKl0ahdKlcZh+8RYpI3a7nTX7Mpm55gBz1x8qNmW6RXQQ/VtXp3ezCIJ8NO1KpLLKK7SyeHs6czYc5qctqZwssDqu1Q3x5ebmUfRqHkHdED8TqxQREZGSpABNpAydmZqZvDWV5K1prPozg7NmdxDs60HnhqHENw7l+gYh+Hnqn6hIWTmYeZJZaw7wzZqD7D6S4zgfEehF35ZR9GtVnXqh+mNYpLIqsNpYuusoc9YfYsHmlGIfetUI9qFXswh6N4+kUbi/dtsVERGpgPTXuUgpK7DaWLkng5+2ppG8LZU//zI1s2GYP10aG6PMWkQHaWqmSBnKyStk/qYUZq45wLLdRYt8e7u70qNpOP1bV6d9nar6dylSSVltdlbsyWDOhkPM35RCRk7RpiHhAV6O0KxZ9UCFZiIiIhWcAjSRUnAsJ59Ff6Tx09Y0lmxP53he0afUHq4utKsTTHzjMG5sFKqpmSJlzGaz8/vuo/xvzQHmb0ohN79o6lX7OsH0b1WdHrERGgEqUknZ7XbW7s9kzvpDzNtwmLTjeY5rVX09uCnWCM3a1KyCi8J1ERGRSkN/HYiUALvdzs60EyRvMzYAWP3nsWJTM6v6etC5kTE187r6mpopYobd6Sf4Zs1BZq09yMHMk47ztar60L9Vdfq0jFKgLVJJ2e12thzOZs76w8zdcIgDx4r6iAAvN7o3Dad380ji6lTFTZuGiIiIVEr6K17kKuUXGrtm/nR6PbN9GcWnZjYKP2tqZvUgfUotYoKs3ALmbDjEN2sOsGZfpuO8v5cbvZpFcmvrKFrVqKKpVyKV1M6048xZf5g5Gw6xO71o7UMfD1e6xYTRu3kk19cPwcNNoZmIiEhlpwBN5Apk5OSzaHsayVvTWPLHuVMz29etSnzjUG5sFEr1KhrJImKGQquNJTvSmbn6IElbU8kvtAHgYoGODULo36o6XWPC8HJ3NblSETHDvqO5zNlwiDnrD7Et5bjjvIebC10ahdK7eSSdG4bi7aE+QkRERIooQBO5CLvdzo60EyRvNaZmrtlXfGpmNT9j18wujcO4vn41fDU1U8Q0Ww9nM3P1AWavO8SRE0VrFjUM86d/6yj6tIgiNMDLxApFxCwpWaeYu+EQczYcZv3+TMd5NxcLHRuE0Lt5BPGNw/D3cjevSBEREXFq+mtf5C/yC22s2HN6aua2VPZnnCx2vXFEAF0ahdKlcSjNNTVTxFRHTuTx7bpDzFx9gC2Hsx3nq/p6cHOLSPq3qk6TyABN0RSphI6cyOOHTSnMWX+IlXszHLvsulggrm5VejeLpHvTcIJ8PMwtVERERMoFBWgiwNETeSzank7ytlSW/HGEE2dPzXRz4dq6VenSKJQbG4cRFeRtYqUikldoJXlrGjNXH2DRH+lYTw8LdXe10KVRGP1bV6dTwxDctdC3SKWTdbKABZuN0GzprqOO/gGgba0q9G4eSY+mEYT4e5pYpYiIiJRHCtCkUjozNfPMBgBr9h1zfDINUM3P83RgFsp19TQ1U8RsdruddfszmbnmAHPWHybrZIHjWvPoIG5tFUWvZpFU8dVIEpHKJievkJ+2pjJn/SEW/5FOgbXoB3qz6oH0bhZJz2YRROoDMBEREfkbnDoVeOaZZ3j22WeLnWvYsCHbtm0D4NSpUzz22GPMmDGDvLw8EhISeOeddwgLC3O037dvH8OHD+fnn3/Gz8+PIUOGMHHiRNzcit76okWLGD16NJs3byY6Oppx48Zxzz33lMl7lLKTV2hlxZ4MYz2z80zNjIkIcOya2SwqUFMzRZzAocyTzFp7kJlrDhTbIS88wIu+raLo3yqKeqH+JlYoImY4VWBl0fY05qw/TPK2VE4V2BzXGob507t5BL2aRVKrmq+JVYqIiEhF4tQBGkCTJk346aefHMdnB1+jRo1i3rx5fP311wQGBvLwww/Tr18/fvvtNwCsVis9e/YkPDycpUuXcvjwYe6++27c3d158cUXAdizZw89e/Zk2LBhfPHFFyQnJ3P//fcTERFBQkJC2b5ZKXFHT+Tx8/Z0kremsuSPdHLyrY5rHm4udKhblRsbh9GlUag+mRYxmdVmJzM3n2O5+Ww4kMXMNQdYuuuoY3Sol7sLPZpG0L9VdeLqVsVVIbdIpZJfaOO3nUeYs/4QP25JLbbcQq2qPvRuHkmvZpE0DFeoLiIiIiXP6QM0Nzc3wsPDzzmflZXFRx99xPTp07nxxhsB+OSTT2jcuDG///477du358cff2TLli389NNPhIWF0aJFC55//nmefPJJnnnmGTw8PHj33XepXbs2r732GgCNGzfm119/5fXXX1eAVg7Z7Xa2px537Jq5dn9msamZIf6np2Y2CuW6+tXw8XD6fwIi5VKh1UbmyQKO5eRzLLeAjBwjGDuWm+84dywnn4zcfDJPX88+VVDs3+sZ7WoH0791dW6KjcBP06mlAtiZdoJ1+zNxc7Hg6mLBzcWCm6tLsWNXFwturhZcXVwu3c7FBVdXS7HzFWXjDKvNzvLdR5mz4RA/bEohM7do+nZkoBe9mkfSu1kkTaO0WYiIiIiULqf/S2THjh1ERkbi5eVFXFwcEydOpEaNGqxevZqCggLi4+MdbRs1akSNGjVYtmwZ7du3Z9myZcTGxhab0pmQkMDw4cPZvHkzLVu2ZNmyZcXucabNyJEjy+otyt+UV2hl+e4MkremkrwtjQPHik/NbBIZQJfTo8xiNTVT5IoVWG1k5hacFX7lk5FTdHx2CJaZm386DCu89I0vIMDLjcggb3o0jaBfqyiig31K8N2ImG/ZriM8/e3mUn0N13NCtr+EcacDNzcXl7PCur+Eco7Qrvhx8fYuxe7318DP8d/TwZ+by/mDwb/e61SBlZ+2pDJvYwpHTuQ53lc1P096NYugd/MIWkZX0c90ERERKTNOHaC1a9eOqVOn0rBhQw4fPsyzzz7L9ddfz6ZNm0hJScHDw4OgoKBizwkLCyMlJQWAlJSUYuHZmetnrl2sTXZ2NidPnsTb+/zT+vLy8sjLK/qFLjs7+2+9V7kyR07k8fO2NJK3pvHLjuJTMz3dXOhQrxpdGhsjzSICNTVTSl557QMKrLbTwddZgddZAZgjIMstcIRhx/9GGBbk404VHw+qnPmv7+nHvh4E+3gQ5ONB8FnngrzdcdPumVJOXG0/EB7ozQ0NQrDa7BRYbVhtdgpt9rP+ays6thadL7TZsFrPbmvDdp5Rm2CM3LLa7OSXxBs1WZCPOz2ahtO7WSTt6mj6tjiP8vq7gIiIXB2nDtB69OjheNysWTPatWtHzZo1+eqrry4YbJWViRMnnrPBgZQeu93OtpTjLNyWxk9bU1n3l6mZof6epwOzMK6rVw1vD1fzipVKwRn6gLxCq2NkmBGGnR2CFRSbMpmRm09mTgHH864uDLNYIMj77BDMCL2Cfc+EYOdeC1QYJhXc1fYDXWPC6BoTdumGl8Fms2O1nxW+We0U2GzFjgttFwjprGeCuaLji4V5Bdazjq0XCf1sdgqtxY+L2p/b7tzXtGOz22ldowq9m0fSoV41PNzUl4jzcYbfBUREpOw4dYD2V0FBQTRo0ICdO3fStWtX8vPzyczMLDYKLTU11bFmWnh4OCtWrCh2j9TUVMe1M/89c+7sNgEBARcN6caOHcvo0aMdx9nZ2URHR/+t9yfF5RVa+f3M1MytaRzMLD41s2lUAF0ahdGlcShNIzU1U8pWSfcBpwqsxaZJZuQWrRNWdK5oVFhmbkGxBbSvhIsFgi4yKux85wK83TXqQ+QvnOF3ARcXCy5YcNfnRiJlzhn6ABERKTvlKkA7ceIEu3btYvDgwbRu3Rp3d3eSk5Pp378/ANu3b2ffvn3ExcUBEBcXxwsvvEBaWhqhoaEAJCUlERAQQExMjKPN999/X+x1kpKSHPe4EE9PTzw9PUv6LVZaNpudlOxT7DmSw670E/y28wi/7DhC7l+mZl5XrxpdGodxY6NQwgO9TKxYKru/0we8PH8bmw5mFY0Yy80v9v/1K+HqYjFGhjmmRJ5nVNhZgViwrwcBXu4KnEVKgH4XEKnc1AeIiFQuTh2gPf744/Tu3ZuaNWty6NAhJkyYgKurK3feeSeBgYHcd999jB49muDgYAICAhgxYgRxcXG0b98egG7duhETE8PgwYN55ZVXSElJYdy4cSQmJjp+2A0bNozJkyczZswYhg4dysKFC/nqq6+YN2+emW+9wso6WcCeIznsTj9x+r857D6Sw94jOZwsODdACAvw5MZGYcQ3DuXaupqaKRXD2n3H+H13xjnnXV0sReuFnRkNdp4Q7OyRYv5ebgrDRERERERESplTB2gHDhzgzjvv5OjRo4SEhHDdddfx+++/ExISAsDrr7+Oi4sL/fv3Jy8vj4SEBN555x3H811dXZk7dy7Dhw8nLi4OX19fhgwZwnPPPedoU7t2bebNm8eoUaOYNGkS1atX58MPPyQhIaHM329FkVdoZX9GriMc25Oew+4jRmB25MSFlzN2c7FQo6oPdar5OaZnalt6qYgeuL4Ot7WOPj1SzBgVVsXXA39PN/3/XURERERExAlZ7Hb7BfZvkiuRnZ1NYGAgWVlZBAQEmF1OqbPbT0+5TM9h119Csv0ZuRfcFQyMUWW1q/lSJ8SPOtV8qRPiS+1qfkRX8daC41JuVbY+QETOpX5ApHJTHyAiUrE59Qg0MV/2qYKicOz0iLLd6TnsucCUyzP8PN1Oh2S+xcKyWtV88fPU/+1EREREREREpPxQkiHkF9rYl5F73rXJjpzIu+Dz3Fws1Aj2OSso86NOiC91qvkS4u+pqWgiIiIiIiIiUiEoQKsk7HY7qdl57D5ywjGC7ExYtv/YSawXmXMZ6n++KZe+RAf74K4plyIiIiIiIiJSwSlAq2COnzJ2udxzJIddfwnKcvMvPOXS18OV2iG+1Knm5xhRVqeaH7Wq+eDv5V6G70BERERERERExLkoQCuHCqynp1yetXD/mbAs/fiFp1y6nj3lspqvIzCrE+JLqKZcioiIiIiIiIiclwI0J2W320k7nnfOdMvdR3LYl5F70SmXIaenXNY9PdXyzNpk0VV88HDTlEsRERERERERkSuhAM1kJ/IKHSPJHGHZ6R0vcy4y5dLHw/V0OFZ8bbJa1XwJ0JRLEREREREREZESowCtjKVmn+KNn3aw53RglnaJKZfRVbwdIdmZqZd1QvwIC9CUSxERERERERGRsqAArYy5ulj474p9xc5V8/Motnj/mcCsRrCmXIqIiIiIiIiImE0BWhmr6uvBqPgG1KjqTe3ToVmgt6ZcioiIiIiIiIg4KwVoZcxisfBofH2zyxARERERERERkcuk+YEiIiIiIiIiIiIXoQBNRERERERERETkIhSgiYiIiIiIiIiIXIQCNBH5//buPqbK+v/j+OsYHRQUdUrakRPkhIXl1HSlW5Y6RWqLWX/QzBbDzY2l8y7TNW/oL5u1vBsVm1Osralb6tps6Yi5bpS8SWi6MBEVaWKgKN5QHIPP7w+/np8ofjwY51xcnOdjO5tc53jx5jV4HfY+h3MAAAAAAIAFCzQAAAAAAADAggUaAAAAAAAAYMECDQAAAAAAALBggQYAAAAAAABYsEADAAAAAAAALFigAQAAAAAAABYs0AAAAAAAAAALFmgAAAAAAACABQs0AAAAAAAAwIIFGgAAAAAAAGDBAg0AAAAAAACwYIEGAAAAAAAAWLBAAwAAAAAAACxYoAEAAAAAAAAWLNDu8umnnyolJUU9e/bU888/r0OHDjk9EgAAAAAAABzEAu0O27dv16JFi5Sfn6+jR49q5MiRmjZtmurq6pweDQAAAAAAAA5hgXaHNWvWaPbs2crNzdXw4cNVWFiouLg4bd682enRAAAAAAAA4BAWaP8TCAT066+/asqUKcFjPXr00JQpU1RaWurgZAAAAAAAAHBSjNMDdBUXL15US0uLBg0a1Ob4oEGDdOLEiXtu39zcrObm5uDHV69eDfuMALoOOgAAPQBENzoAAKILz0B7SB9++KH69u0bvPj9fqdHAhBBdAAAegCIbnQAAEQXjzHGOD1EVxAIBBQXF6evv/5a06dPDx7PycnRlStX9M0337S5fXuPOPn9fjU2NiohISFSYwNwCB0AgB4AohsdAADRhT/h/B+v16sxY8aopKQkuEBrbW1VSUmJ5s6de8/tY2NjFRsbG+EpAXQVdAAAegCIbnQAAEQXFmh3WLRokXJycjR27Fg999xzWrdunW7cuKHc3FynRwMAAAAAAIBDWKDd4Y033lB9fb1WrlypCxcuaNSoUdqzZ889bywAAAAAAACA6MEC7S5z585t9082AQAAAAAAEJ14F04AAAAAAADAggUaAAAAAAAAYMECDQAAAAAAALBggQYAAAAAAABYsEADAAAAAAAALFigAQAAAAAAABYxTg/QXRhjJElXr151eBIAHdWnTx95PJ7/dA46AHCvzugAiR4A3IoOANBZPYDujQVaJ7l27Zokye/3OzwJgI5qbGxUQkLCfzoHHQC4V2d0gEQPAG5FBwDorB5A9+Yxtx8qwX/S2tqq8+fPh7S5vnr1qvx+v2pqavghbQf52JGP3cPk0xmPONEBnYd87MjHzqkOkOiBzkQ+duRj19F86ICuh3zsyMfOyd8F0L3xDLRO0qNHDyUlJXXo/yQkJFB4FuRjRz52kc6HDuh85GNHPnZO5EMPdD7ysSMfO34XcD/ysSMfO/JBZ+NNBAAAAAAAAAALFmgAAAAAAACABQs0B8TGxio/P1+xsbFOj9IlkY8d+di5IR83zOgk8rEjHzu35OOWOZ1CPnbkY+eGfNwwo5PIx4587MgH4cKbCAAAAAAAAAAWPAMNAAAAAAAAsGCBBgAAAAAAAFiwQAMAAAAAAAAsWKABAAAAAAAAFizQwqimpkazZs2Sz+eT1+tVcnKy5s+fr0uXLgVvs3PnTmVkZGjAgAHyeDwqLy93buAIe1A+N2/e1NKlSzVixAjFx8fL5/Pp7bff1vnz5x2ePDJC+f754IMP9NRTTyk+Pl79+/fXlClTdPDgQQenjpxQ8rlTXl6ePB6P1q1b16VmpAPogPuhA+zc0AGhzkkP0AP3Qw/YuaEH6AA7OsCODrBzQwege2GBFianT5/W2LFjVVlZqa1bt+rUqVMqLCxUSUmJxo8fr4aGBknSjRs39MILL2j16tUOTxxZoeTT1NSko0ePasWKFTp69Kh27typP/74Q1lZWU6PH3ahfv+kpaWpoKBAx44d088//6yUlBRlZGSovr7e4a8gvELN57Zdu3bpl19+kc/n63Iz0gF0QHvoADs3dEBH5qQH6IH20AN2bugBOsCODrCjA+zc0AHohgzCIjMz0yQlJZmmpqY2x2tra01cXJzJy8trc/zMmTNGkikrK4vglM7paD63HTp0yEgy1dXVkRjTMQ+bT2Njo5Fkvv/++0iM6ZiO5PPnn3+aIUOGmOPHj5vk5GSzdu3aLjejMXTAbXTALXSAnRs6oKNzGkMP3EYP3EIP2LmhB+gAOzrAjg6wc0MHoPthgRYGly5dMh6Px6xatard62fPnm369+9vWltbg8ei6Q7zYfK5rbi42Hg8HtPY2BjuMR3zsPk0Nzebjz/+2PTt29fU19dHYlRHdCSflpYWM2nSJLNu3TpjjInYHSYdYEcH2NEBdm7ogI7OeRs98P/oAXrAxg09QAfY0QF2dICdGzoA3RN/whkGlZWVMsYoPT293evT09N1+fLlbv+02vt52Hz++ecfLV26VDNmzFBCQkIkRnVER/PZvXu3evfurZ49e2rt2rUqLi7WwIEDIzlyRHUkn9WrVysmJkbz5s3rsjNGIzrAjg6wc0MHSPTAg9ADdvSAnRt6gA6wowPs6AA7N3QAuicWaGFkjLFe7/V6IzRJ19SRfG7evKns7GwZY/T555+He7QuIdR8Jk2apPLych04cECZmZnKzs5WXV1dJEZ01IPyqamp0fr167VlyxZ5PJ4ITdUWHWBHB9jRAXZu6ACJHngQesCOHrBzQw/QAXZ0gB0dYOeGDkD3wgItDIYNGyaPx6OKiop2r6+oqFBiYqL69esX2cG6iI7mc/vOsrq6WsXFxd360Sap4/nEx8dr2LBhGjdunDZt2qSYmBht2rQpghNHVqj5/PTTT6qrq9MTTzyhmJgYxcTEqLq6Wu+++65SUlK6xIx0AB3QHjrAzg0d0JE56QF6oD30gJ0beoAOsKMD7OgAOzd0ALqp8P6FaPTKyMgwQ4YMue+LGr733nttjkfTax4YE3o+gUDATJ8+3Tz99NOmrq7OiVEd0dHvnzsNHTrU5Ofnh3lCZ4WSz8WLF82xY8faXHw+n1m6dKk5ceJEl5jxTnTALXTALXSAnRs6INQ570QP3EIP3EIP2LmhB+gAOzrAjg6wc0MHoPthgRYmJ0+eNAMHDjQTJkwwP/zwgzl37pz57rvvzDPPPGNGjRplrl27Zoy59QKIZWVl5ttvvzWSzLZt20xZWZmpra11+CsIr1DyCQQCJisryyQlJZny8nJTW1sbvDQ3Nzv9JYRVKPlcv37dvP/++6a0tNScPXvWHDlyxOTm5prY2Fhz/Phxp7+EsAr15+tukXzRUDrAjg6wowPs3NABHZmTHqAH2kMP2LmhB+gAOzrAjg6wc0MHoPthgRZGZ86cMTk5OWbQoEHG4/EYSeb11183N27cCN6mqKjISLrn0t0fMTDmwfncfhSuvcu+ffucHT4CHpTP33//bV577TXj8/mM1+s1jz/+uMnKyjKHDh1yePLICOXn626RvsOkA+zoADs6wM4NHWAMPfAg9IAdPWDnhh6gA+zoADs6wM4NHYDuhQVaBK1cudL07t3blJaWOj1Kl0Q+duRj54Z83DCjk8jHjnzs3JKPW+Z0CvnYkY+dG/Jxw4xOIh878rEjH4Sbx5gHvHUFOlVRUZEaGxs1b9489ejBezjcjXzsyMfODfm4YUYnkY8d+di5JR+3zOkU8rEjHzs35OOGGZ1EPnbkY0c+CCcWaAAAAAAAAIAFK1kAAAAAAADAggUaAAAAAAAAYMECDQAAAAAAALBggQYAAAAAAABYsEADAAAAAAAALFigAQAAAAAAABYs0NAt1NTUaNasWfL5fPJ6vUpOTtb8+fN16dKliHz+iRMnasGCBRH5XADuRQcAoAeA6EYHAAg3FmhwvdOnT2vs2LGqrKzU1q1bderUKRUWFqqkpETjx49XQ0ND2D53IBDo0ucDogEdAIAeAKIbHQAgIgzgcpmZmSYpKck0NTW1OV5bW2vi4uJMXl6eMcYYSWbXrl1tbtO3b19TVFQU/HjJkiUmNTXV9OrVyzz55JNm+fLlJhAIBK/Pz883I0eONBs3bjQpKSnG4/GYnJwcI6nN5cyZM8YYY44dO2YyMzNNfHy8eeyxx8xbb71l6uvrg+d76aWXzJw5c8z8+fPNgAEDzMSJEzs3HCAK0AEA6AEgutEBACKBZ6DB1RoaGrR3716988476tWrV5vrBg8erJkzZ2r79u0yxoR0vj59+mjLli36/ffftX79em3cuFFr165tc5tTp05px44d2rlzp8rLy7V+/XqNHz9es2fPVm1trWpra+X3+3XlyhVNnjxZo0eP1pEjR7Rnzx799ddfys7ObnO+L774Ql6vV/v371dhYeF/CwSIMnQAAHoAiG50AIBIiXF6AOC/qKyslDFG6enp7V6fnp6uy5cvq76+PqTzLV++PPjvlJQULV68WNu2bdOSJUuCxwOBgL788kslJiYGj3m9XsXFxWnw4MHBYwUFBRo9erRWrVoVPLZ582b5/X6dPHlSaWlpkqTU1FR99NFHoX3BANqgAwDQA0B0owMARAoLNHQLD3pEyev1hnSe7du3a8OGDaqqqtL169f177//KiEhoc1tkpOT29xZ3s9vv/2mffv2qXfv3vdcV1VVFbzDHDNmTEizAbg/OgAAPQBENzoAQLjxJ5xwtWHDhsnj8aiioqLd6ysqKpSYmKh+/frJ4/Hcc8d68+bN4L9LS0s1c+ZMvfLKK9q9e7fKysq0bNmye17IMz4+PqTZrl+/rldffVXl5eVtLpWVlXrxxRc7fD4A96IDANADQHSjAwBECs9Ag6sNGDBAU6dO1WeffaaFCxe2ed2DCxcu6KuvvtKcOXMkSYmJiaqtrQ1eX1lZqaampuDHBw4cUHJyspYtWxY8Vl1dHdIcXq9XLS0tbY49++yz2rFjh1JSUhQTw48aEA50AAB6AIhudACASOEZaHC9goICNTc3a9q0afrxxx9VU1OjPXv2aOrUqUpLS9PKlSslSZMnT1ZBQYHKysp05MgR5eXl6dFHHw2eJzU1VefOndO2bdtUVVWlDRs2aNeuXSHNkJKSooMHD+rs2bO6ePGiWltbNWfOHDU0NGjGjBk6fPiwqqqqtHfvXuXm5t5z5wrg4dEBAOgBILrRAQAigQUaXC81NVWHDx/W0KFDlZ2dreTkZL388stKS0vT/v37g6858Mknn8jv92vChAl68803tXjxYsXFxQXPk5WVpYULF2ru3LkaNWqUDhw4oBUrVoQ0w+LFi/XII49o+PDhSkxM1Llz5+Tz+bR//361tLQoIyNDI0aM0IIFC9SvXz/16MGPHtBZ6AAA9AAQ3egAAJHgMaG+ny/gIvn5+VqzZo2Ki4s1btw4p8cBEGF0AAB6AIhudACAzsYCDd1WUVGRGhsbNW/ePB7hAaIQHQCAHgCiGx0AoDOxQAMAAAAAAAAsWMMDAAAAAAAAFizQAAAAAAAAAAsWaAAAAAAAAIAFCzQAAAAAAADAggUaAAAAAAAAYMECDQAAAAAAALBggQYAAAAAAABYsEADAAAAAAAALFigAQAAAAAAABYs0AAAAAAAAACL/wP41iEmLPKq9g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12121"/>
                </a:solidFill>
                <a:effectLst/>
                <a:latin typeface="var(--colab-code-font-family)"/>
                <a:cs typeface="Arial" pitchFamily="34" charset="0"/>
              </a:rPr>
              <a:t>t_statistics: [-0.03834307] p_value: [0.97289731] Reject Alternative Hypothesis(H1) t_statistics: [0.17875066] p_value: [0.8746019] Reject Alternative Hypothesis(H1)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12121"/>
                </a:solidFill>
                <a:effectLst/>
                <a:latin typeface="var(--colab-chrome-font-family)"/>
                <a:cs typeface="Arial" pitchFamily="34" charset="0"/>
              </a:rPr>
              <a:t>KodMetin</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Dikdörtgen 6"/>
          <p:cNvSpPr/>
          <p:nvPr/>
        </p:nvSpPr>
        <p:spPr>
          <a:xfrm>
            <a:off x="612775" y="1951672"/>
            <a:ext cx="9513864" cy="1384995"/>
          </a:xfrm>
          <a:prstGeom prst="rect">
            <a:avLst/>
          </a:prstGeom>
        </p:spPr>
        <p:txBody>
          <a:bodyPr wrap="square">
            <a:spAutoFit/>
          </a:bodyPr>
          <a:lstStyle/>
          <a:p>
            <a:r>
              <a:rPr lang="en-US" sz="2800" b="1" dirty="0">
                <a:latin typeface="Angsana New" pitchFamily="18" charset="-34"/>
                <a:cs typeface="Angsana New" pitchFamily="18" charset="-34"/>
              </a:rPr>
              <a:t>Hypothesis 5 :</a:t>
            </a:r>
            <a:endParaRPr lang="en-US" sz="2800" dirty="0">
              <a:latin typeface="Angsana New" pitchFamily="18" charset="-34"/>
              <a:cs typeface="Angsana New" pitchFamily="18" charset="-34"/>
            </a:endParaRPr>
          </a:p>
          <a:p>
            <a:r>
              <a:rPr lang="en-US" sz="2800" b="1" dirty="0">
                <a:latin typeface="Angsana New" pitchFamily="18" charset="-34"/>
                <a:cs typeface="Angsana New" pitchFamily="18" charset="-34"/>
              </a:rPr>
              <a:t>H0:</a:t>
            </a:r>
            <a:r>
              <a:rPr lang="en-US" sz="2800" dirty="0">
                <a:latin typeface="Angsana New" pitchFamily="18" charset="-34"/>
                <a:cs typeface="Angsana New" pitchFamily="18" charset="-34"/>
              </a:rPr>
              <a:t>There is seasonality in the number of customers using the </a:t>
            </a:r>
            <a:r>
              <a:rPr lang="tr-TR" sz="2800" dirty="0" err="1" smtClean="0">
                <a:latin typeface="Angsana New" pitchFamily="18" charset="-34"/>
                <a:cs typeface="Angsana New" pitchFamily="18" charset="-34"/>
              </a:rPr>
              <a:t>cab</a:t>
            </a:r>
            <a:r>
              <a:rPr lang="en-US" sz="2800" dirty="0" smtClean="0">
                <a:latin typeface="Angsana New" pitchFamily="18" charset="-34"/>
                <a:cs typeface="Angsana New" pitchFamily="18" charset="-34"/>
              </a:rPr>
              <a:t> </a:t>
            </a:r>
            <a:r>
              <a:rPr lang="en-US" sz="2800" dirty="0">
                <a:latin typeface="Angsana New" pitchFamily="18" charset="-34"/>
                <a:cs typeface="Angsana New" pitchFamily="18" charset="-34"/>
              </a:rPr>
              <a:t>service.</a:t>
            </a:r>
            <a:br>
              <a:rPr lang="en-US" sz="2800" dirty="0">
                <a:latin typeface="Angsana New" pitchFamily="18" charset="-34"/>
                <a:cs typeface="Angsana New" pitchFamily="18" charset="-34"/>
              </a:rPr>
            </a:br>
            <a:r>
              <a:rPr lang="en-US" sz="2800" b="1" dirty="0">
                <a:latin typeface="Angsana New" pitchFamily="18" charset="-34"/>
                <a:cs typeface="Angsana New" pitchFamily="18" charset="-34"/>
              </a:rPr>
              <a:t>H1:</a:t>
            </a:r>
            <a:r>
              <a:rPr lang="en-US" sz="2800" dirty="0">
                <a:latin typeface="Angsana New" pitchFamily="18" charset="-34"/>
                <a:cs typeface="Angsana New" pitchFamily="18" charset="-34"/>
              </a:rPr>
              <a:t>There is not seasonality in the number of customers using the </a:t>
            </a:r>
            <a:r>
              <a:rPr lang="tr-TR" sz="2800" dirty="0" err="1" smtClean="0">
                <a:latin typeface="Angsana New" pitchFamily="18" charset="-34"/>
                <a:cs typeface="Angsana New" pitchFamily="18" charset="-34"/>
              </a:rPr>
              <a:t>cab</a:t>
            </a:r>
            <a:r>
              <a:rPr lang="en-US" sz="2800" dirty="0" smtClean="0">
                <a:latin typeface="Angsana New" pitchFamily="18" charset="-34"/>
                <a:cs typeface="Angsana New" pitchFamily="18" charset="-34"/>
              </a:rPr>
              <a:t> </a:t>
            </a:r>
            <a:r>
              <a:rPr lang="en-US" sz="2800" dirty="0">
                <a:latin typeface="Angsana New" pitchFamily="18" charset="-34"/>
                <a:cs typeface="Angsana New" pitchFamily="18" charset="-34"/>
              </a:rPr>
              <a:t>service.</a:t>
            </a:r>
          </a:p>
        </p:txBody>
      </p:sp>
      <p:sp>
        <p:nvSpPr>
          <p:cNvPr id="8" name="Dikdörtgen 7"/>
          <p:cNvSpPr/>
          <p:nvPr/>
        </p:nvSpPr>
        <p:spPr>
          <a:xfrm>
            <a:off x="612775" y="3634054"/>
            <a:ext cx="9209064" cy="138499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800" dirty="0" err="1" smtClean="0">
                <a:latin typeface="Angsana New" pitchFamily="18" charset="-34"/>
                <a:cs typeface="Angsana New" pitchFamily="18" charset="-34"/>
              </a:rPr>
              <a:t>Seasonal_Mann_Kendall_Test</a:t>
            </a:r>
            <a:r>
              <a:rPr lang="tr-TR" sz="2800" dirty="0" smtClean="0">
                <a:latin typeface="Angsana New" pitchFamily="18" charset="-34"/>
                <a:cs typeface="Angsana New" pitchFamily="18" charset="-34"/>
              </a:rPr>
              <a:t> </a:t>
            </a:r>
            <a:r>
              <a:rPr lang="en-US" sz="2800" dirty="0" smtClean="0">
                <a:latin typeface="Angsana New" pitchFamily="18" charset="-34"/>
                <a:cs typeface="Angsana New" pitchFamily="18" charset="-34"/>
              </a:rPr>
              <a:t>(</a:t>
            </a:r>
            <a:r>
              <a:rPr lang="en-US" sz="2800" dirty="0">
                <a:latin typeface="Angsana New" pitchFamily="18" charset="-34"/>
                <a:cs typeface="Angsana New" pitchFamily="18" charset="-34"/>
              </a:rPr>
              <a:t>trend='increasing', h=True, p=7.923130374010157e-09, z=5.770085540729481, Tau=0.9090909090909091, s=120.0, </a:t>
            </a:r>
            <a:r>
              <a:rPr lang="en-US" sz="2800" dirty="0" err="1">
                <a:latin typeface="Angsana New" pitchFamily="18" charset="-34"/>
                <a:cs typeface="Angsana New" pitchFamily="18" charset="-34"/>
              </a:rPr>
              <a:t>var_s</a:t>
            </a:r>
            <a:r>
              <a:rPr lang="en-US" sz="2800" dirty="0">
                <a:latin typeface="Angsana New" pitchFamily="18" charset="-34"/>
                <a:cs typeface="Angsana New" pitchFamily="18" charset="-34"/>
              </a:rPr>
              <a:t>=425.3333333333333, slope=1.0, intercept=9196.25)</a:t>
            </a:r>
            <a:endParaRPr lang="en-US" sz="2800" dirty="0">
              <a:latin typeface="Angsana New" pitchFamily="18" charset="-34"/>
              <a:cs typeface="Angsana New" pitchFamily="18" charset="-34"/>
            </a:endParaRPr>
          </a:p>
        </p:txBody>
      </p:sp>
    </p:spTree>
    <p:extLst>
      <p:ext uri="{BB962C8B-B14F-4D97-AF65-F5344CB8AC3E}">
        <p14:creationId xmlns:p14="http://schemas.microsoft.com/office/powerpoint/2010/main" val="2663636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xmlns="" id="{C39E92EF-EA57-D14F-879A-1E01FCAE5C7C}"/>
              </a:ext>
            </a:extLst>
          </p:cNvPr>
          <p:cNvSpPr>
            <a:spLocks noGrp="1"/>
          </p:cNvSpPr>
          <p:nvPr>
            <p:ph type="title"/>
          </p:nvPr>
        </p:nvSpPr>
        <p:spPr>
          <a:xfrm>
            <a:off x="460375" y="286555"/>
            <a:ext cx="10515600" cy="636104"/>
          </a:xfrm>
        </p:spPr>
        <p:txBody>
          <a:bodyPr>
            <a:noAutofit/>
          </a:bodyPr>
          <a:lstStyle/>
          <a:p>
            <a:pPr lvl="1">
              <a:lnSpc>
                <a:spcPct val="150000"/>
              </a:lnSpc>
            </a:pPr>
            <a:r>
              <a:rPr lang="en-US" sz="6000" b="1" dirty="0" smtClean="0">
                <a:solidFill>
                  <a:srgbClr val="FF6600"/>
                </a:solidFill>
                <a:latin typeface="Angsana New" pitchFamily="18" charset="-34"/>
                <a:cs typeface="Angsana New" pitchFamily="18" charset="-34"/>
              </a:rPr>
              <a:t> </a:t>
            </a:r>
            <a:r>
              <a:rPr lang="tr-TR" sz="6000" b="1" dirty="0" smtClean="0">
                <a:solidFill>
                  <a:srgbClr val="FF6600"/>
                </a:solidFill>
                <a:latin typeface="Angsana New" pitchFamily="18" charset="-34"/>
                <a:cs typeface="Angsana New" pitchFamily="18" charset="-34"/>
              </a:rPr>
              <a:t/>
            </a:r>
            <a:br>
              <a:rPr lang="tr-TR" sz="6000" b="1" dirty="0" smtClean="0">
                <a:solidFill>
                  <a:srgbClr val="FF6600"/>
                </a:solidFill>
                <a:latin typeface="Angsana New" pitchFamily="18" charset="-34"/>
                <a:cs typeface="Angsana New" pitchFamily="18" charset="-34"/>
              </a:rPr>
            </a:br>
            <a:r>
              <a:rPr lang="en-US" sz="6000" b="1" dirty="0" smtClean="0">
                <a:solidFill>
                  <a:srgbClr val="FF6600"/>
                </a:solidFill>
                <a:latin typeface="Angsana New" pitchFamily="18" charset="-34"/>
                <a:cs typeface="Angsana New" pitchFamily="18" charset="-34"/>
              </a:rPr>
              <a:t>Recommendations</a:t>
            </a:r>
            <a:br>
              <a:rPr lang="en-US" sz="6000" b="1" dirty="0" smtClean="0">
                <a:solidFill>
                  <a:srgbClr val="FF6600"/>
                </a:solidFill>
                <a:latin typeface="Angsana New" pitchFamily="18" charset="-34"/>
                <a:cs typeface="Angsana New" pitchFamily="18" charset="-34"/>
              </a:rPr>
            </a:br>
            <a:endParaRPr lang="en-US" sz="6000" b="1" dirty="0">
              <a:solidFill>
                <a:srgbClr val="FF6600"/>
              </a:solidFill>
              <a:latin typeface="Angsana New" pitchFamily="18" charset="-34"/>
              <a:cs typeface="Angsana New" pitchFamily="18" charset="-34"/>
            </a:endParaRPr>
          </a:p>
        </p:txBody>
      </p:sp>
      <p:sp>
        <p:nvSpPr>
          <p:cNvPr id="2" name="AutoShape 2" descr="data:image/png;base64,iVBORw0KGgoAAAANSUhEUgAABPAAAAPxCAYAAAB0OFMoAAAAOXRFWHRTb2Z0d2FyZQBNYXRwbG90bGliIHZlcnNpb24zLjcuMSwgaHR0cHM6Ly9tYXRwbG90bGliLm9yZy/bCgiHAAAACXBIWXMAAA9hAAAPYQGoP6dpAAEAAElEQVR4nOzdeXgN9/v/8ddJyCKRxBaRjyBF7btWg1KVr1hqX2opSipdkhJK0Q+xtopaS/loayuplqItGlJrkVpC1FZFKS2xJ2ksCcn8/nBlfk4TJG2WQ5+P6zrX5cz7npl75hyX231m3mMxDMMQAAAAAAAAAJtkl9cJAAAAAAAAALg/GngAAAAAAACADaOBBwAAAAAAANgwGngAAAAAAACADaOBBwAAAAAAANgwGngAAAAAAACADaOBBwAAAAAAANgwGngAAAAAAACADaOBBwAAAAAAANgwGngA0tmyZYssFou2bNmS16k8kl5++WWVKVMmr9PI0OjRo2WxWHT58uW8TgUAANgoasF/hlrQtvH9xqOKBh5gIywWS6ZemfmH5r333tPq1asfmXwfRefOndPo0aMVExOT16nYtFWrVqlFixYqWrSoHBwc5O3trS5dumjTpk15nRoAADaFWvDRQi2YOd9++61at26t4sWLy8HBQYULF1ajRo00ZcoUJSQk5HV6wCMlX14nAOCuzz77zOr94sWLFRkZmW55pUqVHrqt9957T506dVK7du2yM0Ur2Znvo+jcuXMaM2aMypQpo5o1a1qNffzxx0pNTc2bxGyEYRjq27evFi5cqFq1amnQoEHy8vLS+fPntWrVKjVt2lQ7duxQ/fr18zpVAABsArXgo4Va8MFSU1MVGBiohQsXqlq1anrjjTfk4+OjP//8U1FRURoxYoTWrVunjRs35nWqwCODBh5gI1566SWr9z/++KMiIyPTLbcVfzffGzduqECBAjmZWp7Lnz9/XqeQ56ZMmaKFCxcqNDRUU6dOlcViMcf++9//6rPPPlO+fPwTBABAGmrBxwe1oDRp0iQtXLhQAwcO1JQpU6xqwQEDBuj8+fNavHhxHmaYfa5fvy4XF5e8TgP/AtxCCzxCrl+/rrfeeks+Pj5ydHRUhQoV9MEHH8gwDDPGYrHo+vXrWrRokXnrwssvvyxJ+u233/TGG2+oQoUKcnZ2VpEiRdS5c2edPn06R/J97rnnVLVqVUVHR6tRo0YqUKCA3nnnHUnS119/rVatWsnb21uOjo4qW7asxo0bp5SUlAy3ceTIETVp0kQFChTQf/7zH02aNCnd/j788ENVqVJFBQoUUKFChVS3bl2Fh4eb41k5/ri4OA0cOFBlypSRo6OjSpYsqV69euny5cvasmWLnnrqKUlSnz59zPO8cOFCSRnPe5KZz066+/mFhIRo9erVqlq1qhwdHVWlShVFRERYxf35558KDQ018/P09NT//d//ad++fZn6bC5fvqwuXbrIzc1NRYoU0YABA3Tr1i1zvHHjxqpRo0aG61aoUEEBAQH33fbNmzc1YcIEVaxYUR988IFVwZamZ8+eevrpp833v/76qzp37qzChQurQIECeuaZZ7R27VqrddLmK/nyyy81ZswY/ec//1HBggXVqVMnxcfHKykpSaGhofL09JSrq6v69OmjpKQkq22knd+lS5eqQoUKcnJyUp06dbRt2zaruMx+VxYuXCiLxaIdO3Zo0KBBKlasmFxcXNS+fXtdunTJjOvdu7eKFi2q27dvpzsXzZo1U4UKFe57PgEASEMtSC2YxpZrwRs3bmjixImqUqWKJk+enGEtWKJECQ0dOjTd8iVLlqhOnTpydnZW4cKF1bVrV509e9YqJivfid9//13t2rWTi4uLPD09NXDgwHT1YZpdu3apefPmcnd3V4ECBdS4cWPt2LHDKiZtDsEjR46oe/fuKlSokBo2bHjfcwFkJy5/AB4RhmGoTZs22rx5swIDA1WzZk2tX79eQ4YM0R9//KFp06ZJuns7wyuvvKKnn35aQUFBkqSyZctKkvbs2aOdO3eqa9euKlmypE6fPq05c+boueee05EjR3Lk19ArV66oRYsW6tq1q1566SUVL15c0t3Gh6urqwYNGiRXV1dt2rRJYWFhSkhI0OTJk622ce3aNTVv3lwdOnRQly5dtGLFCg0dOlTVqlVTixYtJN29VaF///7q1KmTWYD89NNP2rVrl7p3756l409MTNSzzz6ro0ePqm/fvqpdu7YuX76sb775Rr///rsqVaqksWPHKiwsTEFBQXr22Wcl6b63g2b2s0uzfft2rVy5Um+88YYKFiyomTNnqmPHjjpz5oyKFCkiSXrttde0YsUKhYSEqHLlyrpy5Yq2b9+uo0ePqnbt2g/9XLp06aIyZcpowoQJ+vHHHzVz5kxdu3bN/CW0Z8+e6tevnw4dOqSqVaua6+3Zs0e//PKLRowYcd9tb9++XVevXlVoaKjs7e0fmsuFCxdUv3593bhxQ/3791eRIkW0aNEitWnTRitWrFD79u2t4idMmCBnZ2cNGzZMJ06c0Icffqj8+fPLzs5O165d0+jRo/Xjjz9q4cKF8vX1VVhYmNX6W7du1RdffKH+/fvL0dFRH330kZo3b67du3ebx5rVvytvvvmmChUqpFGjRun06dOaPn26QkJC9MUXX5jnc/HixVq/fr1eeOEFc73Y2Fht2rRJo0aNeuh5AgD8u1ELUgs+SrVgXFycBg8enKlaMM27776rkSNHqkuXLnrllVd06dIlffjhh2rUqJH2798vDw8PMzYz34mbN2+qadOmOnPmjPr37y9vb2999tlnGc7FvGnTJrVo0UJ16tTRqFGjZGdnpwULFuj555/XDz/8YPXDsyR17txZ5cuX13vvvZeuCQvkGAOATQoODjbu/Su6evVqQ5Ixfvx4q7hOnToZFovFOHHihLnMxcXF6N27d7pt3rhxI92yqKgoQ5KxePFic9nmzZsNScbmzZv/dr6GYRiNGzc2JBlz587NVC6vvvqqUaBAAePWrVvptnFvfklJSYaXl5fRsWNHc1nbtm2NKlWqPDDHzB5/WFiYIclYuXJluvjU1FTDMAxjz549hiRjwYIF6WJ69+5tlC5d2nyflc9OkuHg4GC17MCBA4Yk48MPPzSXubu7G8HBwQ883oyMGjXKkGS0adPGavkbb7xhSDIOHDhgGIZhxMXFGU5OTsbQoUOt4vr372+4uLgYiYmJ993HjBkzDEnGqlWrMpVTaGioIcn44YcfzGV//vmn4evra5QpU8ZISUkxDOP/fy+rVq1qJCcnm7HdunUzLBaL0aJFC6vt+vn5WX0OhnH3/Eoy9u7day777bffDCcnJ6N9+/bmssx+VxYsWGBIMvz9/c3vhmEYxsCBAw17e3sjLi7OMAzDSElJMUqWLGm8+OKLVtucOnWqYbFYjF9//fWh5wkA8O9CLWi9DWrBR68WXL16tdXyO3fuGJcuXbJ6pZ3P06dPG/b29sa7775rtc7BgweNfPnyWS3P7Hdi+vTphiTjyy+/NJddv37dKFeunNX3OzU11ShfvrwREBBgVc/duHHD8PX1Nf7v//4v3fnr1q3bfY8fyCncQgs8ItatWyd7e3v179/favlbb70lwzD03XffPXQbzs7O5p9v376tK1euqFy5cvLw8Mj05fZZ5ejoqD59+jwwlz///FOXL1/Ws88+qxs3bujnn3+2inV1dbWaT8XBwUFPP/20fv31V3OZh4eHfv/9d+3Zs+e+uWT2+L/66ivVqFEj3ZVfkjK8BeBhsvrZ+fv7m7+US1L16tXl5uaW7nh37dqlc+fOZTkfSQoODrZ6/+abb5q5SpK7u7vatm2rzz//3PxVMSUlRV988YV5G8L9pD1RrGDBgpnKZd26dXr66aetbj9wdXVVUFCQTp8+rSNHjljF9+rVy2pumXr16pkPzbhXvXr1dPbsWd25c8dquZ+fn+rUqWO+L1WqlNq2bav169ebt+1k9e9KUFCQ1Xfj2WefVUpKin777TdJkp2dnXr06KFvvvlGf/75pxm3dOlS1a9fX76+vg8/UQCAfzVqQWrBR60WdHV1tVp+8OBBFStWzOp15coVSdLKlSuVmpqqLl266PLly+bLy8tL5cuX1+bNm622lZnvxLp161SiRAl16tTJXFagQAHzytQ0MTExOn78uLp3764rV66Y+75+/bqaNm2qbdu2pXsoyWuvvXbf4wdyCg084BHx22+/ydvbO11TJO3JXmmNgge5efOmwsLCzLk3ihYtqmLFiikuLk7x8fE5kvd//vMfOTg4pFt++PBhtW/fXu7u7nJzc1OxYsXMf4T/mkvJkiXTFUuFChXStWvXzPdDhw6Vq6urnn76aZUvX17BwcHp5qzI7PGfPHnS6laBfyqrn12pUqXSbeOvxztp0iQdOnRIPj4+evrppzV69GirguVhypcvb/W+bNmysrOzs5oDplevXjpz5ox++OEHSdL333+vCxcuqGfPng/ctpubmyRZNaoe5LfffstwDrjMnh93d3dJko+PT7rlqamp6b5Pfz12SXryySd148YNc966rP5d+WtOhQoVkiSrz6xXr166efOmVq1aJUk6duyYoqOjH3o+AQCQqAWpBR+dWjDtOBMTE62WlytXTpGRkYqMjEy3jePHj8swDJUvXz5dk+/o0aO6ePGiVXxmvhO//fabypUrly7ur3Xn8ePHJd2ds/iv+/7kk0+UlJSU7jvJj6/IC8yBB/yLvPnmm1qwYIFCQ0Pl5+cnd3d3WSwWde3aNccedX/vL51p4uLi1LhxY7m5uWns2LEqW7asnJyctG/fPg0dOjRdLvebO8O4Z76JSpUq6dixY1qzZo0iIiL01Vdf6aOPPlJYWJjGjBkjKW+O/+/IzPF26dJFzz77rFatWqUNGzZo8uTJmjhxolauXGnO+5EVGf2aHBAQoOLFi2vJkiVq1KiRlixZIi8vL/n7+z9wWxUrVpR091fWdu3aZTmXh7nf+cnMecusrH5XMrPvypUrq06dOlqyZIl69eqlJUuWyMHBQV26dMlyfgAA/B3UgtSC95MTteChQ4fUtm1bc7mrq6u57vbt263WSU1NlcVi0XfffZfh8f/1ar7srPvSPvvJkyerZs2aGcb8df8Zfa+BnEYDD3hElC5dWt9//73+/PNPq1/v0m4xKF26tLnsfpf2r1ixQr1799aUKVPMZbdu3VJcXFzOJH0fW7Zs0ZUrV7Ry5Uo1atTIXH7q1Kl/tF0XFxe9+OKLevHFF5WcnKwOHTro3Xff1fDhw+Xk5JTp4y9btqwOHTr0wH1l5faJrHx2WVGiRAm98cYbeuONN3Tx4kXVrl1b7777bqaKtuPHj1v9cnjixAmlpqZaPTHN3t5e3bt318KFCzVx4kStXr1a/fr1e+hkxA0bNlShQoX0+eef65133nlofOnSpXXs2LF0y//p+bmftF9Z7/XLL7+oQIECKlasmKSc+7vSq1cvDRo0SOfPn1d4eLhatWplXq0HAMCDUAs+HLWgbdSCzz77rNzd3bVs2TINHz5cdnYPv/GvbNmyMgxDvr6+evLJJx8anxmlS5fWoUOHZBiG1ef117oz7XZlNze3hzYngbzELbTAI6Jly5ZKSUnRrFmzrJZPmzZNFovF6h9qFxeXDAsxe3v7dL9Kffjhh+a8X7kl7R/9e3NJTk7WRx999Le3mTZ/RhoHBwdVrlxZhmHo9u3b5n4zc/wdO3bUgQMHzFsd75W2ftq8H5kpeLPy2WVGSkpKusv4PT095e3traSkpExtY/bs2VbvP/zwQ0lKl0vPnj117do1vfrqq0pMTLSaa+R+ChQooKFDh+ro0aMaOnRohr+ELlmyRLt375Z09/zs3r1bUVFR5vj169c1b948lSlTRpUrV87UMWVWVFSU1Tw3Z8+e1ddff61mzZqZ382c+rvSrVs3WSwWDRgwQL/++mumzicAABK14MNQC9pWLfj222/r0KFDGjZsWIa14F+XdejQQfb29hozZky6McMw0n2+mdGyZUudO3dOK1asMJfduHFD8+bNs4qrU6eOypYtqw8++CDdbb+SzClWgLzGFXjAI6J169Zq0qSJ/vvf/+r06dOqUaOGNmzYoK+//lqhoaFWE93WqVNH33//vaZOnSpvb2/5+vqqXr16euGFF/TZZ5/J3d1dlStXVlRUlL7//nvzcfS5pX79+ipUqJB69+6t/v37y2Kx6LPPPvtHj2Bv1qyZvLy81KBBAxUvXlxHjx7VrFmz1KpVK/OXzswe/5AhQ7RixQp17txZffv2VZ06dXT16lV98803mjt3rmrUqKGyZcvKw8NDc+fOVcGCBeXi4qJ69eplOB9GVj67zPjzzz9VsmRJderUSTVq1JCrq6u+//577dmzx+oX5Qc5deqU2rRpo+bNmysqKkpLlixR9+7dVaNGDau4WrVqqWrVqlq+fLkqVaqk2rVrZ2r7Q4YM0eHDhzVlyhRt3rxZnTp1kpeXl2JjY7V69Wrt3r1bO3fulCQNGzZMn3/+uVq0aKH+/furcOHCWrRokU6dOqWvvvoqU7/aZkXVqlUVEBCg/v37y9HR0fzPQtrtNVLmvytZVaxYMTVv3lzLly+Xh4eHWrVq9Y+2BwD496AWfDBqQduqBYcNG6ajR49q8uTJ2rBhgzp27KiSJUvq2rVr2rdvn5YvXy5PT085OTlJunsV3Pjx4zV8+HCdPn1a7dq1U8GCBXXq1CmtWrVKQUFBGjx4cJbOU79+/TRr1iz16tVL0dHRKlGihD777DMVKFDAKs7Ozk6ffPKJWrRooSpVqqhPnz76z3/+oz/++EObN2+Wm5ubvv322yztG8gROfyUWwB/U3BwsPHXv6J//vmnMXDgQMPb29vInz+/Ub58eWPy5MlWjzs3DMP4+eefjUaNGhnOzs6GJKN3796GYRjGtWvXjD59+hhFixY1XF1djYCAAOPnn382SpcubcYYhmFs3rzZ6tHqfzffxo0bG1WqVMkwfseOHcYzzzxjODs7G97e3sbbb79trF+/Pt1+77eN3r17G6VLlzbf/+9//zMaNWpkFClSxHB0dDTKli1rDBkyxIiPjzdjMnv8hmEYV65cMUJCQoz//Oc/hoODg1GyZEmjd+/exuXLl82Yr7/+2qhcubKRL18+Q5KxYMGCDHMzjMx/dpKM4ODgdMd7b45JSUnGkCFDjBo1ahgFCxY0XFxcjBo1ahgfffRRhuf6XqNGjTIkGUeOHDE6depkFCxY0ChUqJAREhJi3Lx5M8N1Jk2aZEgy3nvvvYdu/69WrFhhNGvWzChcuLCRL18+o0SJEsaLL75obNmyxSru5MmTRqdOnQwPDw/DycnJePrpp401a9ZYxaR9L5cvX261fMGCBYYkY8+ePRke66VLl8xlaed3yZIlRvny5Q1HR0ejVq1a6b7rmf2u3G/fD/o79OWXXxqSjKCgoIedPgDAvxi14IO3QS34aNSCq1atMlq2bGkUK1bMyJcvn+Hh4WE0bNjQmDx5shEXF5cu/quvvjIaNmxouLi4GC4uLkbFihWN4OBg49ixY2ZMZr8ThmEYv/32m9GmTRujQIECRtGiRY0BAwYYERERGX6/9+/fb3To0MH8DpUuXdro0qWLsXHjRjMmo/oSyC0Ww/gHP3MAAB57M2bM0MCBA3X69OkMn4r2KLFYLAoODk53C0tu+vrrr9WuXTtt27ZNzz77bJ7lAQAAkBmPUy0IPMqYAw8AcF+GYejTTz9V48aNKdiyyccff6wnnnhCDRs2zOtUAAAAHohaELAdzIEHAEjn+vXr+uabb7R582YdPHhQX3/9dV6n9MhbtmyZfvrpJ61du1YzZszI0tPrAAAAchO1IGB7aOABANK5dOmSunfvLg8PD73zzjtq06ZNXqf0yOvWrZtcXV0VGBioN954I6/TAQAAuC9qQcD2MAceAAAAAAAAYMOYAw8AAAAAAACwYTTwAAAAAAAAABvGHHi5KDU1VefOnVPBggWZvBwAAGSKYRj6888/5e3tLTs7fnu1VdR5AADg78hsrUcDLxedO3dOPj4+eZ0GAAB4BJ09e1YlS5bM6zRwH9R5AADgn3hYrUcDLxcVLFhQ0t0Pxc3NLY+zAQAAj4KEhAT5+PiYdQRsE3UeAAD4OzJb69HAy0Vpt1O4ublR2AEAgCzhtkzbRp0HAAD+iYfVekykAgAAAAAAANgwGngAAAAAAACADaOBBwAAAAAAANgw5sADAAAAcoFhGLpz545SUlLyOpV/tfz588ve3j6v0wAAIEto4AEAkEUTJkzQypUr9fPPP8vZ2Vn169fXxIkTVaFCBUnS6dOn5evrm+G6X375pTp37my17MqVK6pRo4b++OMPXbt2TR4eHuZYUlKSxo4dqyVLlig2NlYlSpRQWFiY+vbta8ZMnz5dc+bM0ZkzZ1S0aFF16tRJEyZMkJOTkyRp27Ztmjx5sqKjo3X+/HmtWrVK7dq1y96TAuCBkpOTdf78ed24cSOvU/nXs1gsKlmypFxdXfM6FQDIFQ+rBV9++WUtWrTIap2AgABFRESY73/55RcNGTJEO3bsUHJysqpXr65x48apSZMmVustXLhQU6dO1S+//CI3Nzd17txZs2fPNsfXr1+vUaNG6fDhw3JyclKjRo00ZcoUlSlTRpJ0/vx5vfXWW9q7d69OnDih/v37a/r06dl+Th5FNPAAAMiirVu3Kjg4WE899ZTu3Lmjd955R82aNdORI0fk4uIiHx8fnT9/3mqdefPmafLkyWrRokW67QUGBqp69er6448/0o116dJFFy5c0Keffqpy5crp/PnzSk1NNcfDw8M1bNgwzZ8/X/Xr19cvv/yil19+WRaLRVOnTpUkXb9+XTVq1FDfvn3VoUOHbD4bAB4mNTVVp06dkr29vby9veXg4MBThfOIYRi6dOmSfv/9d5UvX54r8QD8K2SmFmzevLkWLFhgvnd0dLQaf+GFF1S+fHlt2rRJzs7Omj59ul544QWdPHlSXl5ekqSpU6dqypQpmjx5surVq6fr16/r9OnT5jZOnTqltm3batCgQVq6dKni4+M1cOBAdejQQfv27ZN098frYsWKacSIEZo2bVo2n4lHGw08AACy6N5fI6W7vzR6enoqOjpajRo1kr29vVnIpFm1apW6dOmS7oqPOXPmKC4uTmFhYfruu+/S7Wfr1q369ddfVbhwYUkyf51Ms3PnTjVo0EDdu3c3x7t166Zdu3aZMS1atMiwcQggdyQnJys1NVU+Pj4qUKBAXqfzr1esWDGdPn1at2/fpoEH4F8hM7Wgo6Njuvo1zeXLl3X8+HF9+umnql69uiTp/fff10cffaRDhw7Jy8tL165d04gRI/Ttt9+qadOm5rpp8ZIUHR2tlJQUjR8/XnZ2dx/JMHjwYLVt21a3b99W/vz5VaZMGc2YMUOSNH/+/H903I8bHmIBAMA/FB8fL0lmk+2voqOjFRMTo8DAQKvlR44c0dixY7V48WKziLnXN998o7p162rSpEn6z3/+oyeffFKDBw/WzZs3zZj69esrOjpau3fvliT9+uuvWrdunVq2bJldhwcgm2T09xy5j6sfASC9LVu2yNPTUxUqVNDrr7+uK1eumGNFihRRhQoVtHjxYl2/fl137tzR//73P3l6eqpOnTqSpMjISKWmpuqPP/5QpUqVVLJkSXXp0kVnz541t1OnTh3Z2dlpwYIFSklJUXx8vD777DP5+/srf/78uX7MjxquwAMA4B9ITU1VaGioGjRooKpVq2YY8+mnn6pSpUqqX7++uSwpKUndunXT5MmTVapUKf3666/p1vv111+1fft2OTk5adWqVbp8+bLeeOMNXblyxbzFoXv37rp8+bIaNmxoTpD/2muv6Z133smZAwYAAMBjpXnz5urQoYN8fX118uRJvfPOO2rRooWioqJkb28vi8Wi77//Xu3atVPBggVlZ2cnT09PRUREqFChQpLu1q2pqal67733NGPGDLm7u2vEiBH6v//7P/30009ycHCQr6+vNmzYoC5duujVV19VSkqK/Pz8tG7dujw+A48GfgYEAOAfCA4O1qFDh7Rs2bIMx2/evKnw8PB0V98NHz5clSpV0ksvvXTfbaempspisWjp0qV6+umn1bJlS02dOlWLFi0yr8LbsmWL3nvvPX300Ufat2+fVq5cqbVr12rcuHHZd5AAAAB4bHXt2lVt2rRRtWrV1K5dO61Zs0Z79uzRli1bJN2dPzQ4OFienp764YcftHv3brVr106tW7c2531OTU3V7du3NXPmTAUEBOiZZ57R559/ruPHj2vz5s2SpNjYWPXr10+9e/fWnj17tHXrVjk4OKhTp04yDCOvDv+RQQMPAIC/KSQkRGvWrNHmzZtVsmTJDGNWrFihGzduqFevXlbLN23apOXLlytfvnzKly+fOVdI0aJFNWrUKElSiRIl9J///Efu7u7mepUqVZJhGPr9998lSSNHjlTPnj31yiuvqFq1amrfvr3ee+89TZgwwephF0Bu27Ztm1q3bi1vb29ZLBatXr06XczRo0fVpk0bubu7y8XFRU899ZTOnDljjt+6dUvBwcEqUqSIXF1d1bFjR124cMFqG2fOnFGrVq1UoEABeXp6asiQIbpz545VzJYtW1S7dm05OjqqXLlyWrhwYbpcZs+erTJlysjJyUn16tUzb0tH1jz33HMKDQ3N6zQAAP/AE088oaJFi+rEiROS7tata9as0bJly9SgQQPVrl1bH330kZydnc2n15YoUUKSVLlyZXM7xYoVU9GiRc1/22fPni13d3dNmjRJtWrVUqNGjbRkyRJt3LjRav5mZIwGHgAAWWQYhkJCQrRq1Spt2rRJvr6+94399NNP1aZNGxUrVsxq+VdffaUDBw4oJiZGMTEx+uSTTyRJP/zwg4KDgyVJDRo00Llz55SYmGiu98svv8jOzs5sGN64cSPdvFppk7LzSybyUtoT72bPnp3h+MmTJ9WwYUNVrFhRW7Zs0U8//aSRI0fKycnJjBk4cKC+/fZbLV++XFu3btW5c+esnp6XkpKiVq1aKTk5WTt37tSiRYu0cOFChYWFmTGnTp1Sq1at1KRJE8XExCg0NFSvvPKK1q9fb8Z88cUXGjRokEaNGqV9+/apRo0aCggI0MWLF3PgzOS82NhYDRgwQOXKlZOTk5OKFy+uBg0aaM6cObpx40ZepwcAsHG///67rly5Yjbl0v7t+GvNaWdnZ/5g3KBBA0nSsWPHzPGrV6/q8uXLKl26tLmd+9Wt/PCcCQZyTXx8vCHJiI+Pz+tUAAD/wOuvv264u7sbW7ZsMc6fP2++bty4YRV3/Phxw2KxGN99991Dt7l582ZDknHt2jVz2Z9//mmULFnS6NSpk3H48GFj69atRvny5Y1XXnnFjBk1apRRsGBB4/PPPzd+/fVXY8OGDUbZsmWNLl26WG1n//79xv79+w1JxtSpU439+/cbv/322z8/Gchxj0P9IMlYtWqV1bIXX3zReOmll+67TlxcnJE/f35j+fLl5rKjR48akoyoqCjDMAxj3bp1hp2dnREbG2vGzJkzx3BzczOSkpIMwzCMt99+26hSpUq6fQcEBJjvn376aSM4ONh8n5KSYnh7exsTJky4b363bt0y4uPjzdfZs2fv+zndvHnTOHLkiHHz5s37bi+7nDx50vDy8jIqVqxofPHFF8aRI0eMkydPGqtXrzZatmxpfP311zm6/8aNGxsDBgz42+vfuXPHSElJyb6EMpCbnwcA2IIH1YJ//vmnMXjwYCMqKso4deqU8f333xu1a9c2ypcvb9y6dcswDMO4dOmSUaRIEaNDhw5GTEyMcezYMWPw4MFG/vz5jZiYGHM/bdu2NapUqWLs2LHDOHjwoPHCCy8YlStXNpKTkw3DMIyNGzcaFovFGDNmjPHLL78Y0dHRRkBAgFG6dGmrOjot1zp16hjdu3c39u/fbxw+fDh3T1ouymytRwMvFz0OBTgA4G4zIqPXggULrOKGDx9u+Pj4ZOo/oxk18AzjbsPC39/fcHZ2NkqWLGkMGjTIqsC5ffu2MXr0aKNs2bKGk5OT4ePjY7zxxhtW20nb9l9fvXv3/gdnAbnlcagf/trAS0lJMVxdXY2xY8cazZo1M4oVK2Y8/fTTVjEbN27M8O9EqVKljKlTpxqGYRgjR440atSoYTX+66+/GpKMffv2GYZhGM8++2y6htL8+fMNNzc3wzAMIykpybC3t0/XYOzVq5fRpk2b+x7TqFGjMvx7ldcNvICAAKNkyZJGYmJihuOpqamGYRjGtWvXjMDAQKNo0aJGwYIFjSZNmlj9J2zUqFFGjRo1jMWLFxulS5c23NzcjBdffNFISEgwYxITE42ePXsaLi4uhpeXl/HBBx+ka+DdunXLeOuttwxvb2+jQIECxtNPP21s3rzZHF+wYIHh7u5ufP3110alSpUMe3t749SpU9l6Tv6KBh6Af5sH1YI3btww/y3Onz+/Ubp0aaNfv35WP44ZhmHs2bPHaNasmVG4cGGjYMGCxjPPPGOsW7fOKiY+Pt7o27ev4eHhYRQuXNho3769cebMGauYzz//3KhVq5bh4uJiFCtWzGjTpo1x9OhRq5iMci1dunSOnBtbkNlaj6fQAgCQRUYmb01977339N5772Uq9rnnnstwuxUrVlRkZOR918uXL59GjRplzpuXlW0DeeXixYtKTEzU+++/r/Hjx2vixImKiIhQhw4dtHnzZjVu3FixsbFycHCQh4eH1brFixdXbGyspLu3ihYvXjzdeNrYg2ISEhJ08+ZNXbt2TSkpKRnG/Pzzz/c9huHDh2vQoEHm+4SEBPn4+GTtRGSzK1euaMOGDXrvvffk4uKSYYzFYpEkde7cWc7Ozvruu+/k7u6u//3vf2ratKl++eUXFS5cWNLd25xXr16tNWvW6Nq1a+rSpYvef/99vfvuu5KkIUOGaOvWrfr666/l6empd955R/v27VPNmjXN/YWEhOjIkSNatmyZvL29tWrVKjVv3lwHDx5U+fLlJd29pWrixIn65JNPVKRIEXl6eubgWQKAf5+H1YL3TitxP3Xr1n1onJubmz799FN9+umn943p2rWrunbt+sDtULdmjAYeAAAAclXaPDdt27bVwIEDJUk1a9bUzp07NXfuXDVu3Dgv08sUR0dHOTo65nUaVk6cOCHDMFShQgWr5UWLFtWtW7ck3X1yduvWrbV7925dvHjRPIYPPvhAq1ev1ooVKxQUFCTp7ue0cOFCFSxYUJLUs2dPbdy4Ue+++64SExP16aefasmSJeZDeBYtWmT1QJ8zZ85owYIFOnPmjLy9vSVJgwcPVkREhBYsWGD+wHH79m199NFHqlGjRg6eHQAAHm008AAAAJCrihYtqnz58lk9qU66+5Tl7du3S5K8vLyUnJysuLg4q6vwLly4IC8vLzPmr0+LTXtK7b0xf31y7YULF+Tm5iZnZ2fZ29vL3t4+w5i0bTzqdu/erdTUVPXo0UNJSUk6cOCAEhMTVaRIEau4mzdv6uTJk+b7MmXKmM076e4TBtMe7HHy5EklJyerXr165njhwoWtmocHDx5USkqKnnzySav9JCUlWe3bwcFB1atXz56DBQDgMUUDDwD+hYZV7ZbXKQCPhfcPfZ7XKTySHBwc9NRTT1k9qU66+5TltCfV1alTR/nz59fGjRvVsWNHSXefbHfmzBn5+flJkvz8/PTuu+/q4sWL5m2XkZGRcnNzM5uDfn5+WrdundV+IiMjzW04ODioTp062rhxo9q1ayfp7pVnGzduVEhISM6cgBxSrlw5WSyWdOf1iSeekCQ5OztLkhITE1WiRAlt2bIl3TbubZbmz5/fasxisWTpKYGJiYmyt7dXdHS0+ZTBNK6uruafnZ2dzVt7AeDf4MSA7nmdAjKh3IzwvE7BCg08AAAAZLvExESdOHHCfH/q1CnFxMSocOHCKlWqlIYMGaIXX3xRjRo1UpMmTRQREaFvv/3WbCq5u7srMDBQgwYNUuHCheXm5qY333xTfn5+euaZZyRJzZo1U+XKldWzZ09NmjRJsbGxGjFihIKDg81bQ1977TXNmjVLb7/9tvr27atNmzbpyy+/1Nq1a83cBg0apN69e6tu3bp6+umnNX36dF2/fl19+vTJvROWDYoUKaL/+7//06xZs/Tmm2/edx682rVrKzY2Vvny5VOZMmX+1r7Kli2r/Pnza9euXSpVqpQk6dq1a/rll1/MW6Br1aqllJQUXbx4Uc8+++zf2g8AALiLBh4AAACy3d69e9WkSRPzfdoDH3r37q2FCxeqffv2mjt3riZMmKD+/furQoUK+uqrr9SwYUNznWnTpsnOzk4dO3ZUUlKSAgIC9NFHH5nj9vb2WrNmjV5//XX5+fnJxcVFvXv31tixY80YX19frV27VgMHDtSMGTNUsmRJffLJJwoICDBjXnzxRV26dElhYWGKjY1VzZo1FRERke7BFo+Cjz76SA0aNFDdunU1evRoVa9eXXZ2dtqzZ49+/vln1alTR/7+/vLz81O7du00adIkPfnkkzp37pzWrl2r9u3bq27dug/dj6urqwIDAzVkyBDzwRP//e9/ZWdnZ8Y8+eST6tGjh3r16qUpU6aoVq1aunTpkjZu3Kjq1aurVatWOXkqAAB4rNDAAwAAQLbLzNOP+/btq759+9533MnJSbNnz9bs2bPvG1O6dOl0t8hmlMv+/fsfGBMSEvLI3TKbkbJly2r//v167733NHz4cP3+++9ydHRU5cqVNXjwYL3xxhuyWCxat26d/vvf/6pPnz66dOmSvLy81KhRoyw1LSdPnqzExES1bt1aBQsW1FtvvaX4+HirmAULFmj8+PF666239Mcff6ho0aJ65pln9MILL2T3oQMA8FizGDyfN9ckJCTI3d1d8fHxcnNzy+t0APyLMQcekD1yYw486odHw4M+p1u3bunUqVPy9fWVk5NTHmWINHweAPIac+A9GnJrDrzM1np29x0BAAAAAAAAkOdo4AEAAAAAAAA2jAYeAAAAAAAAYMNo4AEAAAAAAAA2jAYeAAAAAAAAYMNo4AEAAAAAAAA2jAYeAAAAAAAAYMNo4AEAAAAAAAA2jAYeAAAAAAAAYMPy5XUCAAAAwL/VsKrdcm1f7x/6PNf2lZPKlCmj0NBQhYaG5nUqAADkGq7AAwAAAJChl19+WRaLJd3rxIkTeZ0aAAD/KlyBBwAAAOC+mjdvrgULFlgtK1asWB5lAwDAvxNX4AEAAAC4L0dHR3l5eVm97O3t9fXXX6t27dpycnLSE088oTFjxujOnTvmehaLRf/73//0wgsvqECBAqpUqZKioqJ04sQJPffcc3JxcVH9+vV18uRJc52TJ0+qbdu2Kl68uFxdXfXUU0/p+++/f2B+cXFxeuWVV1SsWDG5ubnp+eef14EDB3LsfAAAkBdo4AEAAADIkh9++EG9evXSgAEDdOTIEf3vf//TwoUL9e6771rFjRs3Tr169VJMTIwqVqyo7t2769VXX9Xw4cO1d+9eGYahkJAQMz4xMVEtW7bUxo0btX//fjVv3lytW7fWmTNn7ptL586ddfHiRX333XeKjo5W7dq11bRpU129ejXHjh8AgNzGLbQAAAAA7mvNmjVydXU137do0ULXrl3TsGHD1Lt3b0nSE088oXHjxuntt9/WqFGjzNg+ffqoS5cukqShQ4fKz89PI0eOVEBAgCRpwIAB6tOnjxlfo0YN1ahRw3w/btw4rVq1St98841Voy/N9u3btXv3bl28eFGOjo6SpA8++ECrV6/WihUrFBQUlI1nAgCAvEMDDwAAAMB9NWnSRHPmzDHfu7i4qHr16tqxY4fVFXcpKSm6deuWbty4oQIFCkiSqlevbo4XL15cklStWjWrZbdu3VJCQoLc3NyUmJio0aNHa+3atTp//rzu3Lmjmzdv3vcKvAMHDigxMVFFihSxWn7z5k2rW3MBAHjU0cADAAAAcF8uLi4qV66c1bLExESNGTNGHTp0SBfv5ORk/jl//vzmny0Wy32XpaamSpIGDx6syMhIffDBBypXrpycnZ3VqVMnJScnZ5hbYmKiSpQooS1btqQb8/DwyNwBAgDwCKCBBwAAACBLateurWPHjqVr7P1TO3bs0Msvv6z27dtLutugO3369APziI2NVb58+VSmTJlszQUAAFtCAw8AAABAloSFhemFF15QqVKl1KlTJ9nZ2enAgQM6dOiQxo8f/7e3W758ea1cuVKtW7eWxWLRyJEjzavzMuLv7y8/Pz+1a9dOkyZN0pNPPqlz585p7dq1at++verWrfu3cwEAwJbQwAMAAADyyPuHPs/rFP6WgIAArVmzRmPHjtXEiROVP39+VaxYUa+88so/2u7UqVPVt29f1a9fX0WLFtXQoUOVkJBw33iLxaJ169bpv//9r/r06aNLly7Jy8tLjRo1MufcAwDgcWAxDMPI6yT+LRISEuTu7q74+Hi5ubnldToA/sWGVe2W1ykAj4XcaL5QPzwaHvQ53bp1S6dOnZKvr6/V/HDIG3weAPLaiQHd8zoFZEK5GeG5sp/M1np2uZINAAAAAAAAgL+FBh4AAAAAAABgw2jgAQAAAAAAADaMBh4AAAAAAABgw2jgAQAAAAAAADaMBh4AAAAAAABgw/K0gTdhwgQ99dRTKliwoDw9PdWuXTsdO3bMKua5556TxWKxer322mtWMWfOnFGrVq1UoEABeXp6asiQIbpz545VzJYtW1S7dm05OjqqXLlyWrhwYbp8Zs+erTJlysjJyUn16tXT7t27rcZv3bql4OBgFSlSRK6ururYsaMuXLiQPScDAAAAAAAAyECeNvC2bt2q4OBg/fjjj4qMjNTt27fVrFkzXb9+3SquX79+On/+vPmaNGmSOZaSkqJWrVopOTlZO3fu1KJFi7Rw4UKFhYWZMadOnVKrVq3UpEkTxcTEKDQ0VK+88orWr19vxnzxxRcaNGiQRo0apX379qlGjRoKCAjQxYsXzZiBAwfq22+/1fLly7V161adO3dOHTp0yMEzBAAAAAAAgH+7fHm584iICKv3CxculKenp6Kjo9WoUSNzeYECBeTl5ZXhNjZs2KAjR47o+++/V/HixVWzZk2NGzdOQ4cO1ejRo+Xg4KC5c+fK19dXU6ZMkSRVqlRJ27dv17Rp0xQQECBJmjp1qvr166c+ffpIkubOnau1a9dq/vz5GjZsmOLj4/Xpp58qPDxczz//vCRpwYIFqlSpkn788Uc988wz2X5+AAAAAAAAgDxt4P1VfHy8JKlw4cJWy5cuXaolS5bIy8tLrVu31siRI1WgQAFJUlRUlKpVq6bixYub8QEBAXr99dd1+PBh1apVS1FRUfL397faZkBAgEJDQyVJycnJio6O1vDhw81xOzs7+fv7KyoqSpIUHR2t27dvW22nYsWKKlWqlKKiojJs4CUlJSkpKcl8n5CQ8HdOCwAAAB5TJwZ0z7V9lZsRnmv7ysjp06fl6+ur/fv3q2bNmnmaCwAAjxqbeYhFamqqQkND1aBBA1WtWtVc3r17dy1ZskSbN2/W8OHD9dlnn+mll14yx2NjY62ad5LM97GxsQ+MSUhI0M2bN3X58mWlpKRkGHPvNhwcHOTh4XHfmL+aMGGC3N3dzZePj08WzggAAACQt15++eUM56CWpODgYFksFr388su5nxgAAP8yNnMFXnBwsA4dOqTt27dbLQ8KCjL/XK1aNZUoUUJNmzbVyZMnVbZs2dxOM0uGDx+uQYMGme8TEhJo4gEAAOCR4uPjo2XLlmnatGlydnaWdPfhbuHh4SpVqlQeZwcAwL+DTVyBFxISojVr1mjz5s0qWbLkA2Pr1asnSTpx4oQkycvLK92TYNPep82bd78YNzc3OTs7q2jRorK3t88w5t5tJCcnKy4u7r4xf+Xo6Cg3NzerFwAAAPAoqV27tnx8fLRy5Upz2cqVK1WqVCnVqlXLXBYREaGGDRvKw8NDRYoU0QsvvKCTJ08+cNuHDh1SixYt5OrqquLFi6tnz566fPlyjh0LAACPqjxt4BmGoZCQEK1atUqbNm2Sr6/vQ9eJiYmRJJUoUUKS5Ofnp4MHD1o9LTYyMlJubm6qXLmyGbNx40ar7URGRsrPz0+S5ODgoDp16ljFpKamauPGjWZMnTp1lD9/fquYY8eO6cyZM2YMAAAA8Djq27evFixYYL6fP3+++fC3NNevX9egQYO0d+9ebdy4UXZ2dmrfvr1SU1Mz3GZcXJyef/551apVS3v37lVERIQuXLigLl265OixAADwKMrTW2iDg4MVHh6ur7/+WgULFjTnknN3d5ezs7NOnjyp8PBwtWzZUkWKFNFPP/2kgQMHqlGjRqpevbokqVmzZqpcubJ69uypSZMmKTY2ViNGjFBwcLAcHR0lSa+99ppmzZqlt99+W3379tWmTZv05Zdfau3atWYugwYNUu/evVW3bl09/fTTmj59uq5fv24WJu7u7goMDNSgQYNUuHBhubm56c0335Sfnx9PoAUAAMBj7aWXXtLw4cP122+/SZJ27NihZcuWacuWLWZMx44drdaZP3++ihUrpiNHjljNcZ1m1qxZqlWrlt577z2rdXx8fPTLL7/oySefzJmDAQDgEZSnDbw5c+ZIkp577jmr5QsWLNDLL78sBwcHff/992YzzcfHRx07dtSIESPMWHt7e61Zs0avv/66/Pz85OLiot69e2vs2LFmjK+vr9auXauBAwdqxowZKlmypD755BMFBASYMS+++KIuXbqksLAwxcbGqmbNmoqIiLB6sMW0adNkZ2enjh07KikpSQEBAfroo49y6OwAAAAAtqFYsWJq1aqVFi5cKMMw1KpVKxUtWtQq5vjx4woLC9OuXbt0+fJl88q7M2fOZNjAO3DggDZv3ixXV9d0YydPnqSBBwDAPfK0gWcYxgPHfXx8tHXr1odup3Tp0lq3bt0DY5577jnt37//gTEhISEKCQm577iTk5Nmz56t2bNnPzQnAAAA4HHSt29fs1bOqB5u3bq1SpcurY8//lje3t5KTU1V1apVlZycnOH2EhMT1bp1a02cODHdWNp0OQAA4C6beIgFAAAAHi/btm1T69at5e3tLYvFotWrV9839rXXXpPFYtH06dOtll+9elU9evSQm5ubPDw8FBgYqMTERKuYn376Sc8++6ycnJzk4+OjSZMmpdv+8uXLVbFiRTk5OalatWrpfvg1DENhYWEqUaKEnJ2d5e/vr+PHj//tY39cNW/eXMnJybp9+7bVnSySdOXKFR07dkwjRoxQ06ZNValSJV27du2B26tdu7YOHz6sMmXKqFy5clYvFxeXnDwUAAAeOTTwAAAAkO2uX7+uGjVqPPTOhVWrVunHH3+Ut7d3urEePXro8OHDioyM1Jo1a7Rt2zYFBQWZ4wkJCWrWrJlKly6t6OhoTZ48WaNHj9a8efPMmJ07d6pbt24KDAzU/v371a5dO7Vr106HDh0yYyZNmqSZM2dq7ty52rVrl1xcXBQQEKBbt25lw5l4fNjb2+vo0aM6cuSI7O3trcYKFSqkIkWKaN68eTpx4oQ2bdqkQYMGPXB7wcHBunr1qrp166Y9e/bo5MmTWr9+vfr06aOUlJScPBQAAB45eXoLLQAAAB5PLVq0UIsWLR4Y88cff+jNN9/U+vXr1apVK6uxo0ePKiIiQnv27FHdunUlSR9++KFatmypDz74QN7e3lq6dKmSk5M1f/58OTg4qEqVKoqJidHUqVPNRt+MGTPUvHlzDRkyRJI0btw4RUZGatasWZo7d64Mw9D06dM1YsQItW3bVpK0ePFiFS9eXKtXr1bXrl2z+9RYKTcjPEe3n93c3NwyXG5nZ6dly5apf//+qlq1qipUqKCZM2emm+v6Xt7e3tqxY4eGDh2qZs2aKSkpSaVLl1bz5s1lZ8d1BgAA3IsGHgAAAHJdamqqevbsqSFDhqhKlSrpxqOiouTh4WE27yTJ399fdnZ22rVrl9q3b6+oqCg1atRIDg4OZkxAQIAmTpyoa9euqVChQoqKikp3JVhAQIB5S++pU6cUGxsrf39/c9zd3V316tVTVFTUfRt4SUlJSkpKMt8nJCT8rfNg6xYuXPjA8Xtvjfb399eRI0esxu+d87pMmTLp5sAuX768Vq5c+Y/zBADgccdPWwAAAMh1EydOVL58+dS/f/8Mx2NjY+Xp6Wm1LF++fCpcuLBiY2PNmOLFi1vFpL1/WMy94/eul1FMRiZMmCB3d3fz5ePj88DjBQAA+Cdo4AEAACBXRUdHa8aMGVq4cKEsFktep/O3DB8+XPHx8ebr7NmzeZ0SAAB4jNHAAwAAQK764YcfdPHiRZUqVUr58uVTvnz59Ntvv+mtt95SmTJlJEleXl66ePGi1Xp37tzR1atX5eXlZcZcuHDBKibt/cNi7h2/d72MYjLi6OgoNzc3qxcAAEBOoYEHAACAXNWzZ0/99NNPiomJMV/e3t4aMmSI1q9fL0ny8/NTXFycoqOjzfU2bdqk1NRU1atXz4zZtm2bbt++bcZERkaqQoUKKlSokBmzceNGq/1HRkbKz89PkuTr6ysvLy+rmISEBO3atcuMAQAAyGs8xAIAAADZLjExUSdOnDDfnzp1SjExMSpcuLBKlSqlIkWKWMXnz59fXl5eqlChgiSpUqVKat68ufr166e5c+fq9u3bCgkJUdeuXeXt7S1J6t69u8aMGaPAwEANHTpUhw4d0owZMzRt2jRzuwMGDFDjxo01ZcoUtWrVSsuWLdPevXs1b948SZLFYlFoaKjGjx+v8uXLy9fXVyNHjpS3t7fatWuXrefkrw9wQN7gcwAAPIpo4AEAACDb7d27V02aNDHfpz0Jtnfv3g99smmapUuXKiQkRE2bNpWdnZ06duyomTNnmuPu7u7asGGDgoODVadOHRUtWlRhYWEKCgoyY+rXr6/w8HCNGDFC77zzjsqXL6/Vq1eratWqZszbb7+t69evKygoSHFxcWrYsKEiIiLk5OT0D8/CXfnz55ck3bhxQ87OztmyTfx9ycnJkiR7e/s8zgQAgMyzGPwElWsSEhLk7u6u+Ph45kkBkKeGVe2W1ykAj4X3D32e4/ugfng0POxzOn/+vOLi4uTp6akCBQo8sg/veNSlpqbq3Llzyp8/v0qVKsXnACBPnBjQPa9TQCaUmxGeK/vJbK3HFXgAAABADkt7IMZfH8yB3GdnZ0fzDgDwyKGBBwAAAOQwi8WiEiVKyNPT0+qhG8h9Dg4OsrPjWX4AgEcLDTwAAAAgl9jb2zP3GgAAyDJ+egI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EC227Ztm1q3bi1vb29ZLBatXr3aHLt9+7aGDh2qatWqycXFRd7e3urVq5fOnTtntY2rV6+qR48ecnNzk4eHhwIDA5WYmGgV89NPP+nZZ5+Vk5OTfHx8NGnSpHS5LF++XBUrVpSTk5OqVaumdevWWY0bhqGwsDCVKFFCzs7O8vf31/Hjx7PvZAAAAPxDNPAAAACQ7a5fv64aNWpo9uzZ6cZu3Lihffv2aeTIkdq3b59WrlypY8eOqU2bNlZxPXr00OHDhxUZGak1a9Zo27ZtCgoKMscTEhLUrFkzlS5dWtHR0Zo8ebJGjx6tefPmmTE7d+5Ut27dFBgYqP3796tdu3Zq166dDh06ZMZMmjRJM2fO1Ny5c7Vr1y65uLgoICBAt27dyoEzAwAAkHU08AAAAJDtWrRoofHjx6t9+/bpxtzd3RUZGakuXbqoQoUKeuaZZzRr1ixFR0frzJkzkqSjR48qIiJCn3zyierVq6eGDRvqww8/1LJly8wr9ZYuXark5GTNnz9fVapUUdeuXdW/f39NnTrV3NeMGTPUvHlzDRkyRJUqVdK4ceNUu3ZtzZo1S9Ldq++mT5+uESNGqG3btqpevboWL16sc+fOWV01CADI2IOuuJaklStXqlmzZipSpIgsFotiYmIy3E5UVJSef/55ubi4yM3NTY0aNdLNmzfN8dy6KhuwVTTwAAAAkOfi4+NlsVjk4eEh6e5/5Dw8PFS3bl0zxt/fX3Z2dtq1a5cZ06hRIzk4OJgxAQEBOnbsmK5du2bG+Pv7W+0rICBAUVFRkqRTp04pNjbWKsbd3V316tUzYzKSlJSkhIQEqxcA/Bs96IrrtPGGDRtq4sSJ991GVFSUmjdvrmbNmmn37t3as2ePQkJCZGf3/1sWuXVVNmCr8uV1AgAAAPh3u3XrloYOHapu3brJzc1NkhQbGytPT0+ruHz58qlw4cKKjY01Y3x9fa1iihcvbo4VKlRIsbGx5rJ7Y+7dxr3rZRSTkQkTJmjMmDFZPVQAeOy0aNFCLVq0uO94z549JUmnT5++b8zAgQPVv39/DRs2zFxWoUIF889pV2Xv2bPH/GHnww8/VMuWLfXBBx/I29vb6qpsBwcHValSRTExMZo6darZ6Lv3qmxJGjdunCIjIzVr1izNnTv3b58DIDdwBR4AAADyzO3bt9WlSxcZhqE5c+bkdTqZNnz4cMXHx5uvs2fP5nVKAPBIunjxonbt2iVPT0/Vr19fxYsXV+PGjbV9+3YzJreuygZsGQ08AAAA5Im05t1vv/2myMhI8+o7SfLy8tLFixet4u/cuaOrV6/Ky8vLjLlw4YJVTNr7h8XcO37vehnFZMTR0VFubm5WLwBA1v3666+SpNGjR6tfv36KiIhQ7dq11bRpU/OJ4Jm9Kjujq6nTxh4U86ArrgFbQQMPAAAAuS6teXf8+HF9//33KlKkiNW4n5+f4uLiFB0dbS7btGmTUlNTVa9ePTNm27Ztun37thkTGRmpChUqqFChQmbMxo0brbYdGRkpPz8/SZKvr6+8vLysYhISErRr1y4zBgCQc1JTUyVJr776qvr06aNatWpp2rRpqlChgubPn5/H2QG2gwYeAAAAsl1iYqJiYmLMpw2eOnVKMTExOnPmjG7fvq1OnTpp7969Wrp0qVJSUhQbG6vY2FglJydLkipVqqTmzZurX79+2r17t3bs2KGQkBB17dpV3t7ekqTu3bvLwcFBgYGBOnz4sL744gvNmDFDgwYNMvMYMGCAIiIiNGXKFP38888aPXq09u7dq5CQEEmSxWJRaGioxo8fr2+++UYHDx5Ur1695O3trXbt2uXqOQOAf6MSJUpIkipXrmy1vFKlSuaTyXPrqmzAltHAAwAAQLbbu3evatWqpVq1akmSBg0apFq1aiksLEx//PGHvvnmG/3++++qWbOmSpQoYb527txpbmPp0qWqWLGimjZtqpYtW6phw4ZWTxN0d3fXhg0bdOrUKdWpU0dvvfWWwsLCrJ5KWL9+fYWHh2vevHmqUaOGVqxYodWrV6tq1apmzNtvv60333xTQUFBeuqpp5SYmKiIiAg5OTnlwpkCgH+3MmXKyNvbW8eOHbNa/ssvv6h06dKScu+qbMCW8RRaAAAAZLvnnntOhmHcd/xBY2kKFy6s8PDwB8ZUr15dP/zwwwNjOnfurM6dO9933GKxaOzYsRo7duxDcwIAWEtMTNSJEyfM92lXXBcuXFilSpXS1atXdebMGZ07d06SzEadl5eXvLy8ZLFYNGTIEI0aNUo1atRQzZo1tWjRIv38889asWKFJOursufOnavbt29neFX2mDFjFBgYqKFDh+rQoUOaMWOGpk2bZuY2YMAANW7cWFOmTFGrVq20bNky7d271+rHIcBW0cADAAAAAAB/y969e9WkSRPzfdo0Br1799bChQv1zTffqE+fPuZ4165dJUmjRo3S6NGjJUmhoaG6deuWBg4cqKtXr6pGjRqKjIxU2bJlzfWWLl2qkJAQNW3aVHZ2durYsaNmzpxpjqddlR0cHKw6deqoaNGi970qe8SIEXrnnXdUvnz5dFdlA7YqT2+hnTBhgp566ikVLFhQnp6eateuXbrLZm/duqXg4GAVKVJErq6u6tixY7p71s+cOaNWrVqpQIEC8vT01JAhQ3Tnzh2rmC1btqh27dpydHRUuXLltHDhwnT5zJ49W2XKlJGTk5Pq1aun3bt3ZzkXAAAAAAD+LdKuuP7rK+3/3C+//HKG42nNuzTDhg3T2bNndf36de3cuVMNGza0Gk+7KvvPP/9UfHy85s+fL1dXV6uYtKuyb926pd9//11Dhw5Nl2/nzp117NgxJSUl6dChQ2rZsmW2ng8gp+RpA2/r1q0KDg7Wjz/+qMjISN2+fVvNmjXT9evXzZiBAwfq22+/1fLly7V161adO3dOHTp0MMdTUlLUqlUrJScna+fOnVq0aJEWLlyosLAwM+bUqVNq1aqVmjRpopiYGIWGhuqVV17R+vXrzZgvvvhCgwYN0qhRo7Rv3z7VqFFDAQEBVhNlPiwXAAAAAAAAILtZjMxMQJJLLl26JE9PT23dulWNGjVSfHy8ihUrpvDwcHXq1EmS9PPPP6tSpUqKiorSM888o++++04vvPCCzp07p+LFi0uS5s6dq6FDh+rSpUtycHDQ0KFDtXbtWh06dMjcV9euXRUXF6eIiAhJUr169fTUU09p1qxZku4+ytrHx0dvvvmmhg0blqlc/iopKUlJSUnm+4SEBPn4+Cg+Pl5ubm45cxIBIBOGVe2W1ykAj4X3D32e4/tISEiQu7s79YON43MCYCuo82zfK00teZ0CMqHcjAfPw5tdMltD2NRTaOPj4yXdvTRWkqKjo3X79m35+/ubMRUrVlSpUqUUFRUlSYqKilK1atXM5p0kBQQEKCEhQYcPHzZj7t1GWkzaNpKTkxUdHW0VY2dnJ39/fzMmM7n81YQJE+Tu7m6+fHx8/t6JAQAAAAAAwL+WzTTwUlNTFRoaqgYNGpgTSMbGxsrBwUEeHh5WscWLF1dsbKwZc2/zLm08bexBMQkJCbp586YuX76slJSUDGPu3cbDcvmr4cOHKz4+3nydPXs2k2cDAAAAAAAAuMtmnkIbHBysQ4cOafv27XmdSrZxdHSUo6NjXqcBAAAAAACAR5hNXIEXEhKiNWvWaPPmzSpZsqS53MvLS8nJyYqLi7OKv3Dhgry8vMyYvz4JNu39w2Lc3Nzk7OysokWLyt7ePsOYe7fxsFwAAAAAAACA7JanDTzDMBQSEqJVq1Zp06ZN8vX1tRqvU6eO8ufPr40bN5rLjh07pjNnzsjPz0+S5Ofnp4MHD1o9LTYyMlJubm6qXLmyGXPvNtJi0rbh4OCgOnXqWMWkpqZq48aNZkxmcgEAAAAAAACyW57eQhscHKzw8HB9/fXXKliwoDmXnLu7u5ydneXu7q7AwEANGjRIhQsXlpubm9588035+fmZT31t1qyZKleurJ49e2rSpEmKjY3ViBEjFBwcbN6++tprr2nWrFl6++231bdvX23atElffvml1q5da+YyaNAg9e7dW3Xr1tXTTz+t6dOn6/r16+rTp4+Z08NyAQAAAAAAALJbnjbw5syZI0l67rnnrJYvWLBAL7/8siRp2rRpsrOzU8eOHZWUlKSAgAB99NFHZqy9vb3WrFmj119/XX5+fnJxcVHv3r01duxYM8bX11dr167VwIEDNWPGDJUsWVKffPKJAgICzJgXX3xRly5dUlhYmGJjY1WzZk1FRERYPdjiYbkAAAAAAAAA2c1iGIaR10n8WyQkJMjd3V3x8fFyc3PL63QA/IsNq9otr1MAHgvvH/o8x/dB/fBo4HMCYCuo82zfK00teZ0CMqHcjPBc2U9mawibeIgFAAAAAAAAgIz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ly0pwamqqFi5cqJUrV+r06dOyWCzy9fVVp06d1LNnT1kslpzKEwAAADmIOg8AAMB2ZfoKPMMw1KZNG73yyiv6448/VK1aNVWpUkW//fabXn75ZbVv3z4n8wQAAEAOyYk6b9u2bWrdurW8vb1lsVi0evXqdPsMCwtTiRIl5OzsLH9/fx0/ftwq5urVq+rRo4fc3Nzk4eGhwMBAJSYmWsX89NNPevbZZ+Xk5CQfHx9NmjQpXS7Lly9XxYoV5eTkpGrVqmndunVZzgUAACAvZbqBt3DhQm3btk0bN27U/v379fnnn2vZsmU6cOCAvv/+e23atEmLFy/OyVwBAACQA3Kizrt+/bpq1Kih2bNnZzg+adIkzZw5U3PnztWuXbvk4uKigIAA3bp1y4zp0aOHDh8+rMjISK1Zs0bbtm1TUFCQOZ6QkKBmzZqpdOnSio6O1uTJkzV69GjNmzfPjNm5c6e6deumwMBA7d+/X+3atVO7du106NChLOUCAACQlyyGYRiZCWzWrJmef/55DRs2LMPx9957T1u3btX69euzNcHHSUJCgtzd3RUfHy83N7e8TgfAv9iwqt3yOgXgsfD+oc9zfB+5UT/kdJ1nsVi0atUqtWvXTtLdK968vb311ltvafDgwZKk+Ph4FS9eXAsXLlTXrl119OhRVa5cWXv27FHdunUlSREREWrZsqV+//13eXt7a86cOfrvf/+r2NhYOTg4SJKGDRum1atX6+eff5Ykvfjii7p+/brWrFlj5vPMM8+oZs2amjt3bqZyyQzqPAC2gjrP9r3SlGkpHgXlZoTnyn4yW0Nk+gq8n376Sc2bN7/veIsWLXTgwIGsZQkAAIA8l9t13qlTpxQbGyt/f39zmbu7u+rVq6eoqChJUlRUlDw8PMzmnST5+/vLzs5Ou3btMmMaNWpkNu8kKSAgQMeOHdO1a9fMmHv3kxaTtp/M5JKRpKQkJSQkWL0AAABySqYbeFevXlXx4sXvO168eHGzUAIAAMCjI7frvNjYWHO7f91P2lhsbKw8PT2txvPly6fChQtbxWS0jXv3cb+Ye8cflktGJkyYIHd3d/Pl4+PzkKMGAAD4+zLdwEtJSVG+fPd/aK29vb3u3LmTLUkBAAAg91DnZd3w4cMVHx9vvs6ePZvXKQEAgMfY/Su1vzAMQy+//LIcHR0zHE9KSsq2pAAAAJB7crvO8/LykiRduHBBJUqUMJdfuHBBNWvWNGMuXrxotd6dO3d09epVc30vLy9duHDBKibt/cNi7h1/WC4ZcXR0vO/5AgAAyG6ZvgKvd+/e8vT0tLpV4N6Xp6enevXqlZO5AgAAIAfkdp3n6+srLy8vbdy40VyWkJCgXbt2yc/PT5Lk5+enuLg4RUdHmzGbNm1Samqq6tWrZ8Zs27ZNt2/fNmMiIyNVoUIFFSpUyIy5dz9pMWn7yUwuAAAAeS3TV+AtWLAgJ/MAAABAHsmJOi8xMVEnTpww3586dUoxMTEqXLiwSpUqpdDQUI0fP17ly5eXr6+vRo4cKW9vb/NJtZUqVVLz5s3Vr18/zZ07V7dv31ZISIi6du0qb29vSVL37t01ZswYBQYGaujQoTp06JBmzJihadOmmfsdMGCAGjdurClTpqhVq1ZatmyZ9u7dq3nz5km6+4Tch+UCAACQ1zLdwAMAAAAya+/evWrSpIn5ftCgQZLuXu23cOFCvf3227p+/bqCgoIUFxenhg0bKiIiQk5OTuY6S5cuVUhIiJo2bSo7Ozt17NhRM2fONMfd3d21YcMGBQcHq06dOipatKjCwsIUFBRkxtSvX1/h4eEaMWKE3nnnHZUvX16rV69W1apVzZjM5AIAAJCXLIZhGJkJ7NChQ6Y2uHLlyn+U0OMsISFB7u7uio+Pl5ubW16nA+BfbFjVbnmdAvBYeP/Q5zm+j9yoH6jz/jnqPAC2gjrP9r3S1JLXKSATys0Iz5X9ZLaGyPQVeO7u7tmSGAAAAGwLdR4AAIBtYw48AACAfznqPAAAANuW6afQAgAAAAAAAMh9NPAAAAAAAAAAG0YDDwAAAAAAALBhNPAAAAAAAAAAG0YDDwAAAAAAALBhmX4K7b2OHz+uzZs36+LFi0pNTbUaCwsLy5bEAAAAkPuo8wAAAGxPlht4H3/8sV5//XUVLVpUXl5eslgs5pjFYqGwAwAAeERR5wEAANimLDfwxo8fr3fffVdDhw7NiXwAAACQR6jzAAAAbFOW58C7du2aOnfunBO5AAAAIA9R5wEAANimLDfwOnfurA0bNuRELgAAAMhD1HkAAAC2Kcu30JYrV04jR47Ujz/+qGrVqil//vxW4/3798+25AAAAJB7qPMAAABsU5YbePPmzZOrq6u2bt2qrVu3Wo1ZLBYKOwAAgEcUdR4AAIBtynID79SpUzmRBwAAAPIYdR4AAIBtyvIcePcyDEOGYWRXLgAAALAR1HkAAAC242818BYvXqxq1arJ2dlZzs7Oql69uj777LPszg0AAAC5jDoPAADA9mT5FtqpU6dq5MiRCgkJUYMGDSRJ27dv12uvvabLly9r4MCB2Z4kAAAAch51HgAAgG3KcgPvww8/1Jw5c9SrVy9zWZs2bVSlShWNHj2awg4AAOARRZ0HAABgm7J8C+358+dVv379dMvr16+v8+fPZ0tSAAAAyH3UeQAAALYpyw28cuXK6csvv0y3/IsvvlD58uWzJSkAAADkPuo8AAAA25TlW2jHjBmjF198Udu2bTPnRtmxY4c2btyYYcEHAACARwN1HgAAgG3K8hV4HTt21K5du1S0aFGtXr1aq1evVtGiRbV79261b98+S9vatm2bWrduLW9vb1ksFq1evdpq/OWXX5bFYrF6NW/e3Crm6tWr6tGjh9zc3OTh4aHAwEAlJiZaxfz000969tln5eTkJB8fH02aNCldLsuXL1fFihXl5OSkatWqad26dVbjhmEoLCxMJUqUkLOzs/z9/XX8+PEsHS8AAIAty846DwAAANkny1fgSVKdOnW0ZMmSf7zz69evq0aNGurbt686dOiQYUzz5s21YMEC872jo6PVeI8ePXT+/HlFRkbq9u3b6tOnj4KCghQeHi5JSkhIULNmzeTv76+5c+fq4MGD6tu3rzw8PBQUFCRJ2rlzp7p166YJEybohRdeUHh4uNq1a6d9+/apatWqkqRJkyZp5syZWrRokXx9fTVy5EgFBAToyJEjcnJy+sfnAgAAwBZkV50HAACA7JOpBl5CQoLc3NzMPz9IWlxmtGjRQi1atHhgjKOjo7y8vDIcO3r0qCIiIrRnzx7VrVtX0t2np7Vs2VIffPCBvL29tXTpUiUnJ2v+/PlycHBQlSpVFBMTo6lTp5oNvBkzZqh58+YaMmSIJGncuHGKjIzUrFmzNHfuXBmGoenTp2vEiBFq27atJGnx4sUqXry4Vq9era5du2b6mAEAAGxJTtV5AAAAyD6ZuoW2UKFCunjxoiTJw8NDhQoVSvdKW57dtmzZIk9PT1WoUEGvv/66rly5Yo5FRUXJw8PDbN5Jkr+/v+zs7LRr1y4zplGjRnJwcDBjAgICdOzYMV27ds2M8ff3t9pvQECAoqKiJEmnTp1SbGysVYy7u7vq1atnxmQkKSlJCQkJVi8AAABbkpd1HgAAADInU1fgbdq0SYULF5Ykbd68OUcTulfz5s3VoUMH+fr66uTJk3rnnXfUokULRUVFyd7eXrGxsfL09LRaJ1++fCpcuLBiY2MlSbGxsfL19bWKKV68uDlWqFAhxcbGmsvujbl3G/eul1FMRiZMmKAxY8b8jSMHAADIHXlV5wEAACDzMtXAa9y4sflnX19f+fj4yGKxWMUYhqGzZ89ma3L33pparVo1Va9eXWXLltWWLVvUtGnTbN1XThg+fLgGDRpkvk9ISJCPj08eZgQAAGAtr+o8AAAAZF6Wn0Lr6+urS5cupVt+9erVdFe6ZbcnnnhCRYsW1YkTJyRJXl5e5i0fae7cuaOrV6+a8+Z5eXnpwoULVjFp7x8Wc+/4vetlFJMRR0dHubm5Wb0AAABsVV7WeQAAALi/LDfwDMNI96usJCUmJub401h///13XblyRSVKlJAk+fn5KS4uTtHR0WbMpk2blJqaqnr16pkx27Zt0+3bt82YyMhIVahQwZzLxc/PTxs3brTaV2RkpPz8/CTdLWa9vLysYhISErRr1y4zBgAA4FGXl3UeAAAA7i9Tt9BKMm8FtVgsGjlypAoUKGCOpaSkaNeuXapZs2aWdp6YmGheTSfdfVhETEyMChcurMKFC2vMmDHq2LGjvLy8dPLkSb399tsqV66cAgICJEmVKlVS8+bN1a9fP82dO1e3b99WSEiIunbtKm9vb0lS9+7dNWbMGAUGBmro0KE6dOiQZsyYoWnTppn7HTBggBo3bqwpU6aoVatWWrZsmfbu3at58+aZxxwaGqrx48erfPny8vX11ciRI+Xt7a127dpl6ZgBAABsTU7UeQAAAMg+mW7g7d+/X9LdX2YPHjxo9VRXBwcH1ahRQ4MHD87Szvfu3asmTZqY79OKx969e2vOnDn66aeftGjRIsXFxcnb21vNmjXTuHHj5OjoaK6zdOlShYSEqGnTprKzs1PHjh01c+ZMc9zd3V0bNmxQcHCw6tSpo6JFiyosLExBQUFmTP369RUeHq4RI0bonXfeUfny5bV69WpVrVrVjHn77bd1/fp1BQUFKS4uTg0bNlRERAS/RgMAgEdeTtR5AAAAyD4WwzCMrKzQp08fzZgxg/nc/oaEhAS5u7srPj6e8wcgTw2r2i2vUwAeC+8f+jzH95Gb9QN13t9HnQfAVlDn2b5XmqafrgK2p9yM8FzZT2ZriCzPgTd9+nTduXMn3fKrV68qISEhq5sDAACAjaDOAwAAsE1ZbuB17dpVy5YtS7f8yy+/VNeuXbMlKQAAAOQ+6jwAAADblOUG3q5du6zmrUvz3HPPadeuXdmSFAAAAHIfdR4AAIBtynIDLykpKcNbK27fvq2bN29mS1IAAADIfdR5AAAAtinLDbynn35a8+bNS7d87ty5qlOnTrYkBQAAgNxHnQcAAGCb8mV1hfHjx8vf318HDhxQ06ZNJUkbN27Unj17tGHDhmxPEAAAALmDOg8AAMA2ZfkKvAYNGigqKko+Pj768ssv9e2336pcuXL66aef9Oyzz+ZEjgAAAMgFuV3npaSkaOTIkfL19ZWzs7PKli2rcePGyTAMM8YwDIWFhalEiRJydnaWv7+/jh8/brWdq1evqkePHnJzc5OHh4cCAwOVmJhoFZN2DE5OTvLx8dGkSZPS5bN8+XJVrFhRTk5OqlatmtatW5ftxwwAAPB3ZPkKPEmqWbOmli5dmt25AAAAII/lZp03ceJEzZkzR4sWLVKVKlW0d+9e9enTR+7u7urfv78kadKkSZo5c6YWLVokX19fjRw5UgEBATpy5IicnJwkST169ND58+cVGRmp27dvq0+fPgoKClJ4eLgkKSEhQc2aNZO/v7/mzp2rgwcPqm/fvvLw8FBQUJAkaefOnerWrZsmTJigF154QeHh4WrXrp327dunqlWr5sr5AAAAuJ+/1cBLc+vWLSUnJ1stc3Nz+0cJAQAAIO/lRp23c+dOtW3bVq1atZIklSlTRp9//rl2794t6e7Vd9OnT9eIESPUtm1bSdLixYtVvHhxrV69Wl27dtXRo0cVERGhPXv2qG7dupKkDz/8UC1bttQHH3wgb29vLV26VMnJyZo/f74cHBxUpUoVxcTEaOrUqWYDb8aMGWrevLmGDBkiSRo3bpwiIyM1a9YszZ07N1uPGwAAIKuyfAvtjRs3FBISIk9PT7m4uKhQoUJWLwAAADyacrvOq1+/vjZu3KhffvlFknTgwAFt375dLVq0kCSdOnVKsbGx8vf3N9dxd3dXvXr1FBUVJUmKioqSh4eH2byTJH9/f9nZ2WnXrl1mTKNGjeTg4GDGBAQE6NixY7p27ZoZc+9+0mLS9vNXSUlJSkhIsHoBAADklCw38IYMGaJNmzZpzpw5cnR01CeffKIxY8bI29tbixcvzokcAQAAkAtyu84bNmyYunbtqooVKyp//vyqVauWQkND1aNHD0lSbGysJKl48eJW6xUvXtwci42Nlaenp9V4vnz5VLhwYauYjLZx7z7uF5M2/lcTJkyQu7u7+fLx8cny8QMAAGRWlm+h/fbbb7V48WI999xz6tOnj5599lmVK1dOpUuX1tKlS82CCwAAAI+W3K7zvvzySy1dulTh4eHmba2hoaHy9vZW7969s3Vf2W348OEaNGiQ+T4hIYEmHgAAyDFZvgLv6tWreuKJJyTdnQfl6tWrkqSGDRtq27Zt2ZsdAAAAck1u13lDhgwxr8KrVq2aevbsqYEDB2rChAmSJC8vL0nShQsXrNa7cOGCOebl5aWLFy9ajd+5c0dXr161isloG/fu434xaeN/5ejoKDc3N6sXAABATslyA++JJ57QqVOnJEkVK1bUl19+KenuL7YeHh7ZmhwAAAByT27XeTdu3JCdnXU5am9vr9TUVEmSr6+vvLy8tHHjRnM8ISFBu3btkp+fnyTJz89PcXFxio6ONmM2bdqk1NRU1atXz4zZtm2bbt++bcZERkaqQoUK5tx+fn5+VvtJi0nbDwAAQF7KcgOvT58+OnDggKS785bMnj1bTk5OGjhwoPnULgAAADx6crvOa926td59912tXbtWp0+f1qpVqzR16lS1b99ekmSxWBQaGqrx48frm2++0cGDB9WrVy95e3urXbt2kqRKlSqpefPm6tevn3bv3q0dO3YoJCREXbt2lbe3tySpe/fucnBwUGBgoA4fPqwvvvhCM2bMsLoFdsCAAYqIiNCUKVP0888/a/To0dq7d69CQkKy/bgBAACyKstz4A0cOND8s7+/v37++WdFR0erXLlyql69erYmBwAAgNyT23Xehx9+qJEjR+qNN97QxYsX5e3trVdffVVhYWFmzNtvv63r168rKChIcXFxatiwoSIiIuTk5GTGLF26VCEhIWratKns7OzUsWNHzZw50xx3d3fXhg0bFBwcrDp16qho0aIKCwtTUFCQGVO/fn2Fh4drxIgReuedd1S+fHmtXr1aVatWzfbjBgAAyCqLYRjGP91IXFwct89mQkJCgtzd3RUfH888KQDy1LCq3fI6BeCx8P6hz3N8H3ldP1DnZU5ef04AkIY6z/a90tSS1ykgE8rNCM+V/WS2hsjyLbQTJ07UF198Yb7v0qWLihQpov/85z/mLRcAAAB49FDnAQAA2KYsN/Dmzp0rHx8fSXcn9o2MjNR3332nFi1aMAceAADAI4w6DwAAwDZleQ682NhYs7Bbs2aNunTpombNmqlMmTLmk74AAADw6KHOAwAAsE1ZvgKvUKFCOnv2rCQpIiJC/v7+kiTDMJSSkpK92QEAACDXUOcBAADYpixfgdehQwd1795d5cuX15UrV9SiRQtJ0v79+1WuXLlsTxAAAAC5gzoPAADANmW5gTdt2jSVKVNGZ8+e1aRJk+Tq6ipJOn/+vN54441sTxAAAAC5gzoPAADANmW5gZc/f34NHjw43fKBAwdmS0IAAADIG9R5AAAAtinLDTxJOn78uDZv3qyLFy8qNTXVaiwsLCxbEgMAAEDuo84DAACwPVlu4H388cd6/fXXVbRoUXl5eclisZhjFouFwg4AAOARRZ0HAABgm7LcwBs/frzeffddDR06NCfyAQAAQB6hzgMAALBNdlld4dq1a+rcuXNO5AIAAIA8RJ0HAABgm7LcwOvcubM2bNiQE7kAAAAgD1HnAQAA2KYs30Jbrlw5jRw5Uj/++KOqVaum/PnzW433798/25IDAABA7qHOAwAAsE1ZbuDNmzdPrq6u2rp1q7Zu3Wo1ZrFYKOwAAAAeUdR5AAAAtinLDbxTp07lRB4AAADIY9R5AAAAtinLc+ABAAAAAAAAyD1ZvgJPkn7//Xd98803OnPmjJKTk63Gpk6dmi2JAQAAIPdR5wEAANieLDfwNm7cqDZt2uiJJ57Qzz//rKpVq+r06dMyDEO1a9fOiRwBAACQC6jzAAAAbFOWb6EdPny4Bg8erIMHD8rJyUlfffWVzp49q8aNG6tz5845kSMAAAByAXUeAACAbcpyA+/o0aPq1auXJClfvny6efOmXF1dNXbsWE2cODHbEwQAAEDuoM4DAACwTVlu4Lm4uJjzoZQoUUInT540xy5fvpx9mQEAACBXUecBAADYpizPgffMM89o+/btqlSpklq2bKm33npLBw8e1MqVK/XMM8/kRI4AAADIBdR5AAAAtinLDbypU6cqMTFRkjRmzBglJibqiy++UPny5XkyGQAAwCOMOg8AAMA2ZamBl5KSot9//13Vq1eXdPc2i7lz5+ZIYgAAAMg91HkAAAC2K0tz4Nnb26tZs2a6du1aTuUDAACAPECdBwAAYLuy/BCLqlWr6tdff82JXAAAAJCHqPMAAABsU5YbeOPHj9fgwYO1Zs0anT9/XgkJCVYvAAAAPJqo8wAAAGxTpufAGzt2rN566y21bNlSktSmTRtZLBZz3DAMWSwWpaSkZH+WAAAAyDHUeQAAALYt0w28MWPG6LXXXtPmzZtzMh8AAADkMuo8AAAA25bpBp5hGJKkxo0b51gyAAAAyH3UeQAAALYtS3Pg3XsrBQAAAB4f1HkAAAC2K9NX4EnSk08++dDi7urVq/8oIQAAAOQ+6jwAAADblaUG3pgxY+Tu7p5TuQAAACCPUOcBAADYriw18Lp27SpPT8+cygUAAAB5hDoPAADAdmV6DjzmRQEAAHg8UecBAADYtkw38NKeTgYAAIDHC3UeAACAbcv0LbSpqak5mQcAAADyCHUeAACAbcv0FXgAAAAAAAAAch8NPAAAAAAAAMCG0cADAAAAAAAAbBgNPAAAAOSZP/74Qy+99JKKFCkiZ2dnVatWTXv37jXHDcNQWFiYSpQoIWdnZ/n7++v48eNW27h69ap69OghNzc3eXh4KDAwUImJiVYxP/30k5599lk5OTnJx8dHkyZNSpfL8uXLVbFiRTk5OalatWpat25dzhw0AABAFtHAAwAAQJ64du2aGjRooPz58+u7777TkSNHNGXKFBUqVMiMmTRpkmbOnKm5c+dq165dcnFxUUBAgG7dumXG9OjRQ4cPH1ZkZKTWrFmjbdu2KSgoyBxPSEhQs2bNVLp0aUVHR2vy5MkaPXq05s2bZ8bs3LlT3bp1U2BgoPbv36927dqpXbt2OnToUO6cDAAAgAewGIZh5HUS/xYJCQlyd3dXfHy83Nzc8jodAP9iw6p2y+sUgMfC+4c+z/F9PM71w7Bhw7Rjxw798MMPGY4bhiFvb2+99dZbGjx4sCQpPj5exYsX18KFC9W1a1cdPXpUlStX1p49e1S3bl1JUkREhFq2bKnff/9d3t7emjNnjv773/8qNjZWDg4O5r5Xr16tn3/+WZL04osv6vr161qzZo25/2eeeUY1a9bU3Llz0+WWlJSkpKQk831CQoJ8fHwey88JwKOFOs/2vdLUktcpIBPKzQjPlf1kttbjCjwAAADkiW+++UZ169ZV586d5enpqVq1aunjjz82x0+dOqXY2Fj5+/uby9zd3VWvXj1FRUVJkqKiouTh4WE27yTJ399fdnZ22rVrlxnTqFEjs3knSQEBATp27JiuXbtmxty7n7SYtP381YQJE+Tu7m6+fHx8/uHZAAAAuD8aeAAAAMgTv/76q+bMmaPy5ctr/fr1ev3119W/f38tWrRIkhQbGytJKl68uNV6xYsXN8diY2Pl6elpNZ4vXz4VLlzYKiajbdy7j/vFpI3/1fDhwxUfH2++zp49m+XjBwAAyKw8beBt27ZNrVu3lre3tywWi1avXm01bkuTFmcmFwAAAGReamqqateurffee0+1atVSUFCQ+vXrl+Etq7bG0dFRbm5uVi8AAICckqcNvOvXr6tGjRqaPXt2huO2NGlxZnIBAABA5pUoUUKVK1e2WlapUiWdOXNGkuTl5SVJunDhglXMhQsXzDEvLy9dvHjRavzOnTu6evWqVUxG27h3H/eLSRsHAADIS3nawGvRooXGjx+v9u3bpxszDEPTp0/XiBEj1LZtW1WvXl2LFy/WuXPnzCv1jh49qoiICH3yySeqV6+eGjZsqA8//FDLli3TuXPnJElLly5VcnKy5s+frypVqqhr167q37+/pk6dau5rxowZat68uYYMGaJKlSpp3Lhxql27tmbNmpXpXAAAAJA1DRo00LFjx6yW/fLLLypdurQkydfXV15eXtq4caM5npCQoF27dsnPz0+S5Ofnp7i4OEVHR5sxmzZtUmpqqurVq2fGbNu2Tbdv3zZjIiMjVaFCBfOJt35+flb7SYtJ2w8AAEBestk58Gxp0uLM5JKRpKQkJSQkWL0AAABw18CBA/Xjjz/qvffe04kTJxQeHq558+YpODhYkmSxWBQaGqrx48frm2++0cGDB9WrVy95e3urXbt2ku5esde8eXP169dPu3fv1o4dOxQSEqKuXbvK29tbktS9e3c5ODgoMDBQhw8f1hdffKEZM2Zo0KBBZi4DBgxQRESEpkyZop9//lmjR4/W3r17FRISkuvnBQAA4K9stoFnS5MWZyaXjPB0MgAAgPt76qmntGrVKn3++eeqWrWqxo0bp+nTp6tHjx5mzNtvv60333xTQUFBeuqpp5SYmKiIiAg5OTmZMUuXLlXFihXVtGlTtWzZUg0bNrSaLsXd3V0bNmzQqVOnVKdOHb311lsKCwuzmnalfv36ZgOxRo0aWrFihVavXq2qVavmzskAAAB4gHx5ncDjbPjw4Va/7CYkJNDEAwAAuMcLL7ygF1544b7jFotFY8eO1dixY+8bU7hwYYWHhz9wP9WrV9cPP/zwwJjOnTurc+fOD04YAAAgD9jsFXi2NGlxZnLJCE8nAwAAAAAAwD9lsw08W5q0ODO5AAAAAAAAADkhTxt4iYmJiomJUUxMjKS7D4uIiYnRmTNnbGrS4szkAgAAAAAAAOSEPJ0Db+/evWrSpIn5Pq2p1rt3by1cuFBvv/22rl+/rqCgIMXFxalhw4YZTlocEhKipk2bys7OTh07dtTMmTPN8bRJi4ODg1WnTh0VLVr0vpMWjxgxQu+8847Kly+fbtLizOQCAAAAAAAAZDeLYRhGXifxb5GQkCB3d3fFx8czHx6APDWsare8TgF4LLx/6PMc3wf1w6OBzwmAraDOs32vNLXkdQrIhHIzHvyArOyS2RrCZufAAwAAAAAAAEADDwAAAAAAALBpNPAAAAAAAAAAG0YDD8iklJQUjRw5Ur6+vnJ2dlbZsmU1btw43W8ayddee00Wi0XTp083l23ZskUWiyXD1549eyRJt27d0ssvv6xq1aopX758GT7p+Pz58+revbuefPJJ2dnZKTQ0NAeOGAAAAAAA2II8fQot8CiZOHGi5syZo0WLFqlKlSrau3ev+vTpI3d3d/Xv398qdtWqVfrxxx/l7e1ttbx+/fo6f/681bKRI0dq48aNqlu3rqS7jUJnZ2f1799fX331VYa5JCUlqVixYhoxYoSmTZuWjUcJAAAAAABsDQ08IJN27typtm3bqlWrVpKkMmXK6PPPP9fu3but4v744w+9+eabWr9+vRmbxsHBQV5eXub727dv6+uvv9abb74pi+Xuk4hcXFw0Z84cSdKOHTsUFxeXLpcyZcpoxowZkqT58+dn2zECAAAAAADbwy20QCbVr19fGzdu1C+//CJJOnDggLZv364WLVqYMampqerZs6eGDBmiKlWqPHSb33zzja5cuaI+ffrkWN4AAAAAAODRRgMPyKRhw4apa9euqlixovLnz69atWopNDRUPXr0MGMmTpyofPnypbul9n4+/fRTBQQEqGTJkjmVNgAAAKD3339fFovFnDv59OnT952befny5ZLu/mDdrVs3+fj4yNnZWZUqVTLvAkmzfft2NWjQQEWKFJGzs7MqVqyYboqXbdu2qXXr1vL29pbFYtHq1atz45AB4LHCLbRAJn355ZdaunSpwsPDVaVKFcXExCg0NFTe3t7q3bu3oqOjNWPGDO3bt8+8HfZBfv/9d61fv15ffvllLmQPAACAf6s9e/bof//7n6pXr24u8/HxSTc387x58zR58mTzDpPo6Gh5enpqyZIl8vHx0c6dOxUUFCR7e3uFhIRIujv9S0hIiKpXry4XFxdt375dr776qlxcXBQUFCRJun79umrUqKG+ffuqQ4cOuXTUAPB4oYEHZNKQIUPMq/AkqVq1avrtt980YcIE9e7dWz/88IMuXryoUqVKmeukpKTorbfe0vTp03X69Gmr7S1YsEBFihRRmzZtcvMwAAAA8C+SmJioHj166OOPP9b48ePN5fb29lZzM0t3H8TWpUsXubq6SpL69u1rNf7EE08oKipKK1euNBt4tWrVUq1atcyYMmXKaOXKlfrhhx/MBl6LFi2spp0BAGQdt9ACmXTjxg3Z2Vn/lbG3t1dqaqokqWfPnvrpp58UExNjvry9vTVkyBCtX7/eaj3DMLRgwQL16tVL+fPnz7VjAAAAwL9LcHCwWrVqJX9//wfGRUdHKyYmRoGBgQ+Mi4+PV+HChe87vn//fu3cuVONGzf+W/kCADLGFXhAJrVu3VrvvvuuSpUqpSpVqmj//v2aOnWq+ctkkSJFVKRIEat18ufPLy8vL1WoUMFq+aZNm3Tq1Cm98sorGe7ryJEjSk5O1tWrV/Xnn38qJiZGklSzZk0zJm1ZYmKiLl26pJiYGDk4OKhy5crZc8AAAAB4pC1btkz79u3Tnj17Hhr76aefqlKlSqpfv/59Y3bu3KkvvvhCa9euTTdWsmRJXbp0SXfu3NHo0aPvW+cCAP4eGnhAJn344YcaOXKk3njjDV28eFHe3t569dVXFRYWluVtffrpp6pfv74qVqyY4XjLli3122+/me/TbkswDCPdMunuL6bh4eEqXbp0ult1AQAA8O9z9uxZDRgwQJGRkXJycnpg7M2bNxUeHq6RI0feN+bQoUNq27atRo0apWbNmqUb/+GHH5SYmKgff/xRw4YNU7ly5dStW7d/fBwAgLto4AGZVLBgQU2fPl3Tp0/P9Dr3a6aFh4f/rfXudW8zDwAAALhXdHS0Ll68qNq1a5vLUlJStG3bNs2aNUtJSUmyt7eXJK1YsUI3btxQr169MtzWkSNH1LRpUwUFBWnEiBEZxvj6+kq6O0/0hQsXNHr0aBp4AJCNaOABAAAAwGOmadOmOnjwoNWyPn36qGLFiho6dKjZvJPu3h3Spk0bFStWLN12Dh8+rOeff169e/fWu+++m6l9p6amKikp6Z8dAADACg28x9SJAd3zOgXgsVFuxoOvmAQAALA1BQsWVNWqVa2Wubi4qEiRIlbLT5w4oW3btmndunXptnHo0CE9//zzCggI0KBBgxQbGyvp7oPc0pp9s2fPVqlSpcypYbZt26YPPvhA/fv3N7eTmJioEydOmO9PnTqlmJgYFS5cWKVKlcq+gwaAxxgNPAAAAAD4l5o/f75KliyZ4bx2K1as0KVLl7RkyRItWbLEXH7vvMupqakaPny4Tp06pXz58qls2bKaOHGiXn31VTN+7969atKkifl+0KBBkqTevXtr4cKFOXNgAPCYsRhMpJVrEhIS5O7urvj4eLm5ueXovrgCD8g+j+MVeMOqMicNkB3eP/R5ju8jN+sH/H18TgBsBXWe7XulqSWvU0Am5Nb/AzNbQ9jlSjYAAAAAAAAA/hYaeAAAAAAAAIANYw48AAAAAMhmTGnzaHgcp0oB8HjiCjwAAAAAAADAhtHAAwAAAAAAAGwYDTwAAAAAAADAhtHAAwAAAAAAAGwYDTwAAAAAAADAhtHAAwAAAAAAAGwYDTwAAAAAAADAhtHAAwAAAAAAAGwYDTwAAAAAAADAhtHAAwAAAAAAAGwYDTwAAAAAAADAhtHAAwAAAJAlc+bMUfXq1eXm5iY3Nzf5+fnpu+++kySdPn1aFoslw9fy5cvTbevKlSsqWbKkLBaL4uLirMaWLl2qGjVqqECBAipRooT69u2rK1euWMUsX75cFStWlJOTk6pVq6Z169bl2HEDAJBXaOABAAAAyJKSJUvq/fffV3R0tPbu3avnn39ebdu21eHDh+Xj46Pz589bvcaMGSNXV1e1aNEi3bYCAwNVvXr1dMt37NihXr16KTAwUIcPH9by5cu1e/du9evXz4zZuXOnunXrpsDAQO3fv1/t2rVTu3btdOjQoRw9fgAAchsNPAAAAOS5999/XxaLRaGhoeayW7duKTg4WEWKFJGrq6s6duyoCxcuWK135swZtWrVSgUKFJCnp6eGDBmiO3fuWMVs2bJFtWvXlqOjo8qVK6eFCxem2//s2bNVpkwZOTk5qV69etq9e3dOHOZjo3Xr1mrZsqXKly+vJ598Uu+++65cXV31448/yt7eXl5eXlavVatWqUuXLnJ1dbXazpw5cxQXF6fBgwen20dUVJTKlCmj/v37y9fXVw0bNtSrr75q9dnMmDFDzZs315AhQ1SpUiWNGzdOtWvX1qxZs3L8HAAAkJto4AEAACBP7dmzR//73//SXYU1cOBAffvtt1q+fLm2bt2qc+fOqUOHDuZ4SkqKWrVqpeTkZO3cuVOLFi3SwoULFRYWZsacOnVKrVq1UpMmTRQTE6PQ0FC98sorWr9+vRnzxRdfaNCgQRo1apT27dunGjVqKCAgQBcvXsz5g38MpKSkaNmyZbp+/br8/PzSjUdHRysmJkaBgYFWy48cOaKxY8dq8eLFsrNL/98SPz8/nT17VuvWrZNhGLpw4YJWrFihli1bmjFRUVHy9/e3Wi8gIEBRUVHZdHQAANgGGngAAADIM4mJierRo4c+/vhjFSpUyFweHx+vTz/9VFOnTtXzzz+vOnXqaMGCBdq5c6d+/PFHSdKGDRt05MgRLVmyRDVr1lSLFi00btw4zZ49W8nJyZKkuXPnytfXV1OmTFGlSpUUEhKiTp06adq0aea+pk6dqn79+qlPnz6qXLmy5s6dqwIFCmj+/Pm5ezIeMQcPHpSrq6scHR312muvadWqVapcuXK6uE8//VSVKlVS/fr1zWVJSUnq1q2bJk+erFKlSmW4/QYNGmjp0qV68cUX5eDgIC8vL7m7u2v27NlmTGxsrIoXL261XvHixRUbG5tNRwkAgG2ggQcAAIA8ExwcrFatWqW7iio6Olq3b9+2Wl6xYkWVKlXKvLoqKipK1apVs2rgBAQEKCEhQYcPHzZjHnSFVnJysqKjo61i7Ozs5O/v/8CruJKSkpSQkGD1+repUKGCYmJitGvXLr3++uvq3bu3jhw5YhVz8+ZNhYeHp7v6bvjw4apUqZJeeuml+27/yJEjGjBggMLCwhQdHa2IiAidPn1ar732Wo4cDwAAtowGHgAAAPLEsmXLtG/fPk2YMCHdWGxsrBwcHOTh4WG1/N6rq+539VXa2INiEhISdPPmTV2+fFkpKSlZvoprwoQJcnd3N18+Pj6ZO+jHiIODg8qVK6c6depowoQJqlGjhmbMmGEVs2LFCt24cUO9evWyWr5p0yYtX75c+fLlU758+dS0aVNJUtGiRTVq1ChJd89xgwYNNGTIEFWvXl0BAQH66KOPNH/+fJ0/f16S5OXllW5exAsXLsjLyyunDhsAgDxBAw8AAAC57uzZsxowYICWLl0qJyenvE4ny4YPH674+Hjzdfbs2bxOKc+lpqYqKSnJatmnn36qNm3aqFixYlbLv/rqKx04cEAxMTGKiYnRJ598Ikn64YcfFBwcLEm6ceNGurnx7O3tJUmGYUi6O0/exo0brWIiIyMznIsPAIBHWb68TgAAAAD/PtHR0bp48aJq165tLktJSdG2bds0a9YsrV+/XsnJyYqLi7O6Cu/eq6u8vLzSPS027Wqse2MyukLLzc1Nzs7Osre3l729fZav4nJ0dJSjo2PWD/wxMXz4cLVo0UKlSpXSn3/+qfDwcG3ZssXq4SAnTpzQtm3btG7dunTrly1b1ur95cuXJUmVKlUyP+/WrVurX79+mjNnjgICAnT+/HmFhobq6af/H3v3HZ/T/f9//HlFJJFEEjtCELVXqBlao1KxKYrysUsRu7U60FZr1ZbSgaD2bItGbW2pEaL2jC02aYIkkvP7wzfn52qCqJEr9bjfbtft5rzP67zP65wT8fa6znmfCvLy8pIk9e7dW9WqVdPYsWNVr149LViwQLt27dK33377nI4cAIDUwR14AAAAeOFq1qypffv2mXdghYWFqVy5cmrdurX55/Tp01vdXXXkyBGdOXPGvLvKz89P+/bts3pb7Nq1a+Xm5ma+TOFxd2g5ODiobNmyVjEJCQlav349d3E9wuXLl9W2bVsVLlxYNWvW1M6dO7VmzRq9+eabZsyMGTOUO3du1apV61/to3379ho3bpymTJmiEiVK6O2331bhwoW1bNkyM6Zy5cqaN2+evv32W/n6+mrJkiVasWKFSpQo8dTHCACALeEOPAAAALxwGTNmTFJkcXFxUZYsWcz2Tp06qV+/fsqcObPc3NzUs2dP+fn5qVKlSpKkWrVqqVixYmrTpo1Gjx6tiIgIffzxxwoMDDTvjuvataumTJmiAQMGqGPHjtqwYYMWLVqkVatWmfvt16+f2rVrp3LlyqlChQqaMGGCoqOj1aFDhxd0NtKe6dOnPzbmyy+/1Jdffpmi/qpXr24+Fvugnj17qmfPno/c9u2339bbb7+dov0AAJBWUcADAACATRo/frzs7OzUtGlTxcTEmC8xSJQuXTqtXLlS3bp1k5+fn1xcXNSuXTt99tlnZoyPj49WrVqlvn37auLEicqdO7e+//57BQQEmDEtWrTQlStXNGTIEEVERKh06dIKCQlJ8mILAACA1EIBDwAAADZh06ZNVstOTk4KCgpSUFDQQ7fJmzdvsnOsPah69eras2fPI2N69OihHj16pDjX1DaoxDupnQIe492altROAQDwH8IceAAAAAAAAIANo4AHAAAAAAAA2DAKeAAAAAAAAIANo4AHAAAAAAAA2DAKeAAAAAAAAIANo4AHAAAAAAAA2DAKeAAAAAAAAIANo4AHAAAAAAAA2DAKeAAAAAAAAIANo4AHAAAAAAAA2DAKeAAAAAAAAIANo4AHAAAAAAAA2DAKeAAAAAAAAIANo4AHAAAAAAAA2DAKeAAAAAAAAIANo4AHAAAAAAAA2DAKeAAAAAAAAIANs/kC3rBhw2SxWKw+RYoUMdffvXtXgYGBypIli1xdXdW0aVNdunTJqo8zZ86oXr16cnZ2Vvbs2dW/f3/du3fPKmbTpk169dVX5ejoqAIFCig4ODhJLkFBQcqXL5+cnJxUsWJF7dix47kcMwAAAAAAAJDI5gt4klS8eHFdvHjR/Pz+++/mur59++rnn3/W4sWLtXnzZl24cEFNmjQx18fHx6tevXqKjY3V1q1bNWvWLAUHB2vIkCFmTHh4uOrVq6caNWooLCxMffr00bvvvqs1a9aYMQsXLlS/fv00dOhQ7d69W76+vgoICNDly5dfzEkAAAAAAADASylNFPDs7e3l6elpfrJmzSpJunXrlqZPn65x48bpjTfeUNmyZTVz5kxt3bpVf/75pyTp119/1cGDB/XDDz+odOnSqlOnjj7//HMFBQUpNjZWkjRt2jT5+Pho7NixKlq0qHr06KFmzZpp/PjxZg7jxo1T586d1aFDBxUrVkzTpk2Ts7OzZsyY8eJPCAAAAAAAAF4aaaKAd+zYMXl5eSl//vxq3bq1zpw5I0kKDQ1VXFyc/P39zdgiRYooT5482rZtmyRp27ZtKlmypHLkyGHGBAQEKDIyUgcOHDBjHuwjMSaxj9jYWIWGhlrF2NnZyd/f34xJTkxMjCIjI60+AAAAAAAAwJOw+QJexYoVFRwcrJCQEE2dOlXh4eF6/fXX9ffffysiIkIODg7y8PCw2iZHjhyKiIiQJEVERFgV7xLXJ657VExkZKTu3Lmjq1evKj4+PtmYxD6SM2LECLm7u5sfb2/vf3UOAAAAAAAA8PKyT+0EHqdOnTrmn0uVKqWKFSsqb968WrRokTJkyJCKmT3e4MGD1a9fP3M5MjKSIh4AAAAAAACeiM3fgfdPHh4eKlSokI4fPy5PT0/Fxsbq5s2bVjGXLl2Sp6enJMnT0zPJW2kTlx8X4+bmpgwZMihr1qxKly5dsjGJfSTH0dFRbm5uVh8AAAAAAADgSaS5Al5UVJROnDihnDlzqmzZskqfPr3Wr19vrj9y5IjOnDkjPz8/SZKfn5/27dtn9bbYtWvXys3NTcWKFTNjHuwjMSaxDwcHB5UtW9YqJiEhQevXrzdjAAAAAAAAgOfB5gt4H3zwgTZv3qxTp05p69ateuutt5QuXTq98847cnd3V6dOndSvXz9t3LhRoaGh6tChg/z8/FSpUiVJUq1atVSsWDG1adNGe/fu1Zo1a/Txxx8rMDBQjo6OkqSuXbvq5MmTGjBggA4fPqyvv/5aixYtUt++fc08+vXrp++++06zZs3SoUOH1K1bN0VHR6tDhw6pcl4AAAAAAADwcrD5OfDOnTund955R9euXVO2bNn02muv6c8//1S2bNkkSePHj5ednZ2aNm2qmJgYBQQE6Ouvvza3T5cunVauXKlu3brJz89PLi4uateunT777DMzxsfHR6tWrVLfvn01ceJE5c6dW99//70CAgLMmBYtWujKlSsaMmSIIiIiVLp0aYWEhCR5sQUAAAAAAADwLNl8AW/BggWPXO/k5KSgoCAFBQU9NCZv3rxavXr1I/upXr269uzZ88iYHj16qEePHo+MAQAAAAAAAJ4lm3+EFgAAAAAAAHiZUcADAAAAAAAAbBgFPAAAAAAAAMCGUcADAAAAAAAAbBgFPAAAAAAAAMCGUcADAAAAAAAAbBgFPAAAAAAAAMCGUcADAAAAAAAAbBgFPAAAAAAAAMCGUcADAAAAAAAAbBgFPAAAAAAAAMCGUcADAABAqhgxYoTKly+vjBkzKnv27GrcuLGOHDliFXP37l0FBgYqS5YscnV1VdOmTXXp0iWrmDNnzqhevXpydnZW9uzZ1b9/f927d88qZtOmTXr11Vfl6OioAgUKKDg4OEk+QUFBypcvn5ycnFSxYkXt2LHjmR8zAADAv0EBDwAAAKli8+bNCgwM1J9//qm1a9cqLi5OtWrVUnR0tBnTt29f/fzzz1q8eLE2b96sCxcuqEmTJub6+Ph41atXT7Gxsdq6datmzZql4OBgDRkyxIwJDw9XvXr1VKNGDYWFhalPnz569913tWbNGjNm4cKF6tevn4YOHardu3fL19dXAQEBunz58os5GQAAAI9gn9oJAAAA4OUUEhJitRwcHKzs2bMrNDRUVatW1a1btzR9+nTNmzdPb7zxhiRp5syZKlq0qP78809VqlRJv/76qw4ePKh169YpR44cKl26tD7//HMNHDhQw4YNk4ODg6ZNmyYfHx+NHTtWklS0aFH9/vvvGj9+vAICAiRJ48aNU+fOndWhQwdJ0rRp07Rq1SrNmDFDgwYNeoFnBQAAICnuwAMAAIBNuHXrliQpc+bMkqTQ0FDFxcXJ39/fjClSpIjy5Mmjbdu2SZK2bdumkiVLKkeOHGZMQECAIiMjdeDAATPmwT4SYxL7iI2NVWhoqFWMnZ2d/P39zZh/iomJUWRkpNUHAADgeaGABwAAgFSXkJCgPn36qEqVKipRooQkKSIiQg4ODvLw8LCKzZEjhyIiIsyYB4t3iesT1z0qJjIyUnfu3NHVq1cVHx+fbExiH/80YsQIubu7mx9vb+9/d+AAAAApQAEPAAAAqS4wMFD79+/XggULUjuVFBk8eLBu3bplfs6ePZvaKQEAgP8w5sADAABAqurRo4dWrlypLVu2KHfu3Ga7p6enYmNjdfPmTau78C5duiRPT08z5p9vi018S+2DMf98c+2lS5fk5uamDBkyKF26dEqXLl2yMYl9/JOjo6McHR3/3QEDAAA8Ie7AAwAAQKowDEM9evTQ8uXLtWHDBvn4+FitL1u2rNKnT6/169ebbUeOHNGZM2fk5+cnSfLz89O+ffus3ha7du1aubm5qVixYmbMg30kxiT24eDgoLJly1rFJCQkaP369WYMAABAauIOPAAAAKSKwMBAzZs3Tz/++KMyZsxozjfn7u6uDBkyyN3dXZ06dVK/fv2UOXNmubm5qWfPnvLz81OlSpUkSbVq1VKxYsXUpk0bjR49WhEREfr4448VGBho3iHXtWtXTZkyRQMGDFDHjh21YcMGLVq0SKtWrTJz6devn9q1a6dy5cqpQoUKmjBhgqKjo8230gIAAKQmCngAAABIFVOnTpUkVa9e3ap95syZat++vSRp/PjxsrOzU9OmTRUTE6OAgAB9/fXXZmy6dOm0cuVKdevWTX5+fnJxcVG7du302WefmTE+Pj5atWqV+vbtq4kTJyp37tz6/vvvFRAQYMa0aNFCV65c0ZAhQxQREaHSpUsrJCQkyYstAAAAUgMFPAAAAKQKwzAeG+Pk5KSgoCAFBQU9NCZv3rxavXr1I/upXr269uzZ88iYHj16qEePHo/NCQAA4EVjDj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bwnFBQUpHz58snJyUkVK1bUjh07UjslAAAAPCOM9QAAgC2igPcEFi5cqH79+mno0KHavXu3fH19FRAQoMuXL6d2agAAAHhKjPUAAICtooD3BMaNG6fOnTurQ4cOKlasmKZNmyZnZ2fNmDEjtVMDAADAU2KsBwAAbJV9aieQVsTGxio0NFSDBw822+zs7OTv769t27Ylu01MTIxiYmLM5Vu3bkmSIiMjn2+ykv6OiXvu+wBeFi/i7+yLFhPP7wjgWXgRvx8S92EYxnPf18vsScd6qTnOk/g9nhb8HWNJ7RSQAozzkBr4/ZA2vKjfDykd61HAS6GrV68qPj5eOXLksGrPkSOHDh8+nOw2I0aM0Keffpqk3dvb+7nkCOA5+WZJamcAwEZNcF/6wvb1999/y93d/YXt72XzpGM9xnl4nAnJ/xcBtoZxHlIBvx/SiBf8++FxYz0KeM/R4MGD1a9fP3M5ISFB169fV5YsWWSxUHF/2UVGRsrb21tnz56Vm5tbaqcDwIbw+wEPMgxDf//9t7y8vFI7FTyAcR4ehd/jAB6G3w/4p5SO9SjgpVDWrFmVLl06Xbp0yar90qVL8vT0THYbR0dHOTo6WrV5eHg8rxSRRrm5ufGLG0Cy+P2ARNx59/w96ViPcR5Sgt/jAB6G3w94UErGerzEIoUcHBxUtmxZrV+/3mxLSEjQ+vXr5efnl4qZAQAA4Gkx1gMAALaMO/CeQL9+/dSuXTuVK1dOFSpU0IQJExQdHa0OHTqkdmoAAAB4Soz1AACAraKA9wRatGihK1euaMiQIYqIiFDp0qUVEhKSZLJjICUcHR01dOjQJI/fAAC/H4DUwVgPzwq/xwE8DL8f8G9ZjMe9pxYAAAAAAABAqmEOPAAAAAAAAMCGUcADAAAAAAAAbBgFPAAAAAAAAMCGUcADUqh9+/Zq3LjxE21jsVi0YsWK55LPo5w6dUoWi0VhYWEvfN/Ay6h69erq06ePuZwvXz5NmDAh1fL5t4KDg+Xh4ZHaaQDAC8c4D8DDMM6DraCAB/yf9u3by2KxyGKxyMHBQQUKFNBnn32me/fuSZImTpyo4ODg555HbGysRo8eLV9fXzk7Oytr1qyqUqWKZs6cqbi4uOe+f+BlZBiG/P39FRAQkGTd119/LQ8PD507dy4VMku5iIgI9ezZU/nz55ejo6O8vb3VoEEDrV+/PrVTA4BUxzgPeHkxzsN/hX1qJwDYktq1a2vmzJmKiYnR6tWrFRgYqPTp02vw4MFyd3d/7vuPjY1VQECA9u7dq88//1xVqlSRm5ub/vzzT3311VcqU6aMSpcu/dzzAF42FotFM2fOVMmSJfXNN9/ovffekySFh4drwIABmjp1qnLnzp3KWT7cqVOnVKVKFXl4eGjMmDEqWbKk4uLitGbNGgUGBurw4cOpnSIApDrGecDLiXEe/iu4Aw94gKOjozw9PZU3b15169ZN/v7++umnnyQlfbSievXq6tWrlwYMGKDMmTPL09NTw4YNe2T/Q4cOVc6cOfXXX38lu37ChAnasmWL1q9fr8DAQJUuXVr58+dXq1attH37dhUsWFCSFBISotdee00eHh7KkiWL6tevrxMnTiTp7/Dhw6pcubKcnJxUokQJbd68+d+dGOAl4O3trYkTJ+qDDz5QeHi4DMNQp06dVKtWLZUpU0Z16tSRq6urcuTIoTZt2ujq1asp7vvMmTNq1KiRXF1d5ebmpubNm+vSpUuSpFu3bildunTatWuXJCkhIUGZM2dWpUqVzO1/+OEHeXt7P7T/7t27y2KxaMeOHWratKkKFSqk4sWLq1+/fvrzzz/NuHHjxqlkyZJycXGRt7e3unfvrqioqCT9rVixQgULFpSTk5MCAgJ09uzZFB8rANgqxnnAy4tx3v/HOC/tooAHPEKGDBkUGxv70PWzZs2Si4uLtm/frtGjR+uzzz7T2rVrk8QZhqGePXtq9uzZ+u2331SqVKlk+5s7d678/f1VpkyZJOvSp08vFxcXSVJ0dLT69eunXbt2af369bKzs9Nbb72lhIQEq2369++v999/X3v27JGfn58aNGiga9euPckpAF4q7dq1U82aNdWxY0dNmTJF+/fv1zfffKM33nhDZcqU0a5duxQSEqJLly6pefPmKeozISFBjRo10vXr17V582atXbtWJ0+eVIsWLSRJ7u7uKl26tDZt2iRJ2rdvnywWi/bs2WMOujZv3qxq1aol2//169cVEhKiwMBA83fEgx6c68TOzk6TJk3SgQMHNGvWLG3YsEEDBgywir99+7a++OILzZ49W3/88Ydu3rypli1bpuhYASAtYZwHvFwY5zHOS/MMAIZhGEa7du2MRo0aGYZhGAkJCcbatWsNR0dH44MPPkiy3jAMo1q1asZrr71m1Uf58uWNgQMHmsuSjMWLFxutWrUyihYtapw7d+6ROWTIkMHo1avXE+d+5coVQ5Kxb98+wzAMIzw83JBkjBw50oyJi4szcufObYwaNeqJ+wdeJpcuXTKyZs1q2NnZGcuXLzc+//xzo1atWlYxZ8+eNSQZR44cMQzj/u+D3r17m+vz5s1rjB8/3jAMw/j111+NdOnSGWfOnDHXHzhwwJBk7NixwzAMw+jXr59Rr149wzAMY8KECUaLFi0MX19f45dffjEMwzAKFChgfPvtt8nmu337dkOSsWzZsic+1sWLFxtZsmQxl2fOnGlIMv7880+z7dChQ4YkY/v27U/cPwDYCsZ5AAyDcR7jvLSNO/CAB6xcuVKurq5ycnJSnTp11KJFi0c+LvHPb1hz5sypy5cvW7X17dtX27dv15YtW5QrV65H7t8wjBTleezYMb3zzjvKnz+/3NzclC9fPkn3b99+kJ+fn/lne3t7lStXTocOHUrRPoCXVfbs2fXee++paNGiaty4sfbu3auNGzfK1dXV/BQpUkSSkn2k6Z8OHTokb29vq0cjihUrJg8PD/PvY7Vq1fT7778rPj5emzdvVvXq1VW9enVt2rRJFy5c0PHjx1W9evVk+0/p7w1JWrdunWrWrKlcuXIpY8aMatOmja5du6bbt2+bMfb29ipfvry5XKRIEatcASCtYpwHgHEe47y0jAIe8IAaNWooLCxMx44d0507d8xHJx4mffr0VssWiyXJ4w1vvvmmzp8/rzVr1jx2/4UKFUrRJKQNGjTQ9evX9d1332n79u3avn27JD3yMRAAKWdvby97+/vveYqKilKDBg0UFhZm9Tl27JiqVq36TPZXtWpV/f3339q9e7e2bNliNbDbvHmzvLy8zLmR/qlgwYKyWCyP/d1x6tQp1a9fX6VKldLSpUsVGhqqoKAgSfzuAPByYJwHQGKch7SLAh7wABcXFxUoUEB58uQxf6k/rYYNG2revHl69913tWDBgkfGtmrVSuvWrdOePXuSrIuLi1N0dLSuXbumI0eO6OOPP1bNmjVVtGhR3bhxI9n+HpzU9N69ewoNDVXRokWf7oCAl8yrr76qAwcOKF++fCpQoIDV51H/8UtUtGhRnT171mqC4IMHD+rmzZsqVqyYpPvzl5QqVUpTpkxR+vTpVaRIEVWtWlV79uzRypUrHzoviiRlzpxZAQEBCgoKUnR0dJL1N2/elCSFhoYqISFBY8eOVaVKlVSoUCFduHAhSfy9e/fMiZYl6ciRI7p58ya/OwCkeYzzAPwT4zzGeWkJBTzgBXjrrbc0Z84cdejQQUuWLHloXJ8+fVSlShXVrFlTQUFB2rt3r06ePKlFixapUqVKOnbsmDJlyqQsWbLo22+/1fHjx7Vhwwb169cv2f6CgoK0fPlyHT58WIGBgbpx44Y6duz4vA4T+E8KDAzU9evX9c4772jnzp06ceKE1qxZow4dOig+Pv6x2/v7+6tkyZJq3bq1du/erR07dqht27aqVq2aypUrZ8ZVr15dc+fONQdxmTNnVtGiRbVw4cJHDuyk+3/X4+PjVaFCBS1dulTHjh3ToUOHNGnSJPMRqwIFCiguLk6TJ0/WyZMnNWfOHE2bNi1JX+nTp1fPnj21fft2hYaGqn379qpUqZIqVKjwJKcNAF4ajPOAtItxHuO8tIQCHvCCNGvWTLNmzVKbNm20bNmyZGMcHR21du1aDRgwQN98840qVaqk8uXLa9KkSerVq5dKlCghOzs7LViwQKGhoSpRooT69u2rMWPGJNvfyJEjNXLkSPn6+ur333/XTz/9pKxZsz7PwwT+c7y8vPTHH38oPj5etWrVUsmSJdWnTx95eHjIzu7x/4xaLBb9+OOPypQpk6pWrSp/f3/lz59fCxcutIqrVq2a4uPjreZAqV69epK25OTPn1+7d+9WjRo19P7776tEiRJ68803tX79ek2dOlWS5Ovrq3HjxmnUqFEqUaKE5s6dqxEjRiTpy9nZWQMHDlSrVq1UpUoVubq6JskVAGCNcR6QNjHOY5yXlliMJ5kVEQAAAAAAAMALxR14AAAAAAAAgA2jgAcAAAAAAADYMAp4AAAAAAAAgA2jgAcAAAAAAADYMAp4AAAAAAAAgA2jgAcAAAAAAADYMAp4AAAAAAAAgA2jgAcAAAAAAADYMAp4AAAAAAAAgA2jgAcA/xAREaGePXsqf/78cnR0lLe3txo0aKD169endmoAAAB4CozzAKRV9qmdAADYklOnTqlKlSry8PDQmDFjVLJkScXFxWnNmjUKDAzU4cOHUztFAAAA/AuM8wCkZdyBBwAP6N69uywWi3bs2KGmTZuqUKFCKl68uPr166c///xTknTmzBk1atRIrq6ucnNzU/PmzXXp0iWzj2HDhql06dKaMWOG8uTJI1dXV3Xv3l3x8fEaPXq0PD09lT17dn3xxRdW+7ZYLJo6darq1KmjDBkyKH/+/FqyZIlVzMCBA1WoUCE5Ozsrf/78+uSTTxQXF5dk33PmzFG+fPnk7u6uli1b6u+//5YkzZ49W1myZFFMTIxVv40bN1abNm2e6bkEAACwJYzzAKRlFPAA4P9cv35dISEhCgwMlIuLS5L1Hh4eSkhIUKNGjXT9+nVt3rxZa9eu1cmTJ9WiRQur2BMnTuiXX35RSEiI5s+fr+nTp6tevXo6d+6cNm/erFGjRunjjz/W9u3brbb75JNP1LRpU+3du1etW7dWy5YtdejQIXN9xowZFRwcrIMHD2rixIn67rvvNH78+CT7XrFihVauXKmVK1dq8+bNGjlypCTp7bffVnx8vH766Scz/vLly1q1apU6duz41OcQAADAFjHOY5wHpHkGAMAwDMPYvn27IclYtmzZQ2N+/fVXI126dMaZM2fMtgMHDhiSjB07dhiGYRhDhw41nJ2djcjISDMmICDAyJcvnxEfH2+2FS5c2BgxYoS5LMno2rWr1f4qVqxodOvW7aH5jBkzxihbtqy5nNy++/fvb1SsWNFc7tatm1GnTh1zeezYsUb+/PmNhISEh+4HAAAgLWOcxzgPSOuYAw8A/o9hGI+NOXTokLy9veXt7W22FStWTB4eHjp06JDKly8vScqXL58yZsxoxuTIkUPp0qWTnZ2dVdvly5et+vfz80uyHBYWZi4vXLhQkyZN0okTJxQVFaV79+7Jzc3Napt/7jtnzpxW++ncubPKly+v8+fPK1euXAoODlb79u1lsVgee/wAAABpEeM8xnlAWscjtADwfwoWLCiLxfJMJjBOnz691bLFYkm2LSEhIcV9btu2Ta1bt1bdunW1cuVK7dmzRx999JFiY2Mfu+8H91OmTBn5+vpq9uzZCg0N1YEDB9S+ffsU5wEAAJDWMM4DkNZRwAOA/5M5c2YFBAQoKChI0dHRSdbfvHlTRYsW1dmzZ3X27Fmz/eDBg7p586aKFSv21DkkTqD84HLRokUlSVu3blXevHn10UcfqVy5cipYsKBOnz79r/bz7rvvKjg4WDNnzpS/v7/VN80AAAD/NYzzAKR1FPAA4AFBQUGKj49XhQoVtHTpUh07dkyHDh3SpEmT5OfnJ39/f5UsWVKtW7fW7t27tWPHDrVt21bVqlVTuXLlnnr/ixcv1owZM3T06FENHTpUO3bsUI8ePSTd/+b4zJkzWrBggU6cOKFJkyZp+fLl/2o/rVq10rlz5/Tdd98xqTEAAHgpMM4DkJZRwAOAB+TPn1+7d+9WjRo19P7776tEiRJ68803tX79ek2dOlUWi0U//vijMmXKpKpVq8rf31/58+fXwoULn8n+P/30Uy1YsEClSpXS7NmzNX/+fPMb34YNG6pv377q0aOHSpcura1bt+qTTz75V/txd3dX06ZN5erqqsaNGz+T3AEAAGwZ4zwAaZnFSMlsngCA585isWj58uUvbKBVs2ZNFS9eXJMmTXoh+wMAAHhZMc4D8LR4Cy0AvGRu3LihTZs2adOmTfr6669TOx0AAAA8I4zzgP8uCngA8JIpU6aMbty4oVGjRqlw4cKpnQ4AAACeEcZ5wH8Xj9ACAAAAAAAANoyXWAAAAAAAAAA2jAIeAAAAAAAAYMMo4AEAAAAAAAA2jAIeAAAAAAAAYMMo4AEAAAAAAAA2jAIeAAAAAAAAYMMo4AEAAAAAAAA2jAIeAAAAAAAAYMMo4AEAAAAAAAA2jAIeAAAAAAAAYMMo4AEAAAAAAAA2jAIeAAAAAAAAYMMo4AEAAAAAAAA2jAIeAAAAAAAAYMMo4AEAAAAAAAA2jAIeAAAAAAAAYMMo4AEAAAAAAAA2jAIekIZt2rRJFotFmzZtSu1U0qT27dsrX758qZ1GsoYNGyaLxaKrV6+mdiqwIfydBwCkZbb479i9e/c0YMAAeXt7y87OTo0bN5YkWSwWDRs27F/3W716dZUoUeLZJAkAooAHPDGLxZKiT0oGJl9++aVWrFiRZvJNiy5cuKBhw4YpLCwstVOxSdWrV7f6OcicObPKly+vGTNmKCEhIbXTe2G2bt2qYcOG6ebNmymKb9++vSwWi9zc3HTnzp0k648dO2ae06+++uoZZwsAQMqltbGrJAUHB1vl5uTkpEKFCqlHjx66dOnSM93XjBkzNGbMGDVr1kyzZs1S3759k4170rHCi3T37l2NHz9eFStWlLu7u9X5Onr0aGqnB+AZsU/tBIC0Zs6cOVbLs2fP1tq1a5O0Fy1a9LF9ffnll2rWrJn5Td/z8CzzTYsuXLigTz/9VPny5VPp0qWt1n333XcvVZHqYXLnzq0RI0ZIkq5cuaLZs2erU6dOOnr0qEaOHJnK2b0YW7du1aeffqr27dvLw8MjRdvY29vr9u3b+vnnn9W8eXOrdXPnzpWTk5Pu3r37HLIFACDl0trY9UGfffaZfHx8dPfuXf3++++aOnWqVq9erf3798vZ2fmZ7GPDhg3KlSuXxo8fb9V+584d2dv///8u/5uxwotw9epV1a5dW6Ghoapfv75atWolV1dXHTlyRAsWLNC3336r2NjY1E4TwDNAAQ94Qv/73/+slv/880+tXbs2Sbut+Lf53r59+5kNjGxV+vTpUzsFm+Du7m718/Dee++pcOHCmjJlij7//HPO00M4OjqqSpUqmj9/fpIC3rx581SvXj0tXbo0lbIDAOC+tDZ2fVCdOnVUrlw5SdK7776rLFmyaNy4cfrxxx/1zjvvJLtNdHS0XFxcUryPy5cvJ1uQc3Jy+lc5v2jt27fXnj17tGTJEjVt2tRq3eeff66PPvoolTID8KzxCC3wHERHR+v999+Xt7e3HB0dVbhwYX311VcyDMOMsVgsio6O1qxZs8zHA9q3by9JOn36tLp3767ChQsrQ4YMypIli95++22dOnXqueSbOEdHaGioqlatKmdnZ3344YeSpB9//FH16tWTl5eXHB0d9corr+jzzz9XfHx8sn0cPHhQNWrUkLOzs3LlyqXRo0cn2d/kyZNVvHhxOTs7K1OmTCpXrpzmzZtnrn+S479586b69u2rfPnyydHRUblz51bbtm119epVbdq0SeXLl5ckdejQwTzPwcHBkpKfAy8l1066f/169OihFStWqESJEnJ0dFTx4sUVEhJiFff333+rT58+Zn7Zs2fXm2++qd27d6fo2ly9elXNmzeXm5ubsmTJot69e1vd1VWtWjX5+vomu23hwoUVEBCQov08yNnZWZUqVVJ0dLSuXLmSoutx8uRJWSyWJN9eS/e/sbZYLJo/f76k/z+/39GjR/W///1P7u7uypYtmz755BMZhqGzZ8+qUaNGcnNzk6enp8aOHZukz5iYGA0dOlQFChSQo6OjvL29NWDAAMXExFjFpeQ6DRs2TP3795ck+fj4mD8nKfn71qpVK/3yyy9Wj9Ps3LlTx44dU6tWrZLd5uTJk3r77beVOXNm81yvWrUqSdy5c+fUuHFjubi4KHv27Orbt2+S40u0fft21a5dW+7u7nJ2dla1atX0xx9/PDZ/AACktDN2feONNyRJ4eHhku6P5VxdXXXixAnVrVtXGTNmVOvWrVN0TKdOnZLFYtHGjRt14MCBJI8SPzgH3tOMFUJDQ1W5cmVlyJBBPj4+mjZtmrkuKipKLi4u6t27d5Ltzp07p3Tp0plPSSRn+/btWrVqlTp16pSkeCfd/7Lxn1N5bNiwQa+//rpcXFzk4eGhRo0a6dChQ1YxTztWS5zrcOHChfrwww/l6ekpFxcXNWzYUGfPnrWK/e233/T2228rT5485piub9++SaYoSbzW58+fV+PGjeXq6qps2bLpgw8+MP9fYhiG8uXLp0aNGiU5F3fv3pW7u7vee++9h55PwNZxBx7wjBmGoYYNG2rjxo3q1KmTSpcurTVr1qh///46f/68WeCYM2eO3n33XVWoUEFdunSRJL3yyiuS7hcAtm7dqpYtWyp37tw6deqUpk6dqurVq+vgwYPP5c64a9euqU6dOmrZsqX+97//KUeOHJLuz0Hi6uqqfv36ydXVVRs2bNCQIUMUGRmpMWPGWPVx48YN1a5dW02aNFHz5s21ZMkSDRw4UCVLllSdOnUk3X9stVevXmrWrJlZjPrrr7+0fft2s+CR0uOPiorS66+/rkOHDqljx4569dVXdfXqVf300086d+6cihYtqs8++0xDhgxRly5d9Prrr0uSKleunOw5SOm1S/T7779r2bJl6t69uzJmzKhJkyapadOmOnPmjLJkySJJ6tq1q5YsWaIePXqoWLFiunbtmn7//XcdOnRIr7766mOvS/PmzZUvXz6NGDFCf/75pyZNmqQbN25o9uzZkqQ2bdqoc+fO2r9/v9VEyTt37tTRo0f18ccfP3YfyTl58qTSpUsnDw8PrV69+rHXI3/+/KpSpYrmzp2bZO6YuXPnKmPGjEkGUy1atFDRokU1cuRIrVq1SsOHD1fmzJn1zTff6I033tCoUaM0d+5cffDBBypfvryqVq0qSUpISFDDhg31+++/q0uXLipatKj27dun8ePH6+jRo0nm5nncdWrSpImOHj2q+fPna/z48cqaNaskKVu2bI89T02aNFHXrl21bNkydezYUdL9u++KFCmS7PW9dOmSKleurNu3b6tXr17KkiWLZs2apYYNG2rJkiV66623JN1/bKdmzZo6c+aMevXqJS8vL82ZM0cbNmxI0ueGDRtUp04dlS1bVkOHDpWdnZ1mzpypN954Q7/99psqVKjw2OMAALy80tLY9cSJE5JkjrOk+y+hCAgI0GuvvaavvvpKzs7OKTqmbNmyac6cOfriiy8UFRVlFsqSe5T4344Vbty4obp166p58+Z65513tGjRInXr1k0ODg7q2LGjXF1d9dZbb2nhwoUaN26c0qVLZ247f/58GYZhFiST89NPP0m6Px5MiXXr1qlOnTrKnz+/hg0bpjt37mjy5MmqUqWKdu/eneSL7X87Vkv0xRdfyGKxaODAgbp8+bImTJggf39/hYWFKUOGDJKkxYsX6/bt2+rWrZuyZMmiHTt2aPLkyTp37pwWL15s1V98fLwCAgJUsWJFffXVV1q3bp3Gjh2rV155Rd26dZPFYtH//vc/jR49WtevX1fmzJnNbX/++WdFRkamiTtPgYcyADyVwMBA48G/SitWrDAkGcOHD7eKa9asmWGxWIzjx4+bbS4uLka7du2S9Hn79u0kbdu2bTMkGbNnzzbbNm7caEgyNm7c+K/zNQzDqFatmiHJmDZtWopyee+99wxnZ2fj7t27Sfp4ML+YmBjD09PTaNq0qdnWqFEjo3jx4o/MMaXHP2TIEEOSsWzZsiTxCQkJhmEYxs6dOw1JxsyZM5PEtGvXzsibN6+5/CTXTpLh4OBg1bZ3715DkjF58mSzzd3d3QgMDHzk8SZn6NChhiSjYcOGVu3du3c3JBl79+41DMMwbt68aTg5ORkDBw60iuvVq5fh4uJiREVFPXI/1apVM4oUKWJcuXLFuHLlinHo0CGjV69ehiSjQYMGhmGk/Hp88803hiTj0KFDZltsbKyRNWtWq5/zxGPr0qWL2Xbv3j0jd+7chsViMUaOHGm237hxw8iQIYPV9nPmzDHs7OyM3377zSqnadOmGZKMP/74w2xL6XUaM2aMIckIDw9/5PlK1K5dO8PFxcUwjPs/HzVr1jQMwzDi4+MNT09P49NPPzXCw8MNScaYMWPM7fr06WNIssr977//Nnx8fIx8+fIZ8fHxhmEYxoQJEwxJxqJFi8y46Ohoo0CBAlZ/5xMSEoyCBQsaAQEB5s+8Ydy/Zj4+Psabb76ZouMBALw80sLYdebMmYYkY926dcaVK1eMs2fPGgsWLDCyZMliZMiQwTh37pxhGPf/PZZkDBo0yGr7JzmmatWqJTs2lWQMHTrUXH7SsULi2Hjs2LFmW0xMjFG6dGkje/bsRmxsrGEYhrFmzRpDkvHLL79YbV+qVCmjWrVqj9zHW2+9ZUgybty4kaKcEvd97do1s23v3r2GnZ2d0bZtW7Ptacdqidc5V65cRmRkpNm+aNEiQ5IxceJEsy25n50RI0YYFovFOH36tNmWeK0/++wzq9gyZcoYZcuWNZePHDliSDKmTp1qFdewYUMjX758VuMlIK3hEVrgGVu9erXSpUunXr16WbW///77MgxDv/zyy2P7SPxGSpLi4uJ07do1FShQQB4eHil+9PJJOTo6qkOHDo/M5e+//9bVq1f1+uuv6/bt2zp8+LBVrKurq9W3Wg4ODqpQoYJOnjxptnl4eOjcuXPauXPnQ3NJ6fEvXbpUvr6+5l1LD7JYLI854qSe9Nr5+/ub3zxLUqlSpeTm5pbkeLdv364LFy48cT6SFBgYaLXcs2dPM1fp/vx1jRo1Mr+lle5/O7lw4ULz8cvHOXz4sLJly6Zs2bKpaNGimjx5surVq6cZM2ZISvn1aN68uZycnDR37lyzbc2aNbp69Wqy33a+++675p/TpUuncuXKyTAMderUyWz38PBQ4cKFrc7p4sWLVbRoURUpUkRXr141P4mP1WzcuNFqPym5Tk+jVatW2rRpkyIiIrRhwwZFREQ89PHZ1atXq0KFCnrttdfMNldXV3Xp0kWnTp3SwYMHzbicOXOqWbNmZpyzs7N5x0OisLAw83Hda9eumeciOjpaNWvW1JYtW3hRCwDgkWx57Orv769s2bLJ29tbLVu2lKurq5YvX65cuXJZxXXr1u2ZH9OzYG9vb/XIpoODg9577z1dvnxZoaGhku4fo5eXl9X4af/+/frrr78ee7dYZGSkJCljxoyPzeXixYsKCwtT+/btre5MK1WqlN58801zbPmgfztWS9S2bVur3Jo1a6acOXNa7evBn53o6GhdvXpVlStXlmEY2rNnT5I+u3btarX8+uuvW+27UKFCqlixotX5vH79un755Re1bt36X/0fAbAVFPCAZ+z06dPy8vJK8g9p4u34p0+ffmwfd+7c0ZAhQ8w5O7Jmzaps2bLp5s2bunXr1nPJO1euXHJwcEjSfuDAAb311ltyd3eXm5ubsmXLZg4m/plL7ty5k/yjmClTJt24ccNcHjhwoFxdXVWhQgUVLFhQgYGBSebqSunxnzhxwuqx0af1pNcuT548Sfr45/GOHj1a+/fvl7e3typUqKBhw4Y9UeGoYMGCVsuvvPKK7OzsrOZcadu2rc6cOaPffvtN0v3HIy5dupTixyny5cuntWvXat26dfr9998VERGhlStXmo+HpPR6eHh4qEGDBlbzGc6dO1e5cuUyi2sP+uf5c3d3l5OTk7nfB9sfPKfHjh3TgQMHzKJj4qdQoUKS7k9G/aj9SEmv09NInHNn4cKFmjt3rsqXL68CBQokG3v69GkVLlw4Sfs/f8ZOnz6tAgUKJPn79M9tjx07Jklq165dkvPx/fffKyYm5rn9zgDwcFu2bFGDBg3k5eUli8WS5NH+x0mcf+qfnyeZmB9IKVseuwYFBWnt2rXauHGjDh48qJMnTyaZ39fe3l65c+d+5sf0LHh5eSX5e5s4Xkkcy9nZ2al169ZasWKFbt++Len/v83+7bfffmT/bm5uku5/yf44icf8sHFI4heAD/q3Y7VE/xzHWiwWFShQwGoce+bMGbOomDivXbVq1SQl/b+Gk5NTkseWkxvTtW3bVn/88Yd5zIsXL1ZcXFyKx8aArWIOPMAG9ezZUzNnzlSfPn3k5+cnd3d3WSwWtWzZ8rndTfPgt1+Jbt68qWrVqsnNzU2fffaZXnnlFTk5OWn37t0aOHBgklwenLfjQYl3hkn3BwhHjhzRypUrFRISoqVLl+rrr7/WkCFD9Omnn0pKneP/N1JyvM2bN9frr7+u5cuX69dff9WYMWM0atQoLVu2zJwX8Ekk961hQECAcuTIoR9++EFVq1bVDz/8IE9PT/n7+6eoTxcXl0fGPsn1aNu2rRYvXqytW7eqZMmS+umnn9S9e3fZ2SX9vii585eSc5qQkKCSJUtq3LhxycZ6e3s/cZ9Pw9HRUU2aNNGsWbN08uRJc8LrFyHx/I8ZM0alS5dONsbV1fWF5QPgvujoaPn6+qpjx45q0qTJE2//wQcfJLnLpGbNmuaLmQBb87zGbhUqVDDfQvswjo6OyY4z0pK2bdtqzJgxWrFihd555x3NmzdP9evXl7u7+yO3K1KkiCRp37595lzPz9K/HaulVHx8vN58801dv35dAwcOVJEiReTi4qLz58+rffv2Kf6/xj+1bNlSffv21dy5c/Xhhx/qhx9+ULly5ZItXgJpCQU84BnLmzev1q1bp7///tvqW7/Ex03z5s1rtj3sFu4lS5aoXbt2Vm90unv3rtWbLl+ETZs26dq1a1q2bJnVpLSJb/76t1xcXNSiRQu1aNFCsbGxatKkib744gsNHjxYTk5OKT7+V155Rfv373/kvp7kNvknuXZPImfOnOrevbu6d++uy5cv69VXX9UXX3yRogLesWPH5OPjYy4fP35cCQkJVpMMp0uXTq1atVJwcLBGjRqlFStWqHPnzike5DzOk/w81q5dW9myZdPcuXNVsWJF3b59+5l/2/nKK69o7969qlmz5jN7DOJp+2nVqpVmzJghOzs7tWzZ8qFxefPm1ZEjR5K0//NnLG/evNq/f78Mw7DK7Z/bJj4a7ObmluKCLYDnr06dOo/8HR8TE6OPPvpI8+fP182bN1WiRAmNGjVK1atXl3S/8P5g8X3v3r06ePCg1dsrgWflvzR2TfQ8xnT/Zqxw4cIFRUdHW92Fd/ToUUmyGsuVKFFCZcqU0dy5c5U7d26dOXNGkydPfmz/DRo00IgRI/TDDz88toCXeMwPG4dkzZr1md/lm/ikQCLDMHT8+HGVKlVK0v3C49GjRzVr1iy1bdvWjFu7du1T7Tdz5syqV6+e5s6dq9atW+uPP/7QhAkTnqpPwBak7a8qABtUt25dxcfHa8qUKVbt48ePl8VisRrQu7i4JDuwSZcuXZJvsSZPnmy+Iv1FSSwAPZhLbGysvv7663/d57Vr16yWHRwcVKxYMRmGobi4OHO/KTn+pk2bau/evVq+fHmS/SRunzgQSckA8kmuXUrEx8cnufU/e/bs8vLyUkxMTIr6CAoKslpOHMz9M5c2bdroxo0beu+99xQVFfVM37D1JD+P9vb25lvWgoODVbJkSXOQ9qw0b95c58+f13fffZdk3Z07d5I8/pEST/JzkpwaNWro888/15QpU+Tp6fnQuLp162rHjh3atm2b2RYdHa1vv/1W+fLlU7Fixcy4CxcuaMmSJWbc7du39e2331r1V7ZsWb3yyiv66quvFBUVlWR/V65c+VfHA+D56tGjh7Zt26YFCxbor7/+0ttvv63atWsn+c9uou+//16FChV6LnfYAP+lsWuiZz2mk/7dWOHevXv65ptvzOXY2Fh98803ypYtm8qWLWsV26ZNG/3666+aMGGCsmTJkqIc/fz8VLt2bX3//ffJPqofGxurDz74QNL9L5RLly6tWbNmWR3D/v379euvv6pu3bopPq6Umj17ttXjvUuWLNHFixfNY0vu/xqGYWjixIlPve82bdro4MGD6t+/v9KlS/fIL1iBtII78IBnrEGDBqpRo4Y++ugjnTp1Sr6+vvr111/1448/qk+fPlaT6ZctW1br1q3TuHHj5OXlJR8fH1WsWFH169fXnDlz5O7urmLFimnbtm1at26dsmTJ8kKPpXLlysqUKZPatWunXr16yWKxaM6cOU/16GGtWrXk6empKlWqKEeOHDp06JCmTJmievXqmd+QpvT4+/fvryVLlujtt99Wx44dVbZsWV2/fl0//fSTpk2bJl9fX73yyivy8PDQtGnTlDFjRrm4uKhixYpWd7UlepJrlxJ///23cufOrWbNmsnX11eurq5at26ddu7cafUN9aOEh4erYcOGql27trZt26YffvhBrVq1kq+vr1VcmTJlVKJECfMFD6+++uoT5fooT/rz2LZtW02aNEkbN27UqFGjnlkeidq0aaNFixapa9eu2rhxo6pUqaL4+HgdPnxYixYt0po1ax77uM0/JQ6iP/roI7Vs2VLp06dXgwYNUvxNtJ2dnT7++OPHxg0aNEjz589XnTp11KtXL2XOnFmzZs1SeHi4li5daj4C1LlzZ02ZMkVt27ZVaGiocubMqTlz5sjZ2TnJfr///nvVqVNHxYsXV4cOHZQrVy6dP39eGzdulJubm37++ecnOhcAnq8zZ85o5syZOnPmjLy8vCTdf2Q2JCREM2fO1JdffmkVf/fuXc2dO1eDBg1KjXTxEvgvjV3/zTGl1L8ZK3h5eWnUqFE6deqUChUqpIULFyosLEzffvut0qdPbxXbqlUrDRgwQMuXL1e3bt2SrH+Y2bNnq1atWmrSpIkaNGigmjVrysXFRceOHdOCBQt08eJFffXVV5LuT7lRp04d+fn5qVOnTrpz544mT54sd3f35zIFSObMmfXaa6+pQ4cOunTpkiZMmKACBQqoc+fOku4/AvzKK6/ogw8+0Pnz5+Xm5qalS5c+k3mK69WrpyxZsmjx4sWqU6eOsmfP/tR9Aqnuhb3vFviPCgwMNP75V+nvv/82+vbta3h5eRnp06c3ChYsaIwZMybJa8sPHz5sVK1a1ciQIYMhyXz9+o0bN4wOHToYWbNmNVxdXY2AgADj8OHDRt68eZN9RfvGjRufKt9q1aoZxYsXTzb+jz/+MCpVqmRkyJDB8PLyMgYMGGC+7v7B/T6sj3bt2hl58+Y1l7/55hujatWqRpYsWQxHR0fjlVdeMfr372/cunXLjEnp8RuGYVy7ds3o0aOHkStXLsPBwcHInTu30a5dO+Pq1atmzI8//mgUK1bMsLe3NyQZM2fOTDY3w0j5tZNkBAYGJjneB3OMiYkx+vfvb/j6+hoZM2Y0XFxcDF9fX+Prr79O9lw/aOjQoYYk4+DBg0azZs2MjBkzGpkyZTJ69Ohh3LlzJ9ltRo8ebUgyvvzyy8f2n+hR1z7Rk1yPRMWLFzfs7OyMc+fOPfTYrly5YtXerl07w8XFJUU5xsbGGqNGjTKKFy9uODo6GpkyZTLKli1rfPrpp1Y/Sym5Tok+//xzI1euXIadnZ0hyQgPD3/IGXl4rg8KDw83JBljxoyxaj9x4oTRrFkzw8PDw3BycjIqVKhgrFy5Msn2p0+fNho2bGg4OzsbWbNmNXr37m2EhIQk+3d+z549RpMmTcy/V3nz5jWaN29urF+//pE5Anj+JBnLly83l1euXGlIMlxcXKw+9vb2RvPmzZNsP2/ePMPe3t6IiIh4gVnjvywtjF1nzpxpSDJ27tz5yLhH/Xuc0mN62FhIkjF06FCrticZKyT2u2vXLsPPz89wcnIy8ubNa0yZMuWh29StW9eQZGzduvXhB52M27dvG1999ZVRvnx5w9XV1XBwcDAKFixo9OzZ0zh+/LhV7Lp164wqVaoYGTJkMNzc3IwGDRoYBw8etIp52rFa4nWeP3++MXjwYCN79uxGhgwZjHr16hmnT5+22vbgwYOGv7+/4erqamTNmtXo3LmzsXfvXqsx+6P2nZhrcrp3725IMubNm5f8iQPSGIthPKNZvAEAqWrixInq27evTp06leybV1+kMmXKKHPmzFq/fn2q5gEAqc1isWj58uVq3LixJGnhwoVq3bq1Dhw4kGSuUldX1ySP4desWVNubm7JThcB4L/lrbfe0r59+3T8+PHUTuWpbNq0STVq1NDixYvVrFmzVMujb9++mj59uiIiIpI8xQCkRTxCCwD/AYZhaPr06apWrVqqF+927dqlsLAwBQcHp2oeAGCLypQpo/j4eF2+fPmxc9qFh4dr48aN+umnn15QdgBSy8WLF7Vq1Sp99NFHqZ3Kf8Ldu3f1ww8/qGnTphTv8J9BAQ8A0rDo6Gj99NNP2rhxo/bt26cff/wx1XLZv3+/QkNDNXbsWOXMmVMtWrRItVwAIDVFRUVZ3UETHh6usLAwZc6cWYUKFVLr1q3Vtm1bjR07VmXKlNGVK1e0fv16lSpVSvXq1TO3mzFjhnLmzPmvJtwHkDaEh4frjz/+0Pfff6/06dPrvffeS+2U0rTLly9r3bp1WrJkia5du6bevXundkrAM0MBDwDSsCtXrqhVq1by8PDQhx9+qIYNG6ZaLkuWLNFnn32mwoULa/78+XJyckq1XAAgNe3atUs1atQwl/v16ydJateunYKDgzVz5kwNHz5c77//vs6fP6+sWbOqUqVKql+/vrlNQkKCgoOD1b59+ySP2gL479i8ebM6dOigPHnyaNasWY98mz0e7+DBg2rdurWyZ8+uSZMmqXTp0qmdEvDMMAceAAAAAAAAYMPsUjsBAAAAAAAAAA9HAQ8AAAAAAACwYcyB9wIlJCTowoULypgxoywWS2qnAwAA0gDDMPT333/Ly8tLdnZ892qrGOcBAIB/I6VjPQp4L9CFCxfk7e2d2mkAAIA06OzZs8qdO3dqp4GHYJwHAACexuPGehTwXqCMGTNKun9R3NzcUjkbAACQFkRGRsrb29scR8A2Mc4DAAD/RkrHehTwXqDExync3NwY2AEAgCfCY5m2jXEeAAB4Go8b6zGRCgAAAAAAAGDDKOABAAAAAAAANowCHgAAAAAAAGDDmAMPAIA0LD4+XnFxcamdBp5S+vTplS5dutROAwAAADaKAh4A4LnbsmWLxowZo9DQUF28eFHLly9X48aNrWIOHTqkgQMHavPmzbp3756KFSumpUuXKk+ePFZxhmGobt26CgkJseonODhYHTp0SHb/ly5dUvbs2SVJc+fO1ejRo3Xs2DG5u7urTp06GjNmjLJkyfLQfhwdHXX37t1ncCaeraioKJ07d06GYaR2KnhKFotFuXPnlqura2qnAgBAmjVy5EgNHjxYvXv31oQJEx4bv2DBAr3zzjtq1KiRVqxYYbYbhqGhQ4fqu+++082bN1WlShVNnTpVBQsWlCSdOnVKn3/+uTZs2KCIiAh5eXnpf//7nz766CM5ODiY/fz1118KDAzUzp07lS1bNvXs2VMDBgx4olyeh6CgII0ZM0YRERHy9fXV5MmTVaFCBfPYfHx8kt1u0aJFevvtt59rbng4CngAgOcuOjpavr6+6tixo5o0aZJk/YkTJ/Taa6+pU6dO+vTTT+Xm5qYDBw7IyckpSeyECROSfUNTixYtVLt2bau29u3b6+7du2bx7o8//lDbtm01fvx4NWjQQOfPn1fXrl3VuXNnLVu2zNzOzc1NR44cMZdt8e2f8fHxOnfunJydnZUtWzabzBEpYxiGrly5onPnzqlgwYLciQcAwL+wc+dOffPNNypVqlSK4k+dOqUPPvhAr7/+epJ1o0eP1qRJkzRr1iz5+Pjok08+UUBAgA4ePCgnJycdPnxYCQkJ+uabb1SgQAHt379fnTt3VnR0tL766itJUmRkpGrVqiV/f39NmzZN+/btU8eOHeXh4aEuXbqkOJcnFRwcrODgYG3atCnZ9QsXLlS/fv00bdo0VaxYURMmTFBAQICOHDmi7Nmzy9vbWxcvXrTa5ttvv9WYMWNUp06dp84P/x4FPADAc1enTp1H/oP/0UcfqW7duho9erTZ9sorrySJCwsL09ixY7Vr1y7lzJnTal2GDBmUIUMGc/nKlSvasGGDpk+fbrZt27ZN+fLlU69evSRJPj4+eu+99zRq1CirviwWizw9PZ/sIF+wuLg4GYahbNmyWR030qZs2bLp1KlTiouLo4AHAMATioqKUuvWrfXdd99p+PDhj42Pj49X69at9emnn+q3337TzZs3zXWGYWjChAn6+OOP1ahRI0nS7NmzlSNHDq1YsUItW7ZU7dq1rb44zp8/v44cOaKpU6eaBby5c+cqNjZWM2bMkIODg4oXL66wsDCNGzfOqoD3qFwkKSYmRh999JHmz5+vmzdvqkSJEho1apSqV6/+r87VuHHj1LlzZ/OJk2nTpmnVqlWaMWOGBg0apHTp0iUZBy9fvlzNmzfnSYFUxkssAACpKiEhQatWrVKhQoUUEBCg7Nmzq2LFikkeHbh9+7ZatWqloKCgFBXXZs+eLWdnZzVr1sxs8/Pz09mzZ7V69WoZhqFLly5pyZIlqlu3rtW2UVFRyps3r7y9vdWoUSMdOHDgmRzr88Cdd/8NXEcAAP69wMBA1atXT/7+/imK/+yzz5Q9e3Z16tQpybrw8HBFRERY9eXu7q6KFStq27ZtD+3z1q1bypw5s7m8bds2Va1a1eqR2sQ73W7cuJGiXCSpR48e2rZtmxYsWKC//vpLb7/9tmrXrq1jx46l6FgfFBsbq9DQUKtjs7Ozk7+//0OPLTQ0VGFhYQ/NDy8OBTwAQKq6fPmyoqKiNHLkSNWuXVu//vqr3nrrLTVp0kSbN2824/r27avKlSub34Q+zvTp09WqVSuru9OqVKmiuXPnqkWLFnJwcJCnp6fc3d0VFBRkxhQuXFgzZszQjz/+qB9++EEJCQmqXLmyzp079+wOGgAAAM/EggULtHv3bo0YMSJF8b///rumT5+u7777Ltn1ERERkqQcOXJYtefIkcNc90/Hjx/X5MmT9d5771n1k1wfD+7jcbmcOXNGM2fO1OLFi/X666/rlVde0QcffKDXXntNM2fOTMHRWrt69ari4+Of6NimT5+uokWLqnLlyk+8PzxbPEILAEhVCQkJkqRGjRqpb9++kqTSpUtr69atmjZtmqpVq6affvpJGzZs0J49e1LU57Zt23To0CHNmTPHqv3gwYPq3bu3hgwZooCAAF28eFH9+/dX165dzUdt/fz85OfnZ25TuXJlFS1aVN98840+//zzZ3HIAAAAeAbOnj2r3r17a+3atcnOnfxPf//9t9q0aaPvvvtOWbNmfSY5nD9/XrVr19bbb7+tzp07p3i7lOSyb98+xcfHq1ChQlbtMTEx5gvYzpw5o2LFipnr7t27p7i4OKvHXT/88EN9+OGHT3JYkqQ7d+5o3rx5+uSTT554Wzx7FPAAAKkqa9assre3txp4SFLRokX1+++/S5I2bNigEydOyMPDwyqmadOmev3115NM0vv999+rdOnSKlu2rFX7iBEjVKVKFfXv31+SVKpUKbm4uOj111/X8OHDk8yrJ0np06dXmTJldPz48ac8UvyXBQcHq0+fPknmrQEAAM9PaGioLl++rFdffdVsi4+P15YtWzRlyhTFxMRYzS174sQJnTp1Sg0aNDDbEr9Mtre315EjR8ypWi5dumQ1Nrx06ZJKly5ttf8LFy6oRo0aqly5sr799lurdZ6enrp06ZJVW+Kyp6dninKJiopSunTpFBoammSO3MQCnZeXl8LCwsz2ZcuWaenSpZo7d67Zlvhob9asWZUuXbpk80puipolS5bo9u3batu2bZJ1ePF4hBYAkKocHBxUvnx5q7e+StLRo0eVN29eSdKgQYP0119/KSwszPxI0vjx45M8PhAVFaVFixYlO0/H7du3ZWdn/U9f4mDIMIxk84uPj9e+ffuSLe7Zsvbt28tischiscjBwUEFChTQZ599pnv37qV2ak8lODg4SSH3capXry6LxaKRI0cmWVevXj1ZLBYNGzbs2SQIAABemJo1a2rfvn1WY8Ry5cqpdevWCgsLS1L0KlKkSJL4hg0bqkaNGgoLC5O3t7d8fHzk6emp9evXm9tFRkZq+/btVk9pnD9/XtWrV1fZsmU1c+bMJGNMPz8/bdmyRXFxcWbb2rVrVbhwYWXKlClFuZQpU0bx8fG6fPmyChQoYPVJLLjZ29tbtWfPnl0ZMmSwakss4Dk4OKhs2bJWx5aQkKD169dbHVui6dOnq2HDhsqWLdtTXCU8K9yBBwB47qKioqzuYAsPD1dYWJgyZ86sPHnyqH///mrRooWqVq2qGjVqKCQkRD///LN5Z52np2ey3wrmyZNHPj4+Vm0LFy7UvXv39L///S9JfIMGDdS5c2dNnTrVfIS2T58+qlChgry8vCTdn0i4UqVKKlCggG7evKkxY8bo9OnTevfdd5/hGXkxateurZkzZyomJkarV69WYGCg0qdPr8GDB6d2ai+ct7e3goODNWjQILPt/PnzWr9+fZorzgIAgPsyZsyoEiVKWLW5uLgoS5YsZnvbtm2VK1cujRgxQk5OTkniE78YfLC9T58+Gj58uAoWLCgfHx998skn8vLyUuPGjSX9/+Jd3rx59dVXX+nKlSvmtolj1latWunTTz9Vp06dNHDgQO3fv18TJ07U+PHjJSlFuRQqVEitW7dW27ZtNXbsWJUpU0ZXrlzR+vXrVapUKdWrV++Jz1m/fv3Url07lStXThUqVNCECRMUHR1tvpU20fHjx7VlyxatXr36ifeB54M78AAAz92uXbtUpkwZlSlTRtL9gUOZMmU0ZMgQSdJbb72ladOmafTo0SpZsqS+//57LV26VK+99toT72v69Olq0qRJsndptW/fXuPGjdOUKVNUokQJvf322ypcuLCWLVtmxty4cUOdO3dW0aJFVbduXUVGRmrr1q1JHvFNCxwdHeXp6am8efOqW7du8vf3108//aRx48apZMmScnFxkbe3t7p3766oqChJUnR0tNzc3LRkyRKrvlasWCEXFxf9/fffOnXqlCwWixYtWqTXX39dGTJkUPny5XX06FHt3LlT5cqVk6urq+rUqWM1oJXuP95ctGhROTk5qUiRIvr666/NdYn9Llu2TDVq1JCzs7N8fX3Nt6Jt2rRJHTp00K1bt8y7C1N651z9+vV19epV/fHHH2bbrFmzVKtWLWXPnt0q9saNG2rbtq0yZcokZ2dn1alTJ8mb3oKDg5UnTx45Ozvrrbfe0rVr15Ls88cff9Srr74qJycn5c+fX59++mmavwMSAIC05syZM7p48eITbTNgwAD17NlTXbp0Ufny5RUVFaWQkBBznr21a9fq+PHjWr9+vXLnzq2cOXOan0Tu7u769ddfFR4errJly+r999/XkCFD1KVLlyfKZebMmWrbtq3ef/99FS5cWI0bN9bOnTuVJ0+eJ+onUYsWLfTVV19pyJAhKl26tMLCwhQSEpLkxRYzZsxQ7ty5VatWrX+1Hzx7FuNhzwzhmYuMjJS7u7tu3bolNze31E4HAJCG3b17V+Hh4fLx8Ul20ub27dvr5s2bWrFihdnWqFEjnTt3Tm3atJGvr698fHx08uRJde/eXW+88YZZTOvSpYvOnz+vVatWWW3r4eGhWbNm6dSpU/Lx8VGRIkU0YcIE5cmTRx07dlRcXJwyZsyo4cOHy9nZWc2bN5e/v7+mTp0qSZo7d6769++vKVOmqEyZMtqzZ486d+6scePGqV27dlb9fvXVVypYsKA++ugj7dy5U8ePH1dCQoKmTp2qIUOGmI9cu7q6Wk3SnJzq1aurdOnSMgxD0dHR+v777yXd/1Z79OjRGjZsmBo3bmwWAxs1aqRjx47pm2++kZubmwYOHKgTJ07o4MGDSp8+vbZv367KlStrxIgRaty4sUJCQjR06FAZhmHOgffbb7+pfv36mjRpkl5//XWdOHFCXbp0Ufv27TV06NAnup6MH9IGrhMAAPg3UjyGMPDC3Lp1y5Bk3Lp1K7VTAQCkcXfu3DEOHjxo3LlzJ9n17dq1Mxo1amQYhmEkJCQYa9euNRwdHY0PPvggSezixYuNLFmymMvbt2830qVLZ1y4cMEwDMO4dOmSYW9vb2zatMkwDMMIDw83JBnff/+9uc38+fMNScb69evNthEjRhiFCxc2l1955RVj3rx5Vvv+/PPPDT8/v4f2e+DAAUOScejQIcMwDGPmzJmGu7v7Y8/Pg6pVq2b07t3bCAsLMzJmzGhERUUZmzdvNrJnz27ExcUZvr6+xtChQw3DMIyjR48akow//vjD3P7q1atGhgwZjEWLFhmGYRjvvPOOUbduXat9tGjRwiqvmjVrGl9++aVVzJw5c4ycOXMmm+Ojrifjh7SB6wQAAP6NlI4hmAMPAID/qJUrV8rV1VVxcXFKSEhQq1atNGzYMK1bt04jRozQ4cOHFRkZqXv37unu3bu6ffu2nJ2dVaFCBRUvXlyzZs3SoEGD9MMPPyhv3ryqWrWqVf+lSpUy/5z42EXJkiWt2i5fvizp/qO5J06cUKdOndS5c2cz5t69e3J3d39ov4mPoly+fFlFihR5qvPh6+urggULasmSJdq4caPatGkje3vrodChQ4dkb2+vihUrmm1ZsmRR4cKFdejQITPmrbfestrOz89PISEh5vLevXv1xx9/6IsvvjDb4uPjrc4zAAAAkFIU8ADgJTSoxDupnQIeY+T++U/dR40aNTR16lQ5ODjIy8tL9vb2OnXqlOrXr69u3brpiy++UObMmfX777+rU6dOio2NNQtL7777roKCgjRo0CDNnDlTHTp0kMViseo/ffr05p8T1/2zLSEhQZLMOfa+++47q+KYpCRviEuu38R+nlbHjh0VFBSkgwcPaseOHc+kz+RERUXp008/VZMmTZKsS+6RZwAAnpXjvVuldgrAf0KBifNSOwUrFPAAAPiPcnFxUYECBazaQkNDlZCQoLFjx8rO7v67rBYtWpRk2//9738aMGCAJk2apIMHD6pdu3ZPlUuOHDnk5eWlkydPqnXr1v+6HwcHB8XHx//r7Vu1aqUPPvhAvr6+yb6YpGjRorp37545z50kXbt2TUeOHDHjixYtqu3bt1tt9+eff1otv/rqqzpy5EiS8w8AAAD8GxTwAAB4iRQoUEBxcXGaPHmyGjRooD/++EPTpk1LEpcpUyY1adJE/fv3V61atZQ7d+6n3venn36qXr16yd3dXbVr11ZMTIx27dqlGzduqF+/finqI1++fIqKitL69evl6+srZ2fnJ3ocNVOmTLp48aLVXX4PKliwoBo1aqTOnTvrm2++UcaMGTVo0CDlypVLjRo1kiT16tVLVapU0VdffaVGjRppzZo1Vo/PStKQIUNUv3595cmTR82aNZOdnZ327t2r/fv3a/jw4SnOFwAAAJAku9ROAAAAvDi+vr4aN26cRo0apRIlSmju3LkaMWJEsrGJj9V27Njxmez73Xff1ffff6+ZM2eqZMmSqlatmoKDg+Xj45PiPipXrqyuXbuqRYsWypYtm0aPHv3EeXh4eMjFxeWh62fOnKmyZcuqfv368vPzk2EYWr16tVn0q1Spkr777jtNnDhRvr6++vXXX/Xxxx9b9REQEKCVK1fq119/Vfny5VWpUiWNHz9eefPmfeJ8AQAAAIthGEZqJ/GySPGrgQHgOWMOPNv3uDnw7t69q/DwcPn4+Dy3OdXmzJmjvn376sKFC3JwcHgu+8B9j7qejB/SBq4TAFvBHHjAs/Gi5sBL6RiCR2gBAICV27dv6+LFixo5cqTee+89incAAABAKuMRWgAAYGX06NEqUqSIPD09NXjw4NRO55F+++03ubq6PvQDAAAA/BekagFvy5YtatCggby8vGSxWLRixYokMYcOHVLDhg3l7u4uFxcXlS9fXmfOnDHX3717V4GBgcqSJYtcXV3VtGlTXbp0yaqPM2fOqF69enJ2dlb27NnVv39/3bt3zypm06ZNevXVV+Xo6KgCBQooODg4SS5BQUHKly+fnJycVLFiRe3YseOZnAcAAGzJsGHDFBcXp/Xr19t8EaxcuXIKCwt76AcAAAD4L0jVAl50dLR8fX0VFBSU7PoTJ07otddeU5EiRbRp0yb99ddf+uSTT6zmhunbt69+/vlnLV68WJs3b9aFCxfUpEkTc318fLzq1aun2NhYbd26VbNmzVJwcLCGDBlixoSHh6tevXqqUaOGwsLC1KdPH7377rtas2aNGbNw4UL169dPQ4cO1e7du+Xr66uAgABdvnz5OZwZAACQEhkyZFCBAgUe+gEAAAD+C2zmJRYWi0XLly9X48aNzbaWLVsqffr0mjNnTrLb3Lp1S9myZdO8efPUrFkzSdLhw4dVtGhRbdu2TZUqVdIvv/yi+vXr68KFC8qRI4ckadq0aRo4cKCuXLkiBwcHDRw4UKtWrdL+/fut9n3z5k2FhIRIkipWrKjy5ctrypQpkqSEhAR5e3urZ8+eGjRoUIqOkcmNAdgKXmJh+2zhJRZ4cXiJRdrHdQJgK3iJBfBs2NpLLGx2DryEhAStWrVKhQoVUkBAgLJnz66KFStaPWYbGhqquLg4+fv7m21FihRRnjx5tG3bNknStm3bVLJkSbN4J0kBAQGKjIzUgQMHzJgH+0iMSewjNjZWoaGhVjF2dnby9/c3Y5ITExOjyMhIqw8AAAAAAADwJGy2gHf58mVFRUVp5MiRql27tn799Ve99dZbatKkiTZv3ixJioiIkIODgzw8PKy2zZEjhyIiIsyYB4t3iesT1z0qJjIyUnfu3NHVq1cVHx+fbExiH8kZMWKE3N3dzY+3t/eTnwgAAAAAAAC81Gy2gJeQkCBJatSokfr27avSpUtr0KBBql+/vqZNm5bK2aXM4MGDdevWLfNz9uzZ1E4JAAAAAAAAaYzNFvCyZs0qe3t7FStWzKq9aNGi5ltoPT09FRsbq5s3b1rFXLp0SZ6enmbMP99Km7j8uBg3NzdlyJBBWbNmVbp06ZKNSewjOY6OjnJzc7P6AAAAAAAAAE/CZgt4Dg4OKl++vI4cOWLVfvToUeXNm1eSVLZsWaVPn17r16831x85ckRnzpyRn5+fJMnPz0/79u2zelvs2rVr5ebmZhYH/fz8rPpIjEnsw8HBQWXLlrWKSUhI0Pr1680YAADw35QvXz5NmDAhtdMAAADAS8w+NXceFRWl48ePm8vh4eEKCwtT5syZlSdPHvXv318tWrRQ1apVVaNGDYWEhOjnn3/Wpk2bJEnu7u7q1KmT+vXrp8yZM8vNzU09e/aUn5+fKlWqJEmqVauWihUrpjZt2mj06NGKiIjQxx9/rMDAQDk6OkqSunbtqilTpmjAgAHq2LGjNmzYoEWLFmnVqlVmbv369VO7du1Urlw5VahQQRMmTFB0dLQ6dOjw4k4YAADP2Yt+Q/Hj3rb7MBEREfriiy+0atUqnT9/XtmzZ1fp0qXVp08f1axZ8xlnCQAAAKSuVC3g7dq1SzVq1DCX+/XrJ0lq166dgoOD9dZbb2natGkaMWKEevXqpcKFC2vp0qV67bXXzG3Gjx8vOzs7NW3aVDExMQoICNDXX39trk+XLp1Wrlypbt26yc/PTy4uLmrXrp0+++wzM8bHx0erVq1S3759NXHiROXOnVvff/+9AgICzJgWLVroypUrGjJkiCIiIlS6dGmFhIQkebEFAAB4vk6dOqUqVarIw8NDY8aMUcmSJRUXF6c1a9YoMDBQhw8ffuI+4+PjZbFYZGdnsw8nAAAA4CWWqgW86tWryzCMR8Z07NhRHTt2fOh6JycnBQUFKSgo6KExefPm1erVqx+by549ex4Z06NHD/Xo0eORMQAA4Pnq3r27LBaLduzYIRcXF7O9ePHi5phh3Lhxmjlzpk6ePKnMmTOrQYMGGj16tFxdXSVJwcHB6tOnj2bPnq1Bgwbp6NGjOn78uJydndWpUyetW7dOnp6eGj58eKocIwAAAPCgVC3gAQAAPInr168rJCREX3zxhVXxLpGHh4ckyc7OTpMmTZKPj49Onjyp7t27a8CAAVZ36d++fVujRo3S999/ryxZsih79uxq1qyZLly4oI0bNyp9+vTq1auX1Ty6AAAAQGqggAcAANKM48ePyzAMFSlS5JFxffr0Mf+cL18+DR8+XF27drUq4MXFxenrr7+Wr6+vpPsvyvrll1+0Y8cOlS9fXpI0ffp0FS1a9NkfCAAAAPAEKOABAIA043FTbyRat26dRowYocOHDysyMlL37t3T3bt3dfv2bTk7O0u6/5b5UqVKmdscOnRI9vb2Klu2rNlWpEgR864+AAAAILUwUzMAAEgzChYsKIvF8sgXVZw6dUr169dXqVKltHTpUoWGhppz5cbGxppxGTJkkMViee45AwAAAE+LAh4AAEgzMmfOrICAAAUFBSk6OjrJ+ps3byo0NFQJCQkaO3asKlWqpEKFCunChQuP7btIkSK6d++eQkNDzbYjR47o5s2bz/IQAAAAgCdGAQ8AAKQpQUFBio+PV4UKFbR06VIdO3ZMhw4d0qRJk+Tn56cCBQooLi5OkydP1smTJzVnzhxNmzbtsf0WLlxYtWvX1nvvvaft27crNDRU7777rjJkyPACjgoAAAB4OObAAwAAppH756d2Co+VP39+7d69W1988YXef/99Xbx4UdmyZVPZsmU1depU+fr6aty4cRo1apQGDx6sqlWrasSIEWrbtu1j+545c6beffddVatWTTly5NDw4cP1ySefvICjAgAAAB7OYqR0Nmg8tcjISLm7u+vWrVtyc3NL7XQAvMQGlXgntVPAYzyukHb37l2Fh4fLx8dHTk5OLygrPC+Pup6MH9IGrhMAW3G8d6vUTgH4Tygwcd4L2U9KxxA8QgsAAAAAAADYMAp4AAAAAAAAgA2jgAcAAAAAAADYMAp4AAAAAAAAgA2jgAcAAAAAAADYMAp4AAAAAAAAgA2jgAcAAAA8YOTIkbJYLOrTp09qpwIAACCJAh4AAABg2rlzp7755huVKlUqtVMBAAAwUcADAAAAJEVFRal169b67rvvlClTptROBwAAwEQBDwAA4AGbNm2SxWLRzZs3UzsVvGCBgYGqV6+e/P39HxsbExOjyMhIqw8AAMDzYp/aCQAAANtxvHerF7q/AhPn/avtIiIi9MUXX2jVqlU6f/68smfPrtKlS6tPnz6qWbPmM84SL4MFCxZo9+7d2rlzZ4riR4wYoU8//fQ5ZwUAAHAfBTwAAJCmnDp1SlWqVJGHh4fGjBmjkiVLKi4uTmvWrFFgYKAOHz6c2ikijTl79qx69+6ttWvXysnJKUXbDB48WP369TOXIyMj5e3t/bxSBAAALzkeoQUAAGlK9+7dZbFYtGPHDjVt2lSFChVS8eLF1a9fP/3555+SpHHjxqlkyZJycXGRt7e3unfvrqioKLOP06dPq0GDBsqUKZNcXFxUvHhxrV692mo/oaGhKleunJydnVW5cmUdOXLkhR4nXpzQ0FBdvnxZr776quzt7WVvb6/Nmzdr0qRJsre3V3x8fJJtHB0d5ebmZvUBAAB4XijgAQCANOP69esKCQlRYGCgXFxckqz38PCQJNnZ2WnSpEk6cOCAZs2apQ0bNmjAgAFmXGBgoGJiYrRlyxbt27dPo0aNkqurq1VfH330kcaOHatdu3bJ3t5eHTt2fK7HhtRTs2ZN7du3T2FhYeanXLlyat26tcLCwpQuXbrUThEAALzkeIQWAACkGcePH5dhGCpSpMgj4/r06WP+OV++fBo+fLi6du2qr7/+WpJ05swZNW3aVCVLlpQk5c+fP0kfX3zxhapVqyZJGjRokOrVq6e7d++m+BFLpB0ZM2ZUiRIlrNpcXFyUJUuWJO0AAACpgTvwAABAmmEYRori1q1bp5o1aypXrlzKmDGj2rRpo2vXrun27duSpF69emn48OGqUqWKhg4dqr/++itJH6VKlTL/nDNnTknS5cuXn8FRAAAAAE+GAh4AAEgzChYsKIvF8sgXVZw6dUr169dXqVKltHTpUoWGhiooKEiSFBsbK0l69913dfLkSbVp00b79u1TuXLlNHnyZKt+0qdPb/7ZYrFIkhISEp71IcFGbdq0SRMmTEjtNAAAACRRwAMAAGlI5syZFRAQoKCgIEVHRydZf/PmTYWGhiohIUFjx45VpUqVVKhQIV24cCFJrLe3t7p27aply5bp/fff13ffffciDgEAAAB4YhTwAABAmhIUFKT4+HhVqFBBS5cu1bFjx3To0CFNmjRJfn5+KlCggOLi4jR58mSdPHlSc+bM0bRp06z66NOnj9asWaPw8HDt3r1bGzduVNGiRVPpiAAAAIBH4yUWAADAVGDivNRO4bHy58+v3bt364svvtD777+vixcvKlu2bCpbtqymTp0qX19fjRs3TqNGjdLgwYNVtWpVjRgxQm3btjX7iI+PV2BgoM6dOyc3NzfVrl1b48ePT8WjAgAAAB7OYqR0Nmg8tcjISLm7u+vWrVtyc3NL7XQAvMQGlXgntVPAY4zcP/+R6+/evavw8HD5+PjwVtT/gEddT8YPaQPXCYCtON67VWqnAPwnvKgvtlM6huARWgAAAAAAAMCGUcADAAAAAAAAbBgFPAAAAAAAAMCGUcADAAAAAAAAbBgFPAAA0jDeRfXfwHUEAADAo1DAAwAgDUqXLp0kKTY2NpUzwbOQeB0TrysAAADwIPvUTgAAADw5e3t7OTs768qVK0qfPr3s7PhOLq1KSEjQlStX5OzsLHt7hmYAAABIilEiAABpkMViUc6cORUeHq7Tp0+ndjp4SnZ2dsqTJ48sFktqpwIAAAAbRAEPAIA0ysHBQQULFuQx2v8ABwcH7qIEAADAQ6XqSHHLli1q0KCBvLy8ZLFYtGLFiofGdu3aVRaLRRMmTLBqv379ulq3bi03Nzd5eHioU6dOioqKsor566+/9Prrr8vJyUne3t4aPXp0kv4XL16sIkWKyMnJSSVLltTq1aut1huGoSFDhihnzpzKkCGD/P39dezYsX997AAAPAt2dnZycnLik8Y/FO8AAADwKKk6WoyOjpavr6+CgoIeGbd8+XL9+eef8vLySrKudevWOnDggNauXauVK1dqy5Yt6tKli7k+MjJStWrVUt68eRUaGqoxY8Zo2LBh+vbbb82YrVu36p133lGnTp20Z88eNW7cWI0bN9b+/fvNmNGjR2vSpEmaNm2atm/fLhcXFwUEBOju3bvP4EwAAAAAAAAAyUvVR2jr1KmjOnXqPDLm/Pnz6tmzp9asWaN69epZrTt06JBCQkK0c+dOlStXTpI0efJk1a1bV1999ZW8vLw0d+5cxcbGasaMGXJwcFDx4sUVFhamcePGmYW+iRMnqnbt2urfv78k6fPPP9fatWs1ZcoUTZs2TYZhaMKECfr444/VqFEjSdLs2bOVI0cOrVixQi1btnzWpwYAAAAAAACQlMp34D1OQkKC2rRpo/79+6t48eJJ1m/btk0eHh5m8U6S/P39ZWdnp+3bt5sxVatWlYODgxkTEBCgI0eO6MaNG2aMv7+/Vd8BAQHatm2bJCk8PFwRERFWMe7u7qpYsaIZk5yYmBhFRkZafQAAAAAAAIAnYdMFvFGjRsne3l69evVKdn1ERISyZ89u1WZvb6/MmTMrIiLCjMmRI4dVTOLy42IeXP/gdsnFJGfEiBFyd3c3P97e3o88XgAAAAAAAOCfbLaAFxoaqokTJyo4OFgWiyW10/lXBg8erFu3bpmfs2fPpnZKAAAAAAAASGNstoD322+/6fLly8qTJ4/s7e1lb2+v06dP6/3331e+fPkkSZ6enrp8+bLVdvfu3dP169fl6elpxly6dMkqJnH5cTEPrn9wu+RikuPo6Cg3NzerDwAAAAAAAPAkbLaA16ZNG/31118KCwszP15eXurfv7/WrFkjSfLz89PNmzcVGhpqbrdhwwYlJCSoYsWKZsyWLVsUFxdnxqxdu1aFCxdWpkyZzJj169db7X/t2rXy8/OTJPn4+MjT09MqJjIyUtu3bzdjAAAAAAAAgOchVd9CGxUVpePHj5vL4eHhCgsLU+bMmZUnTx5lyZLFKj59+vTy9PRU4cKFJUlFixZV7dq11blzZ02bNk1xcXHq0aOHWrZsKS8vL0lSq1at9Omnn6pTp04aOHCg9u/fr4kTJ2r8+PFmv71791a1atU0duxY1atXTwsWLNCuXbv07bffSpIsFov69Omj4cOHq2DBgvLx8dEnn3wiLy8vNW7c+DmfJQAAAAAAALzMUrWAt2vXLtWoUcNc7tevnySpXbt2Cg4OTlEfc+fOVY8ePVSzZk3Z2dmpadOmmjRpkrne3d1dv/76qwIDA1W2bFllzZpVQ4YMUZcuXcyYypUra968efr444/14YcfqmDBglqxYoVKlChhxgwYMEDR0dHq0qWLbt68qddee00hISFycnJ6yrMAAAAAAAAAPJzFMAwjtZN4WURGRsrd3V23bt1iPjwAqWpQiXdSOwU8xsj981M7BdgIxg9pA9cJgK043rtVaqcA/CcUmDjvhewnpWMIm50DDwAAAAAAAAAFPAAAAAAAAMCm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pWoBb8uWLWrQoIG8vLxksVi0YsUKc11cXJwGDhyokiVLysXFRV5eXmrbtq0uXLhg1cf169fVunVrubm5ycPDQ506dVJUVJRVzF9//aXXX39dTk5O8vb21ujRo5PksnjxYhUpUkROTk4qWbKkVq9ebbXeMAwNGTJEOXPmVIYMGeTv769jx449u5MBAAAAAAAAJCNVC3jR0dHy9fVVUFBQknW3b9/W7t279cknn2j37t1atmyZjhw5ooYNG1rFtW7dWgcOHNDatWu1cuVKbdmyRV26dDHXR0ZGqlatWsqbN69CQ0M1ZswYDRs2TN9++60Zs3XrVr3zzjvq1KmT9uzZo8aNG6tx48bav3+/GTN69GhNmjRJ06ZN0/bt2+Xi4qKAgADdvXv3OZwZAAAAAAAA4D6LYRhGaichSRaLRcuXL1fjxo0fGrNz505VqFBBp0+fVp48eXTo0CEVK1ZMO3fuVLly5SRJISEhqlu3rs6dOycvLy9NnTpVH330kSIiIuTg4CBJGjRokFasWKHDhw9Lklq0aKHo6GitXLnS3FelSpVUunRpTZs2TYZhyMvLS++//74++OADSdKtW7eUI0cOBQcHq2XLlsnmGxMTo5iYGHM5MjJS3t7eunXrltzc3J7qfAHA0xhU4p3UTgGPMXL//NROATYiMjJS7u7ujB9sHNcJgK043rtVaqcA/CcUmDjvhewnpWOINDUH3q1bt2SxWOTh4SFJ2rZtmzw8PMzinST5+/vLzs5O27dvN2OqVq1qFu8kKSAgQEeOHNGNGzfMGH9/f6t9BQQEaNu2bZKk8PBwRUREWMW4u7urYsWKZkxyRowYIXd3d/Pj7e39dCcAAAAAAAAAL500U8C7e/euBg4cqHfeecesSEZERCh79uxWcfb29sqcObMiIiLMmBw5cljFJC4/LubB9Q9ul1xMcgYPHqxbt26Zn7Nnzz7RMQMAAAAAAAD2qZ1ASsTFxal58+YyDENTp05N7XRSzNHRUY6OjqmdBgAAAAAAANIwm78DL7F4d/r0aa1du9bqeWBPT09dvnzZKv7evXu6fv26PD09zZhLly5ZxSQuPy7mwfUPbpdcDAAAAAAAAPA82HQBL7F4d+zYMa1bt05ZsmSxWu/n56ebN28qNDTUbNuwYYMSEhJUsWJFM2bLli2Ki4szY9auXavChQsrU6ZMZsz69eut+l67dq38/PwkST4+PvL09LSKiYyM1Pbt280YAAAAAAAA4HlI1QJeVFSUwsLCFBYWJun+yyLCwsJ05swZxcXFqVmzZtq1a5fmzp2r+Ph4RUREKCIiQrGxsZKkokWLqnbt2urcubN27NihP/74Qz169FDLli3l5eUlSWrVqpUcHBzUqVMnHThwQAsXLtTEiRPVr18/M4/evXsrJCREY8eO1eHDhzVs2DDt2rVLPXr0kHT/Dbl9+vTR8OHD9dNPP2nfvn1q27atvLy8HvnWXAAAAAAAAOBppeoceLt27VKNGjXM5cSiWrt27TRs2DD99NNPkqTSpUtbbbdx40ZVr15dkjR37lz16NFDNWvWlJ2dnZo2bapJkyaZse7u7vr1118VGBiosmXLKmvWrBoyZIi6dOlixlSuXFnz5s3Txx9/rA8//FAFCxbUihUrVKJECTNmwIABio6OVpcuXXTz5k299tprCgkJkZOT07M+LQAAAAAAAIDJYhiGkdpJvCwiIyPl7u6uW7duWc3lBwAv2qAS76R2CniMkfvnp3YKsBGMH9IGrhMAW3G8d6vUTgH4Tygwcd4L2U9KxxA2PQceAAAAAAAA8LKjgAcAAAAAAADYMAp4AAAAAAAAgA2jgAcAAAAAAADYMAp4AAAAAAAAgA2jgAcAALRlyxY1aNBAXl5eslgsWrFihdV6wzA0ZMgQ5cyZUxkyZJC/v7+OHTtmFbN79269+eab8vDwUJYsWdSlSxdFRUVZxezcuVM1a9aUh4eHMmXKpICAAO3du9cqZtGiRSpdurScnZ2VN29ejRkzJkm+MTEx+uijj5Q3b145OjoqX758mjFjxrM5GQAAAICNoYAHAAAUHR0tX19fBQUFJbt+9OjRmjRpkqZNm6bt27fLxcVFAQEBunv3riTpwoUL8vf3V4ECBbR9+3aFhITowIEDat++vdlHVFSUateurTx58mj79u36/ffflTFjRgUEBCguLk6S9Msvv6h169bq2rWr9u/fr6+//lrjx4/XlClTrPJp3ry51q9fr+nTp+vIkSOaP3++Chcu/HxODgAAAJDK7FM7AQAAkPrq1KmjOnXqJLvOMAxNmDBBH3/8sRo1aiRJmj17tnLkyKEVK1aoZcuWWrlypdKnT6+goCDZ2d3/fnDatGkqVaqUjh8/rgIFCujw4cO6fv26PvvsM3l7e0uShg4dqlKlSun06dMqUKCA5syZo8aNG6tr166SpPz582vw4MEaNWqUAgMDZbFYFBISos2bN+vkyZPKnDmzJClfvnzP+Qzhv27q1KmaOnWqTp06JUkqXry4hgwZ8tC/FwAAAC8Sd+ABAIBHCg8PV0REhPz9/c02d3d3VaxYUdu2bZN0/5FWBwcHs3gnSRkyZJAk/f7775KkwoULK0uWLJo+fbpiY2N1584dTZ8+XUWLFjULcDExMXJycrLaf4YMGXTu3DmdPn1akvTTTz+pXLlyGj16tHLlyqVChQrpgw8+0J07d57bOcB/X+7cuTVy5EiFhoZq165deuONN9SoUSMdOHAgtVMDAACggAcAAB4tIiJCkpQjRw6r9hw5cpjr3njjDUVERGjMmDGKjY3VjRs3NGjQIEnSxYsXJUkZM2bUpk2b9MMPPyhDhgxydXVVSEiIfvnlF9nb338oICAgQMuWLdP69euVkJCgo0ePauzYsVb9nDx5Ur///rv279+v5cuXa8KECVqyZIm6d+/+/E8G/rMaNGigunXrqmDBgipUqJC++OILubq66s8//0zt1AAAACjgAQCAp1e8eHHNmjVLY8eOlbOzszw9PeXj46McOXKYd+XduXNHnTp1UpUqVfTnn3/qjz/+UIkSJVSvXj3z7rnOnTurR48eql+/vhwcHFSpUiW1bNlSksx+EhISZLFYNHfuXFWoUEF169bVuHHjNGvWLO7CwzMRHx+vBQsWKDo6Wn5+fsnGxMTEKDIy0uoDAADwvFDAAwAAj+Tp6SlJunTpklX7pUuXzHWS1KpVK0VEROj8+fO6du2ahg0bpitXrih//vySpHnz5unUqVOaOXOmypcvr0qVKmnevHkKDw/Xjz/+KEmyWCwaNWqUoqKidPr0aUVERKhChQqSZPaTM2dO5cqVS+7u7ua+ixYtKsMwdO7cued3IvCft2/fPrm6usrR0VFdu3bV8uXLVaxYsWRjR4wYIXd3d/OTOK8jAADA80ABDwAAPJKPj488PT21fv16sy0yMlLbt29P9u6kHDlyyNXVVQsXLpSTk5PefPNNSdLt27dlZ2cni8VixiYuJyQkWPWRLl065cqVSw4ODpo/f778/PyULVs2SVKVKlV04cIFRUVFmfFHjx6VnZ2dcufO/UyPHS+XwoULKywsTNu3b1e3bt3Url07HTx4MNnYwYMH69atW+bn7NmzLzhbAADwMqGABwAAFBUVpbCwMIWFhUm6/+KKsLAwnTlzRhaLRX369NHw4cP1008/ad++fWrbtq28vLzUuHFjs48pU6Zo9+7dOnr0qIKCgtSjRw+NGDFCHh4ekqQ333xTN27cUGBgoA4dOqQDBw6oQ4cOsre3V40aNSRJV69e1bRp03T48GGFhYWpd+/eWrx4sSZMmGDup1WrVsqSJYs6dOiggwcPasuWLerfv786duxovjgD+DccHBxUoEABlS1bViNGjJCvr68mTpyYbKyjo6Pc3NysPgAAAM+LfWonAAAAUt+uXbvMIpok9evXT5LUrl07BQcHa8CAAYqOjlaXLl108+ZNvfbaawoJCbF6Y+yOHTs0dOhQRUVFqUiRIvrmm2/Upk0bc32RIkX0888/69NPP5Wfn5/s7OxUpkwZhYSEKGfOnGbcrFmz9MEHH8gwDPn5+WnTpk3mY7SS5OrqqrVr16pnz54qV66csmTJoubNm2v48OHP8xThJZSQkKCYmJjUTgMAAEAWwzCM1E7iZREZGSl3d3fdunWLb2kBpKpBJd5J7RTwGCP3z0/tFGAjGD+8GIMHD1adOnWUJ08e/f3335o3b55GjRqlNWvWmI+BPwrXCYCtON67VWqnAPwnFJg474XsJ6VjCO7AAwAAwEvv8uXLatu2rS5evCh3d3eVKlUqxcU7AACA540CHgAANohvz9OGF/XNLJ6/6dOnp3YKAAAAD8VLLAAAAAAAAAAbRgEPAAAAAAAAsGEU8AAAAAAAAAAbRgEPAAAAAAAAsGEU8AAAAAAAAAAbRgEPAAAAAAAAsGEU8AAAAAAAAAAbRgEPAAAAAAAAsGEU8AAAAAAAAAAbZv8kwQkJCQoODtayZct06tQpWSwW+fj4qFmzZmrTpo0sFsvzyhMAAAAAAAB4KaX4DjzDMNSwYUO9++67On/+vEqWLKnixYvr9OnTat++vd56663nmScAAAAAAADwUkrxHXjBwcHasmWL1q9frxo1alit27Bhgxo3bqzZs2erbdu2zzxJAAAAAAAA4GWV4jvw5s+frw8//DBJ8U6S3njjDQ0aNEhz5859pskBAAAAAAAAL7sUF/D++usv1a5d+6Hr69Spo7179z6TpAAAAAAAAADcl+IC3vXr15UjR46Hrs+RI4du3LjxTJICAAAAAAAAcF+KC3jx8fGyt3/4lHnp0qXTvXv3nklSAAAAAAAAAO5L8UssDMNQ+/bt5ejomOz6mJiYZ5YUAAAAAAAAgPtSXMBr167dY2N4Ay0AAAAAAADwbKW4gDdz5sznmQcAAAAAAACAZKR4DrznYcuWLWrQoIG8vLxksVi0YsUKq/WGYWjIkCHKmTOnMmTIIH9/fx07dswq5vr162rdurXc3Nzk4eGhTp06KSoqyirmr7/+0uuvvy4nJyd5e3tr9OjRSXJZvHixihQpIicnJ5UsWVKrV69+4lwAAAAAAACAZy3Fd+A1adIkRXHLli1L8c6jo6Pl6+urjh07Jtv/6NGjNWnSJM2aNUs+Pj765JNPFBAQoIMHD8rJyUmS1Lp1a128eFFr165VXFycOnTooC5dumjevHmSpMjISNWqVUv+/v6aNm2a9u3bp44dO8rDw0NdunSRJG3dulXvvPOORowYofr162vevHlq3Lixdu/erRIlSqQ4FwAAAAAAAOBZS3EBz93d/ZnvvE6dOqpTp06y6wzD0IQJE/Txxx+rUaNGkqTZs2crR44cWrFihVq2bKlDhw4pJCREO3fuVLly5SRJkydPVt26dfXVV1/Jy8tLc+fOVWxsrGbMmCEHBwcVL15cYWFhGjdunFnAmzhxomrXrq3+/ftLkv5fe/ce32P9/3H8+dnYgdnmtM1qsTXn00QxxMqykCjfHL+RHKJNGCnlWPrO4UuoRfWVQ5FDIVFj38l8ZYY5JExE31E2im2szGzX7w9f18+nDZs2nw8e99vtut32ud6v63q/ro9cvb32vt7Xm2++qdjYWL377ruaO3duoXIBAAAAAAAASoLdroF37NgxpaamKjQ01Nzn4eGhpk2bKiEhQd27d1dCQoI8PT3N4p0khYaGysHBQYmJiXrqqaeUkJCgVq1aycnJyYwJCwvTlClTdPbsWZUvX14JCQmKjIy06j8sLMx8pLcwuRQkOzvb6u28mZmZf+k7AQAAAAAAwN3HpmvgXU9qaqokydvb22q/t7e32ZaamiovLy+r9lKlSqlChQpWMQWd4+o+rhVzdfuNcilIVFSUPDw8zM3Pz+8GVw0AAAAAAABYs9sC3p1g9OjRysjIMLfjx4/bOiUAAAAAAADcZuy2gOfj4yNJSktLs9qflpZmtvn4+OjUqVNW7ZcuXdKZM2esYgo6x9V9XCvm6vYb5VIQZ2dnubu7W20AAAAAAABAUdhtAc/f318+Pj6Ki4sz92VmZioxMVHBwcGSpODgYKWnpyspKcmM2bhxo/Ly8tS0aVMzZvPmzcrJyTFjYmNjVbNmTZUvX96MubqfKzFX+ilMLgAAAAAAAEBJsGkB7/z589qzZ4/27Nkj6fLLIvbs2aOUlBRZLBYNGzZMkyZN0po1a7Rv3z717t1bvr6+6ty5sySpdu3aevzxxzVgwABt375d3377rSIiItS9e3f5+vpKknr27CknJyf169dP+/fv17JlyzRr1iyrl1YMHTpUMTExmj59upKTkzVhwgTt3LlTERERklSoXAAAAAAAAICSUOi30F7t8OHD+uabb3Tq1Cnl5eVZtY0bN67Q59m5c6ceeeQR8/OVolqfPn20YMECjRo1SllZWRo4cKDS09PVsmVLxcTEyMXFxTxm8eLFioiIUJs2beTg4KAuXbpo9uzZZruHh4c2bNig8PBwNW7cWJUqVdK4ceM0cOBAM6Z58+ZasmSJxowZo9dee03Vq1fX6tWrVa9ePTOmMLkAAAAAAAAAxc1iGIZRlAM+/PBDDR48WJUqVZKPj48sFsv/n8xi0a5du4o9yTtFZmamPDw8lJGRwXp4AGzq1Xo9bJ0CbqB/G8uNg2BzgbOWlHgfjB9uD/w5AbAXR4b2tHUKwB3hVozzpMKPIYo8A2/SpEl666239Morr/ylBAEAAAAAAADcWJHXwDt79qyeeeaZksgFAAAAAAAAwJ8UuYD3zDPPaMOGDSWRCwAAAAAAAIA/KfIjtIGBgRo7dqy2bdum+vXrq3Tp0lbtL730UrElBwAAAAAAANztilzA++CDD+Tm5qb4+HjFx8dbtVksFgp4AAAAAAAAQDEqcgHv2LFjJZEHAAAAAAAAgAIUeQ28qxmGIcMwiisXAAAAAAAAAH9yUwW8RYsWqX79+nJ1dZWrq6saNGigjz/+uLhzAwAAAAAAAO56RX6EdsaMGRo7dqwiIiLUokULSdKWLVs0aNAg/frrrxo+fHixJwkAAAAAAADcrYpcwHvnnXc0Z84c9e7d29z35JNPqm7dupowYQIFPAAAAAAAAKAYFfkR2pMnT6p58+b59jdv3lwnT54slqQAAAAAAAAAXFbkAl5gYKCWL1+eb/+yZctUvXr1YkkKAAAAKIyUlJQCX6pmGIZSUlJskBEAAEDxK/IjtBMnTlS3bt20efNmcw28b7/9VnFxcQUW9gAAAICS4u/vr5MnT8rLy8tq/5kzZ+Tv76/c3FwbZQYAAFB8ijwDr0uXLkpMTFSlSpW0evVqrV69WpUqVdL27dv11FNPlUSOAAAAQIEMw5DFYsm3//z583JxcbFBRgAAAMWvyDPwJKlx48b65JNPijsXAAAAoFAiIyMlSRaLRWPHjlWZMmXMttzcXCUmJiooKMhG2QEAABSvQhXwMjMz5e7ubv58PVfiAAAAgJKye/duSZdn4O3bt09OTk5mm5OTkxo2bKiRI0faKj0AAIBiVagCXvny5c21RTw9PQt8TOHK4wusMwIAAICS9s0330iS+vbtq1mzZvFLZAAAcEcrVAFv48aNqlChgqT/HywBAAAAtjZ//nxbpwAAAFDiClXAa926tfmzv7+//Pz88s3CMwxDx48fL97sAAAAgD95+umntWDBArm7u+vpp5++buzKlStvUVYAAAAlp8gvsfD39zcfp73amTNn5O/vzyO0AAAAKFEeHh7mL5Pd3d0LXN4FAADgTlLkAt6Vte7+7Pz583JxcSmWpAAAAIBreeqpp8xx54IFC2ybDAAAwC1Q6AJeZGSkJMlisWjs2LEqU6aM2Zabm6vExEQFBQUVe4IAAADA1Z566imlpqaqcuXKcnR0LPDpEAAAgDtJoQt4u3fvlnR5Bt6+ffvk5ORktjk5Oalhw4YaOXJk8WcIAAAAXKVy5cratm2bOnbseM2nQwAAAO4khS7gXXn7bN++fTVr1iy5u7uXWFIAAADAtQwaNEidOnWSxWKRxWKRj4/PNWNZnxkAANwJirwG3syZM3Xp0qV8+8+cOaNSpUpR2AMAAECJmjBhgrp3764jR47oySef1Pz58+Xp6WnrtAAAAEpMkQt43bt3V8eOHfXiiy9a7V++fLnWrFmjr776qtiSAwAAAApSq1Yt1apVS+PHj9czzzxjtT4zAADAncahqAckJibqkUceybc/JCREiYmJcGdhyQAARS5JREFUxZIUAAAAUBjjx49XmTJldPr0aW3ZskVbtmzR6dOnbZ0WAABAsSpyAS87O7vAR2hzcnL0xx9/FEtSAAAAQGH8/vvvev755+Xr66tWrVqpVatW8vX1Vb9+/fT777/bOj0AAIBiUeQC3kMPPaQPPvgg3/65c+eqcePGxZIUAAAAUBjDhw9XfHy81qxZo/T0dKWnp+uLL75QfHy8RowYYev0AAAAikWR18CbNGmSQkNDtXfvXrVp00aSFBcXpx07dmjDhg3FniAAAABwLZ9//rk+++wzhYSEmPvat28vV1dXde3aVXPmzLFdcgAAAMWkyDPwWrRooYSEBPn5+Wn58uX68ssvFRgYqO+++04PP/xwSeQIAAAAFOj333+Xt7d3vv1eXl48QgsAAO4YRZ6BJ0lBQUFavHhxcecCAAAAFElwcLDGjx+vRYsWycXFRZL0xx9/aOLEiQoODrZxdgAAAMXjpgp4V1y4cEEXL1602ufu7v6XEgIAAAAKa+bMmXr88cd17733qmHDhpKkvXv3ysXFRevXr7dxdgAAAMWjyAW833//XaNGjdLy5cv122+/5WvPzc0tlsQAAACAG6lfv74OHz6sxYsXKzk5WZLUo0cP9erVS66urjbODgAAoHgUuYD38ssv65tvvtGcOXP07LPPKjo6Wj///LPef/99TZ48uSRyBAAAAPLJyclRrVq1tHbtWg0YMMDW6QAAAJSYIhfwvvzySy1atEghISHq27evHn74YQUGBqpq1apavHixevXqVRJ5AgAAAFZKly6tCxcu2DoNAACAElfkt9CeOXNGAQEBki6vd3fmzBlJUsuWLbV58+bizQ4AAAC4jvDwcE2ZMkWXLl2ydSoAAAAlpsgz8AICAnTs2DHdd999qlWrlpYvX66HHnpIX375pTw9PUsgRQAAAKBgO3bsUFxcnDZs2KD69eurbNmyVu0rV660UWYAAADFp8gz8Pr27au9e/dKkl599VVFR0fLxcVFw4cP18svv1ysyeXm5mrs2LHy9/eXq6ur7r//fr355psyDMOMMQxD48aNU5UqVeTq6qrQ0FAdPnzY6jxnzpxRr1695O7uLk9PT/Xr10/nz5+3ivnuu+/08MMPy8XFRX5+fpo6dWq+fFasWKFatWrJxcVF9evX11dffVWs1wsAAICi8fT0VJcuXRQWFiZfX195eHhYbQAAAHeCIs/AGz58uPlzaGiokpOTlZSUpMDAQDVo0KBYk5syZYrmzJmjhQsXqm7dutq5c6f69u0rDw8PvfTSS5KkqVOnavbs2Vq4cKH8/f01duxYhYWF6cCBA3JxcZEk9erVSydPnlRsbKxycnLUt29fDRw4UEuWLJEkZWZmqm3btgoNDdXcuXO1b98+Pf/88/L09NTAgQMlSVu3blWPHj0UFRWlJ554QkuWLFHnzp21a9cu1atXr1ivGwAAANeXl5enadOm6YcfftDFixf16KOPasKECbx5FgAA3JEsxtXT2W5Senp6iTw++8QTT8jb21vz5s0z93Xp0kWurq765JNPZBiGfH19NWLECI0cOVKSlJGRIW9vby1YsEDdu3fXwYMHVadOHe3YsUNNmjSRJMXExKh9+/Y6ceKEfH19NWfOHL3++utKTU2Vk5OTpMuzC1evXq3k5GRJUrdu3ZSVlaW1a9eauTRr1kxBQUGaO3duoa4nMzNTHh4eysjIkLu7e7F8RwBwM16t18PWKeAG+rex2DoFFELgrCUl3gfjh4K9+eabmjBhgkJDQ+Xq6qr169erR48e+uijj2ySD39OAOzFkaE9bZ0CcEe4FeM8qfBjiCI/QjtlyhQtW7bM/Ny1a1dVrFhR99xzj/lobXFp3ry54uLi9MMPP0iS9u7dqy1btqhdu3aSpGPHjik1NVWhoaHmMR4eHmratKkSEhIkSQkJCfL09DSLd9LlmYMODg5KTEw0Y1q1amUW7yQpLCxMhw4d0tmzZ82Yq/u5EnOln4JkZ2crMzPTagMAAMBft2jRIr333ntav369Vq9erS+//FKLFy9WXl6erVMDAAAodkUu4M2dO1d+fn6SpNjYWMXGxurrr79Wu3btin0NvFdffVXdu3dXrVq1VLp0aTVq1EjDhg1Tr169JEmpqamSJG9vb6vjvL29zbbU1FR5eXlZtZcqVUoVKlSwiinoHFf3ca2YK+0FiYqKslqD5cr3BgAAgL8mJSVF7du3Nz+HhobKYrHol19+sWFWAAAAJaPIa+Clpqaahai1a9eqa9euatu2rapVq6amTZsWa3LLly/X4sWLtWTJEtWtW1d79uzRsGHD5Ovrqz59+hRrXyVh9OjRioyMND9nZmZSxAMAACgGly5dMtc7vqJ06dLKycmxUUYAAAAlp8gFvPLly+v48ePy8/NTTEyMJk2aJOny22Bzc3OLNbmXX37ZnIUnSfXr19d///tfRUVFqU+fPvLx8ZEkpaWlqUqVKuZxaWlpCgoKkiT5+Pjo1KlTVue9dOmSzpw5Yx7v4+OjtLQ0q5grn28Uc6W9IM7OznJ2di7qZQMAAOAGDMPQc889ZzXWunDhggYNGqSyZcua+1auXGmL9AAAAIpVkR+hffrpp9WzZ0899thj+u2338z16Hbv3q3AwMBiTe7333+Xg4N1io6OjubaJv7+/vLx8VFcXJzZnpmZqcTERAUHB0uSgoODlZ6erqSkJDNm48aNysvLM2cMBgcHa/PmzVa/sY2NjVXNmjVVvnx5M+bqfq7EXOkHAAAAt06fPn3k5eVltVzJ3//+d/n6+lrtAwAAuBMUeQbe22+/rWrVqun48eOaOnWq3NzcJEknT57Uiy++WKzJdezYUW+99Zbuu+8+1a1bV7t379aMGTP0/PPPS5IsFouGDRumSZMmqXr16vL399fYsWPl6+urzp07S5Jq166txx9/XAMGDNDcuXOVk5OjiIgIde/eXb6+vpKknj17auLEierXr59eeeUVff/995o1a5befvttM5ehQ4eqdevWmj59ujp06KClS5dq586d+uCDD4r1mgEAAHBj8+fPt3UKAAAAt0yRC3ilS5fWyJEj8+0fPnx4sSR0tXfeeUdjx47Viy++qFOnTsnX11cvvPCCxo0bZ8aMGjVKWVlZGjhwoNLT09WyZUvFxMRYrYmyePFiRUREqE2bNnJwcFCXLl00e/Zss93Dw0MbNmxQeHi4GjdurEqVKmncuHEaOHCgGdO8eXMtWbJEY8aM0Wuvvabq1atr9erVqlevXrFfNwAAAAAAAHCFxTAMo6gHHT58WN98841OnTplPs56xdXFNVjLzMyUh4eHMjIy5O7ubut0ANzFXq3Xw9Yp4Ab6t7HYOgUUQuCsJSXeB+OH2wN/TgDsxZGhPW2dAnBHuBXjPKnwY4giz8D78MMPNXjwYFWqVEk+Pj6yWP7/HxgWi4UCHgAAAAAAAFCMilzAmzRpkt566y298sorJZEPAAAAcMtFRUVp5cqVSk5Olqurq5o3b64pU6aoZs2atk4NAACg6G+hPXv2rJ555pmSyAUAAACwifj4eIWHh2vbtm2KjY1VTk6O2rZtq6ysLFunBgAAUPQZeM8884w2bNigQYMGlUQ+AAAAwC0XExNj9XnBggXy8vJSUlKSWrVqZaOsAAAALityAS8wMFBjx47Vtm3bVL9+fZUuXdqq/aWXXiq25AAAAABbyMjIkCRVqFChwPbs7GxlZ2ebnzMzM29JXgAA4O5U5ALeBx98IDc3N8XHxys+Pt6qzWKxUMADAADAbS0vL0/Dhg1TixYtVK9evQJjoqKiNHHixFucGQAAuFsVuYB37NixksgDAAAAsAvh4eH6/vvvtWXLlmvGjB49WpGRkebnzMxM+fn53Yr0AADAXajIBTwAAADgThUREaG1a9dq8+bNuvfee68Z5+zsLGdn51uYGQAAuJvdVAHvxIkTWrNmjVJSUnTx4kWrthkzZhRLYgAAAMCtYhiGhgwZolWrVmnTpk3y9/e3dUoAAACmIhfw4uLi9OSTTyogIEDJycmqV6+efvrpJxmGoQceeKAkcgQAAABKVHh4uJYsWaIvvvhC5cqVU2pqqiTJw8NDrq6uNs4OAADc7RyKesDo0aM1cuRI7du3Ty4uLvr88891/PhxtW7dWs8880xJ5AgAAACUqDlz5igjI0MhISGqUqWKuS1btszWqQEAABR9Bt7Bgwf16aefXj64VCn98ccfcnNz0xtvvKFOnTpp8ODBxZ4kAAAAUJIMw7B1CgAAANdU5Bl4ZcuWNde9q1Klin788Uez7ddffy2+zAAAAAAAAAAUfQZes2bNtGXLFtWuXVvt27fXiBEjtG/fPq1cuVLNmjUriRwBAAAAAACAu1aRC3gzZszQ+fPnJUkTJ07U+fPntWzZMlWvXp030AIAAAAAAADFrEgFvNzcXJ04cUINGjSQdPlx2rlz55ZIYgAAAAAAAACKuAaeo6Oj2rZtq7Nnz5ZUPgAAAAAAAACuUuSXWNSrV09Hjx4tiVwAAAAAAAAA/EmRC3iTJk3SyJEjtXbtWp08eVKZmZlWGwAAAAAAAIDiU+g18N544w2NGDFC7du3lyQ9+eSTslgsZrthGLJYLMrNzS3+LAEAAAAAAIC7VKELeBMnTtSgQYP0zTfflGQ+AAAAAAAAAK5S6AKeYRiSpNatW5dYMgAAAAAAAACsFWkNvKsfmQUAAAAAAABQ8go9A0+SatSoccMi3pkzZ/5SQgAAAAAAAAD+X5EKeBMnTpSHh0dJ5QIAAAAAAADgT4pUwOvevbu8vLxKKhcAAAAAAAAAf1LoNfBY/w4AAAAAAAC49QpdwLvyFloAAAAAAAAAt06hH6HNy8sryTwAAAAAAAAAFKDQM/AAAAAAAAAA3HoU8AAAAAAAAAA7RgEPAAAAAAAAsGMU8AAAAAAAAAA7RgEPAAAAAAAAsGMU8AAAAAAAAAA7RgEPAAAAAAAAsGMU8AAAAAAAAAA7ZvcFvJ9//ll///vfVbFiRbm6uqp+/frauXOn2W4YhsaNG6cqVarI1dVVoaGhOnz4sNU5zpw5o169esnd3V2enp7q16+fzp8/bxXz3Xff6eGHH5aLi4v8/Pw0derUfLmsWLFCtWrVkouLi+rXr6+vvvqqZC4aAAAAAAAA+B+7LuCdPXtWLVq0UOnSpfX111/rwIEDmj59usqXL2/GTJ06VbNnz9bcuXOVmJiosmXLKiwsTBcuXDBjevXqpf379ys2NlZr167V5s2bNXDgQLM9MzNTbdu2VdWqVZWUlKRp06ZpwoQJ+uCDD8yYrVu3qkePHurXr592796tzp07q3Pnzvr+++9vzZcBAAAAAACAu5LFMAzD1klcy6uvvqpvv/1W//nPfwpsNwxDvr6+GjFihEaOHClJysjIkLe3txYsWKDu3bvr4MGDqlOnjnbs2KEmTZpIkmJiYtS+fXudOHFCvr6+mjNnjl5//XWlpqbKycnJ7Hv16tVKTk6WJHXr1k1ZWVlau3at2X+zZs0UFBSkuXPnFup6MjMz5eHhoYyMDLm7u9/09wIAf9Wr9XrYOgXcQP82FlungEIInLWkxPtg/HB74M8JgL04MrSnrVMA7gi3YpwnFX4MYdcz8NasWaMmTZromWeekZeXlxo1aqQPP/zQbD927JhSU1MVGhpq7vPw8FDTpk2VkJAgSUpISJCnp6dZvJOk0NBQOTg4KDEx0Yxp1aqVWbyTpLCwMB06dEhnz541Y67u50rMlX4Kkp2drczMTKsNAAAAAAAAKAq7LuAdPXpUc+bMUfXq1bV+/XoNHjxYL730khYuXChJSk1NlSR5e3tbHeft7W22paamysvLy6q9VKlSqlChglVMQee4uo9rxVxpL0hUVJQ8PDzMzc/Pr0jXDwAAAAAAANh1AS8vL08PPPCA/vGPf6hRo0YaOHCgBgwYUOhHVm1t9OjRysjIMLfjx4/bOiUAAAAAAADcZuy6gFelShXVqVPHal/t2rWVkpIiSfLx8ZEkpaWlWcWkpaWZbT4+Pjp16pRV+6VLl3TmzBmrmILOcXUf14q50l4QZ2dnubu7W20AAAAAAABAUdh1Aa9FixY6dOiQ1b4ffvhBVatWlST5+/vLx8dHcXFxZntmZqYSExMVHBwsSQoODlZ6erqSkpLMmI0bNyovL09NmzY1YzZv3qycnBwzJjY2VjVr1jTfeBscHGzVz5WYK/0AAAAAAAAAJcGuC3jDhw/Xtm3b9I9//ENHjhzRkiVL9MEHHyg8PFySZLFYNGzYME2aNElr1qzRvn371Lt3b/n6+qpz586SLs/Ye/zxxzVgwABt375d3377rSIiItS9e3f5+vpKknr27CknJyf169dP+/fv17JlyzRr1ixFRkaauQwdOlQxMTGaPn26kpOTNWHCBO3cuVMRERG3/HsBAAAAAADA3aOUrRO4ngcffFCrVq3S6NGj9cYbb8jf318zZ85Ur169zJhRo0YpKytLAwcOVHp6ulq2bKmYmBi5uLiYMYsXL1ZERITatGkjBwcHdenSRbNnzzbbPTw8tGHDBoWHh6tx48aqVKmSxo0bp4EDB5oxzZs315IlSzRmzBi99tprql69ulavXq169erdmi8DAAAAAAAAdyWLYRiGrZO4W2RmZsrDw0MZGRmshwfApl6t18PWKeAG+rex2DoFFELgrCUl3gfjh9sDf04A7MWRoT1tnQJwR7gV4zyp8GMIu36EFgAAAAAAALjbUcADAAAAAAAA7BgFPAAAAAAAAMCOUcBDiZgwYYIsFovVVqtWLbP9woULCg8PV8WKFeXm5qYuXbooLS3NbF+wYEG+469sp06dkiSdPHlSPXv2VI0aNeTg4KBhw4blyyMnJ0dvvPGG7r//frm4uKhhw4aKiYkp8esHAAAAAAAoLhTwUGLq1q2rkydPmtuWLVvMtuHDh+vLL7/UihUrFB8fr19++UVPP/202d6tWzerY0+ePKmwsDC1bt1aXl5ekqTs7GxVrlxZY8aMUcOGDQvMYcyYMXr//ff1zjvv6MCBAxo0aJCeeuop7d69u2QvHgAAAAAAoJiUsnUCuHOVKlVKPj4++fZnZGRo3rx5WrJkiR599FFJ0vz581W7dm1t27ZNzZo1k6urq1xdXc1jTp8+rY0bN2revHnmvmrVqmnWrFmSpI8++qjAHD7++GO9/vrrat++vSRp8ODB+ve//63p06frk08+KbZrBQAAAAAAKCnMwEOJOXz4sHx9fRUQEKBevXopJSVFkpSUlKScnByFhoaasbVq1dJ9992nhISEAs+1aNEilSlTRn/729+KlEN2drZcXFys9rm6ulrNBgQAAAAAALBnFPBQIpo2baoFCxYoJiZGc+bM0bFjx/Twww/r3LlzSk1NlZOTkzw9Pa2O8fb2VmpqaoHnmzdvnnr27Gk1K68wwsLCNGPGDB0+fFh5eXmKjY3VypUrdfLkyZu9NAAAAAAAgFuKR2hRItq1a2f+3KBBAzVt2lRVq1bV8uXLi1yES0hI0MGDB/Xxxx8XOY9Zs2ZpwIABqlWrliwWi+6//3717dv3mo/cAgAAAAAA2Btm4OGW8PT0VI0aNXTkyBH5+Pjo4sWLSk9Pt4pJS0srcM28f/3rXwoKClLjxo2L3G/lypW1evVqZWVl6b///a+Sk5Pl5uamgICAm70UAAAAAACAW4oCHm6J8+fP68cff1SVKlXUuHFjlS5dWnFxcWb7oUOHlJKSouDg4HzHLV++XP369ftL/bu4uOiee+7RpUuX9Pnnn6tTp05/6XwAAAAAAAC3Co/QokSMHDlSHTt2VNWqVfXLL79o/PjxcnR0VI8ePeTh4aF+/fopMjJSFSpUkLu7u4YMGaLg4GA1a9bM6jzLli3TpUuX9Pe//73Afvbs2SPpcqHv9OnT2rNnj5ycnFSnTh1JUmJion7++WcFBQXp559/1oQJE5SXl6dRo0aV6PUDAAAAAAAUFwp4KBEnTpxQjx499Ntvv6ly5cpq2bKltm3bpsqVK0uS3n77bTk4OKhLly7Kzs5WWFiY3nvvvXznmTdvnp5++ul8L7y4olGjRubPSUlJWrJkiapWraqffvpJknThwgWNGTNGR48elZubm9q3b6+PP/74mucDAAAAAACwNxTwUCKWLl163XYXFxdFR0crOjr6unFbt269brthGNdtb926tQ4cOHDdGAAAAAAAAHvGGngAAAAAAACAHaOABwAAAAAAANgxHqG9Q71ar4etU0AhTP7+U1unAAAAAAAA7Bwz8AAAAAAAAAA7RgEPAAAAAAAAsGMU8AAAAAAAAAA7RgEPAAAAAAAAsGMU8AAAAAAAAAA7RgEPAAAAAAAAsGMU8AAAAAAAAAA7RgEPAAAAAAAAsGMU8AAAAAAAAAA7RgEPAAAAAAAAsGMU8AAAAAAAAAA7RgEPAAAAAAAAsGMU8AAAAAAAAAA7RgEPAAAAAAAAsGMU8AAAAAAAAAA7RgEPAAAAAAAAsGMU8AAAAAAAAAA7RgEPAAAAAAAAsGMU8AAAAAAAAAA7RgEPAAAAAAAAsGMU8AAAAAAAAAA7dlsV8CZPniyLxaJhw4aZ+y5cuKDw8HBVrFhRbm5u6tKli9LS0qyOS0lJUYcOHVSmTBl5eXnp5Zdf1qVLl6xiNm3apAceeEDOzs4KDAzUggUL8vUfHR2tatWqycXFRU2bNtX27dtL4jIBAAAAAAAA021TwNuxY4fef/99NWjQwGr/8OHD9eWXX2rFihWKj4/XL7/8oqefftpsz83NVYcOHXTx4kVt3bpVCxcu1IIFCzRu3Dgz5tixY+rQoYMeeeQR7dmzR8OGDVP//v21fv16M2bZsmWKjIzU+PHjtWvXLjVs2FBhYWE6depUyV88AAAAAAAA7lq3RQHv/Pnz6tWrlz788EOVL1/e3J+RkaF58+ZpxowZevTRR9W4cWPNnz9fW7du1bZt2yRJGzZs0IEDB/TJJ58oKChI7dq105tvvqno6GhdvHhRkjR37lz5+/tr+vTpql27tiIiIvS3v/1Nb7/9ttnXjBkzNGDAAPXt21d16tTR3LlzVaZMGX300Ue39ssAAAAAAADAXeW2KOCFh4erQ4cOCg0NtdqflJSknJwcq/21atXSfffdp4SEBElSQkKC6tevL29vbzMmLCxMmZmZ2r9/vxnz53OHhYWZ57h48aKSkpKsYhwcHBQaGmrGFCQ7O1uZmZlWGwAAAAAAAFAUpWydwI0sXbpUu3bt0o4dO/K1paamysnJSZ6enlb7vb29lZqaasZcXby70n6l7XoxmZmZ+uOPP3T27Fnl5uYWGJOcnHzN3KOiojRx4sTCXSgAAAAAAABQALuegXf8+HENHTpUixcvlouLi63TKbLRo0crIyPD3I4fP27rlAAAAAAAAHCbsesCXlJSkk6dOqUHHnhApUqVUqlSpRQfH6/Zs2erVKlS8vb21sWLF5Wenm51XFpamnx8fCRJPj4++d5Ke+XzjWLc3d3l6uqqSpUqydHRscCYK+coiLOzs9zd3a02wJ7MmTNHDRo0MP/7DA4O1tdff222v/DCC7r//vvl6uqqypUrq1OnTvlmncbFxal58+YqV66cfHx89Morr+R7y/Py5csVFBSkMmXKqGrVqpo2bZpV+8qVK/XYY4+pcuXKZh5Xv0QGAICStnnzZnXs2FG+vr6yWCxavXq1rVMCAAAw2XUBr02bNtq3b5/27Nljbk2aNFGvXr3Mn0uXLq24uDjzmEOHDiklJUXBwcGSpODgYO3bt8/qbbGxsbFyd3dXnTp1zJirz3El5so5nJyc1LhxY6uYvLw8xcXFmTHA7ejee+/V5MmTlZSUpJ07d+rRRx9Vp06dzPUhr7wY5uDBg1q/fr0Mw1Dbtm2Vm5srSdq7d6/at2+vxx9/XLt379ayZcu0Zs0avfrqq2YfX3/9tXr16qVBgwbp+++/13vvvae3335b7777rhmzefNmPfbYY/rqq6+UlJSkRx55RB07dtTu3btv7RcCALhrZWVlqWHDhoqOjrZ1KgAAAPlYDMMwbJ1EUYSEhCgoKEgzZ86UJA0ePFhfffWVFixYIHd3dw0ZMkSStHXrVklSbm6ugoKC5Ovrq6lTpyo1NVXPPvus+vfvr3/84x+SpGPHjqlevXoKDw/X888/r40bN+qll17SunXrFBYWJklatmyZ+vTpo/fff18PPfSQZs6cqeXLlys5OTnf2njXkpmZKQ8PD2VkZJT4bLxX6/Uo0fOjeEz+/lNbp5BPhQoVNG3aNPXr1y9f23fffaeGDRvqyJEjuv/++/Xaa68pNjbWao3KL7/8Ul27dtWpU6dUrlw59ezZUzk5OVqxYoUZ884772jq1KlKSUmRxWIpMI+6deuqW7duGjduXPFfJLhH3Ab6tyn47wbsS+CsJSXex60cP+Ayi8WiVatWqXPnzoU+hj8nAPbiyNCetk4BuCPcinGeVPgxhN2/xOJG3n77bTk4OKhLly7Kzs5WWFiY3nvvPbPd0dFRa9eu1eDBgxUcHKyyZcuqT58+euONN8wYf39/rVu3TsOHD9esWbN077336l//+pdZvJOkbt266fTp0xo3bpxSU1MVFBSkmJiYQhfvAHuXm5urFStWKCsrq8CZpVlZWZo/f778/f3l5+cn6fKblv+8PqWrq6suXLigpKQkhYSEKDs7W2XKlMkXc+LECf33v/9VtWrV8vWVl5enc+fOqUKFCsV3gQAAFKPs7GxlZ2ebnzMzM22YDQAAuNPddgW8TZs2WX12cXFRdHT0dR93qFq1qr766qvrnjckJOSGj+tFREQoIiKi0LkCt4N9+/YpODhYFy5ckJubm1atWmU+Xi5J7733nkaNGqWsrCzVrFlTsbGxcnJykiSFhYVp5syZ+vTTT9W1a1elpqaaxfGTJ0+aMcOHD9dzzz2nRx55REeOHNH06dPNmIIKeP/85z91/vx5de3atYSvHgCAmxMVFaWJEyfaOg0AAHCXsOs18ACUvJo1a2rPnj1KTEzU4MGD1adPHx04cMBs79Wrl3bv3q34+HjVqFFDXbt21YULFyRJbdu21bRp0zRo0CA5OzurRo0aat++vSTJweHy7WXAgAGKiIjQE088IScnJzVr1kzdu3e3irnakiVLNHHiRC1fvlxeXl4lffkAANyU0aNHKyMjw9yOHz9u65QAAMAdjAIecJdzcnJSYGCgGjdurKioKDVs2FCzZs0y2z08PFS9enW1atVKn332mZKTk7Vq1SqzPTIyUunp6UpJSdGvv/6qTp06SZICAgIkXV5HaMqUKTp//rz++9//KjU1VQ899JBVzBVLly5V//79tXz5coWGhpb0pQMAcNOcnZ3Nt7hf2QAAAErKbfcILYCSlZeXZ7Wmz9UMw5BhGPnaLRaLfH19JUmffvqp/Pz89MADD1jFODo66p577jFjgoODVblyZbP9008/1fPPP6+lS5eqQ4cOxXlJAAAAAADc1ijgAXex0aNHq127drrvvvt07tw5LVmyRJs2bdL69et19OhRLVu2TG3btlXlypV14sQJTZ48Wa6uruZjspI0bdo0Pf7443JwcNDKlSs1efJkLV++XI6OjpKkX3/9VZ999plCQkJ04cIFzZ8/XytWrFB8fLx5jiVLlqhPnz6aNWuWmjZtqtTUVEmXX3bh4eFxa78UAMBd6fz58zpy5Ij5+dixY9qzZ48qVKig++67z4aZAQAA8AgtcFc7deqUevfurZo1a6pNmzbasWOH1q9fr8cee0wuLi76z3/+o/bt2yswMFDdunVTuXLltHXrVqu16b7++ms9/PDDatKkidatW6cvvvhCnTt3tupn4cKFatKkiVq0aKH9+/dr06ZN5mO0kvTBBx/o0qVLCg8PV5UqVcxt6NCht+qrAADc5Xbu3KlGjRqpUaNGki4vEdGoUSONGzfOxpkBAAAwAw+4q82bN++abb6+vjd8e7Mkbdy48brtlSpVUkJCwnVj/vx2aQAAbrWQkBAZhmHrNAAAAArEDDwAAAAAAADAjjEDD7ChI0N72joFFELgrCW2TgEAAAAAcBdjBh4AAAAAAABgxyjgAQAAAAAAAHaMAh4AAAAAAABgxyjgAQAAAAAAAHaMAh4AAAAAAABgxyjgAQAAAAAAAHaMAh4AAAAAAABgxyjgAQAAAAAAAHaMAh4AAAAAAABgxyjgAQAAAAAAAHaMAh4AAAAAAABgxyjgAQAAAAAAAHaMAh4AAAAAAABgxyjgAQAAAAAAAHaMAh4AAAAAAABgxyjgAQAAAAAAAHaMAh4AAAAAAABgxyjgAQAAAAAAAHaMAh4AAAAAAABgxyjgAQAAAAAAAHaMAh4AAAAAAABgxyjgAQAAALBbEyZMkMVisdpq1ap1zfiVK1eqSZMm8vT0VNmyZRUUFKSPP/7YKsYwDI0bN05VqlSRq6urQkNDdfjwYbN906ZN+fq8su3YsUOSdOjQIT3yyCPy9vaWi4uLAgICNGbMGOXk5BQpl5IQHR2tatWqycXFRU2bNtX27dvzxSQkJOjRRx9V2bJl5e7urlatWumPP/4o8dwAADeHAh4AAAAAu1a3bl2dPHnS3LZs2XLN2AoVKuj1119XQkKCvvvuO/Xt21d9+/bV+vXrzZipU6dq9uzZmjt3rhITE1W2bFmFhYXpwoULkqTmzZtb9Xfy5En1799f/v7+atKkiSSpdOnS6t27tzZs2KBDhw5p5syZ+vDDDzV+/Pgi5VJUCxYsUEhIyDXbly1bpsjISI0fP167du1Sw4YNFRYWplOnTpkxCQkJevzxx9W2bVtt375dO3bsUEREhBwc+OchANirUrZOAAAAAACup1SpUvLx8SlU7J+LW0OHDtXChQu1ZcsWhYWFyTAMzZw5U2PGjFGnTp0kSYsWLZK3t7dWr16t7t27y8nJyaq/nJwcffHFFxoyZIgsFoskKSAgQAEBAWZM1apVtWnTJv3nP/8pdC6SlJ2drddff12ffvqp0tPTVa9ePU2ZMuW6RbrrmTFjhgYMGKC+fftKkubOnat169bpo48+0quvvipJGj58uF566SXzsyTVrFnzpvoDANwa/IoFAAAAgF07fPiwfH19FRAQoF69eiklJaVQxxmGobi4OB06dEitWrWSJB07dkypqakKDQ014zw8PNS0aVMlJCQUeJ41a9bot99+M4tiBTly5IhiYmLUunXrQuciSREREUpISNDSpUv13Xff6ZlnntHjjz9u9UhvYV28eFFJSUlW1+bg4KDQ0FDz2k6dOqXExER5eXmpefPm8vb2VuvWra87qxEAYHsU8AAAAADYraZNm2rBggWKiYnRnDlzdOzYMT388MM6d+7cNY/JyMiQm5ubnJyc1KFDB73zzjt67LHHJEmpqamSJG9vb6tjvL29zbY/mzdvnsLCwnTvvffma2vevLlcXFxUvXp1Pfzww3rjjTcKnUtKSormz5+vFStW6OGHH9b999+vkSNHqmXLlpo/f37hv6T/+fXXX5Wbm3vdazt69Kiky2sLDhgwQDExMXrggQfUpk2bmyoaAgBuDR6hBQAAAGC32rVrZ/7coEEDNW3aVFWrVtXy5cvVr1+/Ao8pV66c9uzZo/PnzysuLk6RkZEKCAi4qcdST5w4ofXr12v58uUFti9btkznzp3T3r179fLLL+uf//ynRo0aVahc9u3bp9zcXNWoUcPqnNnZ2apYsaKky0W+OnXqmG2XLl1STk6O3NzczH2vvfaaXnvttUJdT15eniTphRdeMGcUNmrUSHFxcfroo48UFRVVqPMAAG4tCngAAAAAbhuenp6qUaOGjhw5cs0YBwcHBQYGSpKCgoJ08OBBRUVFKSQkxFzbLi0tTVWqVDGPSUtLU1BQUL5zzZ8/XxUrVtSTTz5ZYF9+fn6SpDp16ig3N1cDBw7UiBEj5OjoeMNczp8/L0dHRyUlJZnxV1wp0Pn6+mrPnj3m/pUrV+rzzz/X4sWLzX0VKlSQJFWqVEmOjo5KS0uzOldaWpp53Veu+eqioCTVrl270I8mAwBuPR6hBQAAAHDbOH/+vH788Uer4tuN5OXlKTs7W5Lk7+8vHx8fxcXFme2ZmZlKTExUcHCw1XGGYWj+/Pnq3bu3SpcuXah+cnJyzFluN8qlUaNGys3N1alTpxQYGGi1XSm4lSpVymq/l5eXXF1drfZdKeA5OTmpcePGVteWl5enuLg489qqVasmX19fHTp0yCqvH374QVWrVr3hNQIAbMPuC3hRUVF68MEHVa5cOXl5ealz5875/mdz4cIFhYeHq2LFinJzc1OXLl3y/dYpJSVFHTp0UJkyZeTl5aWXX35Zly5dsorZtGmTHnjgATk7OyswMFALFizIl090dLSqVasmFxcXNW3aVNu3by/2awYAAABw2ciRIxUfH6+ffvpJW7du1VNPPSVHR0f16NFDktS7d2+NHj3ajI+KilJsbKyOHj2qgwcPavr06fr444/197//XZJksVg0bNgwTZo0SWvWrNG+ffvUu3dv+fr6qnPnzlZ9b9y4UceOHVP//v3z5bV48WItX75cBw8e1NGjR7V8+XKNHj1a3bp1M4t9N8qlRo0a6tWrl3r37q2VK1fq2LFj2r59u6KiorRu3bqb+r4iIyP14YcfauHChTp48KAGDx6srKws83FZi8Wil19+WbNnz9Znn32mI0eOaOzYsUpOTr7mI8kAANuz+0do4+PjFR4ergcffFCXLl3Sa6+9prZt2+rAgQMqW7aspMuvQV+3bp1WrFghDw8PRURE6Omnn9a3334rScrNzVWHDh3k4+OjrVu36uTJk+Zv0f7xj39Iuvw2qg4dOmjQoEFavHix4uLi1L9/f1WpUsV8xfuyZcsUGRmpuXPnqmnTppo5c6bCwsJ06NAheXl52eYLAgAAAO5gJ06cUI8ePfTbb7+pcuXKatmypbZt26bKlStLuvyLegeH/5+XkJWVpRdffFEnTpyQq6uratWqpU8++UTdunUzY0aNGqWsrCwNHDhQ6enpatmypWJiYuTi4mLV97x589S8eXPVqlUrX16lSpXSlClT9MMPP8gwDFWtWlUREREaPnx4kXKZP3++Jk2apBEjRujnn39WpUqV1KxZMz3xxBM39X1169ZNp0+f1rhx45SamqqgoCDFxMRYvdhi2LBhunDhgoYPH64zZ86oYcOGio2N1f33339TfQIASp7FMAzD1kkUxenTp+Xl5aX4+Hi1atVKGRkZqly5spYsWaK//e1vkqTk5GTVrl1bCQkJatasmb7++ms98cQT+uWXX8z/cc2dO1evvPKKTp8+LScnJ73yyitat26dvv/+e7Ov7t27Kz09XTExMZIuvwHrwQcf1Lvvvivp8nR0Pz8/DRkyRK+++uoNc8/MzJSHh4cyMjLk7u5e3F+NlVfr9SjR86N49G9jsXUKKITAWUtsnUKx4x5h/7g/3B5uxf3hVo4fcPP4cwJgL44M7WnrFIA7wq36d2BhxxB2/wjtn2VkZEj6/4Vak5KSlJOTo9DQUDOmVq1auu+++5SQkCBJSkhIUP369a1+6xQWFqbMzEzt37/fjLn6HFdirpzj4sWLSkpKsopxcHBQaGioGfNn2dnZyszMtNoAAAAAAACAorD7R2ivlpeXp2HDhqlFixaqV6+eJCk1NVVOTk7y9PS0ivX29lZqaqoZc3Xx7kr7lbbrxWRmZuqPP/7Q2bNnlZubW2BMcnJygflGRUVp4sSJN3exAAAAwDUwkxooHpO//9TWKQBAodxWM/DCw8P1/fffa+nSpbZOpVBGjx6tjIwMczt+/LitUwIAAAAAAMBt5raZgRcREaG1a9dq8+bNuvfee839Pj4+unjxotLT061m4aWlpZmvXvfx8cn3ttgrb6m9OubPb65NS0uTu7u7XF1d5ejoKEdHxwJjrpzjz5ydneXs7HxzFwwAAAAAAADoNpiBZxiGIiIitGrVKm3cuFH+/v5W7Y0bN1bp0qUVFxdn7jt06JBSUlIUHBwsSQoODta+fft06tQpMyY2Nlbu7u6qU6eOGXP1Oa7EXDmHk5OTGjdubBWTl5enuLg4MwYAAAAAAAAobnY/Ay88PFxLlizRF198oXLlyplr1nl4eMjV1VUeHh7q16+fIiMjVaFCBbm7u2vIkCEKDg5Ws2bNJElt27ZVnTp19Oyzz2rq1KlKTU3VmDFjFB4ebs6QGzRokN59912NGjVKzz//vDZu3Kjly5dr3bp1Zi6RkZHq06ePmjRpooceekgzZ85UVlaW+vbte+u/GAAAAAAAANwV7L6AN2fOHElSSEiI1f758+frueeekyS9/fbbcnBwUJcuXZSdna2wsDC99957Zqyjo6PWrl2rwYMHKzg4WGXLllWfPn30xhtvmDH+/v5at26dhg8frlmzZunee+/Vv/71L4WFhZkx3bp10+nTpzVu3DilpqYqKChIMTEx+V5sAQAAAAAAABQXuy/gGYZxwxgXFxdFR0crOjr6mjFVq1bVV199dd3zhISEaPfu3deNiYiIUERExA1zAgAAAAAAAIqD3a+BBwAAAAAAANzN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XhFFR0erWrVqcnFxUdOmTbV9+3ZbpwQAAIBiwlgPAADYIwp4RbBs2TJFRkZq/Pjx2rVrlxo2bKiwsDCdOnXK1qkBAADgL2KsBwAA7BUFvCKYMWOGBgwYoL59+6pOnTqaO3euypQpo48++sjWqQEAAOAvYqwHAADsVSlbJ3C7uHjxopKSkjR69Ghzn4ODg0JDQ5WQkFDgMdnZ2crOzjY/Z2RkSJIyMzNLNllJ2bk5Jd4H/rpz2RZbp4BCuBV/Z2817hH2j/vD7eFW3B+u9GEYRon3dTcr6ljPluM8ifs4UFzuxHHeuWzuD0BxuFX3h8KO9SjgFdKvv/6q3NxceXt7W+339vZWcnJygcdERUVp4sSJ+fb7+fmVSI64/cws+D8d2Jv3P7N1BrgLcX+4TdzC+8O5c+fk4eFxy/q72xR1rMc4D7gzzPT43NYpALBXt/jfgTca61HAK0GjR49WZGSk+TkvL09nzpxRxYoVZbEws+Jul5mZKT8/Px0/flzu7u62TgeAHeH+gKsZhqFz587J19fX1qngKozzcD3cxwFcC/cH/Flhx3oU8AqpUqVKcnR0VFpamtX+tLQ0+fj4FHiMs7OznJ2drfZ5enqWVIq4Tbm7u3PjBlAg7g+4gpl3Ja+oYz3GeSgM7uMAroX7A65WmLEeL7EoJCcnJzVu3FhxcXHmvry8PMXFxSk4ONiGmQEAAOCvYqwHAADsGTPwiiAyMlJ9+vRRkyZN9NBDD2nmzJnKyspS3759bZ0aAAAA/iLGegAAwF5RwCuCbt266fTp0xo3bpxSU1MVFBSkmJiYfIsdA4Xh7Oys8ePH53v8BgC4PwC2wVgPxYX7OIBr4f6Am2UxbvSeWgAAAAAAAAA2wxp4AAAAAAAAgB2jgAcAAAAAAADYMQp4AAAAAAAAgB2jgAcU0nPPPafOnTsX6RiLxaLVq1eXSD7X89NPP8lisWjPnj23vG/gbhQSEqJhw4aZn6tVq6aZM2faLJ+btWDBAnl6eto6DQC45RjnAbgWxnmwFxTwgP957rnnZLFYZLFY5OTkpMDAQL3xxhu6dOmSJGnWrFlasGBBiedx8eJFTZ06VQ0bNlSZMmVUqVIltWjRQvPnz1dOTk6J9w/cjQzDUGhoqMLCwvK1vffee/L09NSJEydskFnhpaamasiQIQoICJCzs7P8/PzUsWNHxcXF2To1ALA5xnnA3YtxHu4UpWydAGBPHn/8cc2fP1/Z2dn66quvFB4ertKlS2v06NHy8PAo8f4vXryosLAw7d27V2+++aZatGghd3d3bdu2Tf/85z/VqFEjBQUFlXgewN3GYrFo/vz5ql+/vt5//3298MILkqRjx45p1KhRmjNnju69914bZ3ltP/30k1q0aCFPT09NmzZN9evXV05OjtavX6/w8HAlJyfbOkUAsDnGecDdiXEe7hTMwAOu4uzsLB8fH1WtWlWDBw9WaGio1qxZIyn/oxUhISF66aWXNGrUKFWoUEE+Pj6aMGHCdc8/fvx4ValSRd99912B7TNnztTmzZsVFxen8PBwBQUFKSAgQD179lRiYqKqV68uSYqJiVHLli3l6empihUr6oknntCPP/6Y73zJyclq3ry5XFxcVK9ePcXHx9/cFwPcBfz8/DRr1iyNHDlSx44dk2EY6tevn9q2batGjRqpXbt2cnNzk7e3t5599ln9+uuvhT53SkqKOnXqJDc3N7m7u6tr165KS0uTJGVkZMjR0VE7d+6UJOXl5alChQpq1qyZefwnn3wiPz+/a57/xRdflMVi0fbt29WlSxfVqFFDdevWVWRkpLZt22bGzZgxQ/Xr11fZsmXl5+enF198UefPn893vtWrV6t69epycXFRWFiYjh8/XuhrBQB7xTgPuHsxzvt/jPNuXxTwgOtwdXXVxYsXr9m+cOFClS1bVomJiZo6dareeOMNxcbG5oszDENDhgzRokWL9J///EcNGjQo8HyLFy9WaGioGjVqlK+tdOnSKlu2rCQpKytLkZGR2rlzp+Li4uTg4KCnnnpKeXl5Vse8/PLLGjFihHbv3q3g4GB17NhRv/32W1G+AuCu0qdPH7Vp00bPP/+83n33XX3//fd6//339eijj6pRo0bauXOnYmJilJaWpq5duxbqnHl5eerUqZPOnDmj+Ph4xcbG6ujRo+rWrZskycPDQ0FBQdq0aZMkad++fbJYLNq9e7c56IqPj1fr1q0LPP+ZM2cUExOj8PBw8x5xtavXOnFwcNDs2bO1f/9+LVy4UBs3btSoUaOs4n///Xe99dZbWrRokb799lulp6ere/fuhbpWALidMM4D7i6M8xjn3fYMAIZhGEafPn2MTp06GYZhGHl5eUZsbKzh7OxsjBw5Ml+7YRhG69atjZYtW1qd48EHHzReeeUV87MkY8WKFUbPnj2N2rVrGydOnLhuDq6ursZLL71U5NxPnz5tSDL27dtnGIZhHDt2zJBkTJ482YzJyckx7r33XmPKlClFPj9wN0lLSzMqVapkODg4GKtWrTLefPNNo23btlYxx48fNyQZhw4dMgzj8v1g6NChZnvVqlWNt99+2zAMw9iwYYPh6OhopKSkmO379+83JBnbt283DMMwIiMjjQ4dOhiGYRgzZ840unXrZjRs2ND4+uuvDcMwjMDAQOODDz4oMN/ExERDkrFy5coiX+uKFSuMihUrmp/nz59vSDK2bdtm7jt48KAhyUhMTCzy+QHAXjDOA2AYjPMY593emIEHXGXt2rVyc3OTi4uL2rVrp27dul33cYk//4a1SpUqOnXqlNW+4cOHKzExUZs3b9Y999xz3f4NwyhUnocPH1aPHj0UEBAgd3d3VatWTdLl6dtXCw4ONn8uVaqUmjRpooMHDxaqD+Bu5eXlpRdeeEG1a9dW586dtXfvXn3zzTdyc3Mzt1q1aklSgY80/dnBgwfl5+dn9WhEnTp15Onpaf59bN26tbZs2aLc3FzFx8crJCREISEh2rRpk3755RcdOXJEISEhBZ6/sPcNSfr3v/+tNm3a6J577lG5cuX07LPP6rffftPvv/9uxpQqVUoPPvig+blWrVpWuQLA7YpxHgDGeYzzbmcU8ICrPPLII9qzZ48OHz6sP/74w3x04lpKly5t9dliseR7vOGxxx7Tzz//rPXr19+w/xo1ahRqEdKOHTvqzJkz+vDDD5WYmKjExERJuu5jIAAKr1SpUipV6vJ7ns6fP6+OHTtqz549Vtvhw4fVqlWrYumvVatWOnfunHbt2qXNmzdbDezi4+Pl6+trro30Z9WrV5fFYrnhveOnn37SE088oQYNGujzzz9XUlKSoqOjJXHvAHB3YJwHQGKch9sXBTzgKmXLllVgYKDuu+8+86b+Vz355JNasmSJ+vfvr6VLl143tmfPnvr3v/+t3bt352vLyclRVlaWfvvtNx06dEhjxoxRmzZtVLt2bZ09e7bA8129qOmlS5eUlJSk2rVr/7ULAu4yDzzwgPbv369q1aopMDDQarveP/yuqF27to4fP261QPCBAweUnp6uOnXqSLq8fkmDBg307rvvqnTp0qpVq5ZatWql3bt3a+3atddcF0WSKlSooLCwMEVHRysrKytfe3p6uiQpKSlJeXl5mj59upo1a6YaNWrol19+yRd/6dIlc6FlSTp06JDS09O5dwC47THOA/BnjPMY591OKOABt8BTTz2ljz/+WH379tVnn312zbhhw4apRYsWatOmjaKjo7V3714dPXpUy5cvV7NmzXT48GGVL19eFStW1AcffKAjR45o48aNioyMLPB80dHRWrVqlZKTkxUeHq6zZ8/q+eefL6nLBO5I4eHhOnPmjHr06KEdO3boxx9/1Pr169W3b1/l5ube8PjQ0FDVr19fvXr10q5du7R9+3b17t1brVu3VpMmTcy4kJAQLV682BzEVahQQbVr19ayZcuuO7CTLv9dz83N1UMPPaTPP/9chw8f1sGDBzV79mzzEavAwEDl5OTonXfe0dGjR/Xxxx9r7ty5+c5VunRpDRkyRImJiUpKStJzzz2nZs2a6aGHHirK1wYAdw3GecDti3Ee47zbCQU84Bb529/+poULF+rZZ5/VypUrC4xxdnZWbGysRo0apffff1/NmjXTgw8+qNmzZ+ull15SvXr15ODgoKVLlyopKUn16tXT8OHDNW3atALPN3nyZE2ePFkNGzbUli1btGbNGlWqVKkkLxO44/j6+urbb79Vbm6u2rZtq/r162vYsGHy9PSUg8ON/zdqsVj0xRdfqHz58mrVqpVCQ0MVEBCgZcuWWcW1bt1aubm5VmughISE5NtXkICAAO3atUuPPPKIRowYoXr16umxxx5TXFyc5syZI0lq2LChZsyYoSlTpqhevXpavHixoqKi8p2rTJkyeuWVV9SzZ0+1aNFCbm5u+XIFAFhjnAfcnhjnMc67nViMoqyKCAAAAAAAAOCWYgYeAAAAAAAAYMco4AEAAAAAAAB2jAIeAAAAAAAAYMco4AEAAAAAAAB2jAIeAAAAAAAAYMco4AEAAAAAAAB2jAIeAAAAAAAAYMco4AEAAAAAAAB2jAIeAAAAAAAAYMco4AHAn6SmpmrIkCEKCAiQs7Oz/Pz81LFjR8XFxdk6NQAAAPwFjPMA3K5K2ToBALAnP/30k1q0aCFPT09NmzZN9evXV05OjtavX6/w8HAlJyfbOkUAAADcBMZ5AG5nzMADgKu8+OKLslgs2r59u7p06aIaNWqobt26ioyM1LZt2yRJKSkp6tSpk9zc3OTu7q6uXbsqLS3NPMeECRMUFBSkjz76SPfdd5/c3Nz04osvKjc3V1OnTpWPj4+8vLz01ltvWfVtsVg0Z84ctWvXTq6urgoICNBnn31mFfPKK6+oRo0aKlOmjAICAjR27Fjl5OTk6/vjjz9WtWrV5OHhoe7du+vcuXOSpEWLFqlixYrKzs62Om/nzp317LPPFut3CQAAYE8Y5wG4nVHAA4D/OXPmjGJiYhQeHq6yZcvma/f09FReXp46deqkM2fOKD4+XrGxsTp69Ki6detmFfvjjz/q66+/VkxMjD799FPNmzdPHTp00IkTJxQfH68pU6ZozJgxSkxMtDpu7Nix6tKli/bu3atevXqpe/fuOnjwoNlerlw5LViwQAcOHNCsWbP04Ycf6u23387X9+rVq7V27VqtXbtW8fHxmjx5siTpmWeeUW5urtasWWPGnzp1SuvWrdPzzz//l79DAAAAe8Q4j3EecNszAACGYRhGYmKiIclYuXLlNWM2bNhgODo6GikpKea+/fv3G5KM7du3G4ZhGOPHjzfKlCljZGZmmjFhYWFGtWrVjNzcXHNfzZo1jaioKPOzJGPQoEFW/TVt2tQYPHjwNfOZNm2a0bhxY/NzQX2//PLLRtOmTc3PgwcPNtq1a2d+nj59uhEQEGDk5eVdsx8AAIDbGeM8xnnA7Y418ADgfwzDuGHMwYMH5efnJz8/P3NfnTp15OnpqYMHD+rBBx+UJFWrVk3lypUzY7y9veXo6CgHBwerfadOnbI6f3BwcL7Pe/bsMT8vW7ZMs2fP1o8//qjz58/r0qVLcnd3tzrmz31XqVLFqp8BAwbowQcf1M8//6x77rlHCxYs0HPPPSeLxXLD6wcAALgdMc5jnAfc7niEFgD+p3r16rJYLMWygHHp0qWtPlsslgL35eXlFfqcCQkJ6tWrl9q3b6+1a9dq9+7dev3113Xx4sUb9n11P40aNVLDhg21aNEiJSUlaf/+/XruuecKnQcAAMDthnEegNsdBTwA+J8KFSooLCxM0dHRysrKyteenp6u2rVr6/jx4zp+/Li5/8CBA0pPT1edOnX+cg5XFlC++nPt2rUlSVu3blXVqlX1+uuvq0mTJqpevbr++9//3lQ//fv314IFCzR//nyFhoZa/aYZAADgTsM4D8DtjgIeAFwlOjpaubm5euihh/T555/r8OHDOnjwoGbPnq3g4GCFhoaqfv366tWrl3bt2qXt27erd+/eat26tZo0afKX+1+xYoU++ugj/fDDDxo/fry2b9+uiIgISZd/c5ySkqKlS5fqxx9/1OzZs7Vq1aqb6qdnz546ceKEPvzwQxY1BgAAdwXGeQBuZxTwAOAqAQEB2rVrlx555BGNGDFC9erV02OPPaa4uDjNmTNHFotFX3zxhcqXL69WrVopNDRUAQEBWrZsWbH0P3HiRC1dulQNGjTQokWL9Omnn5q/8X3yySc1fPhwRUREKCgoSFu3btXYsWNvqh8PDw916dJFbm5u6ty5c7HkDgAAYM8Y5wG4nVmMwqzmCQAocRaLRatWrbplA602bdqobt26mj179i3pDwAA4G7FOA/AX8VbaAHgLnP27Flt2rRJmzZt0nvvvWfrdAAAAFBMGOcBdy4KeABwl2nUqJHOnj2rKVOmqGbNmrZOBwAAAMWEcR5w5+IRWgAAAAAAAMCO8RILAAAAAAAAwI5RwAMAAAAAAADsGAU8AAAAAAAAwI5RwAMAAAAAAADsGAU8AAAAAAAAwI5RwAMAAAAAAADsGAU8AAAAAAAAwI5RwAMAAAAAAADs2P8BaP/qrBL8c6k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data:image/png;base64,iVBORw0KGgoAAAANSUhEUgAABNAAAAGGCAYAAAC63XyoAAAAOXRFWHRTb2Z0d2FyZQBNYXRwbG90bGliIHZlcnNpb24zLjcuMSwgaHR0cHM6Ly9tYXRwbG90bGliLm9yZy/bCgiHAAAACXBIWXMAAA9hAAAPYQGoP6dpAACOqElEQVR4nOzdd3hUZd7G8e+k94RAOqHXQOgIEUWQQEBAKRYEEcWyYEQBFWUXwbKK5XUVRbELFhZ1ERRQMAYBFaT3JlVqCoQkkEDKzLx/HJgQ6ZjkTJL7c125nHPOM2d+k12eJPc8xWK32+2IiIiIiIiIiIjIebmYXYCIiIiIiIiIiIgzU4AmIiIiIiIiIiJyEQrQRERERERERERELkIBmoiIiIiIiIiIyEUoQBMREREREREREbkIBWgiIiIiIiIiIiIXoQBNRERERERERETkIhSgiYiIiIiIiIiIXIQCNBERERERERERkYtQgCYiIiIiIiIiInIRCtDENHa7nfj4eBISEs659s477xAUFMSBAwdMqOzKZGRkMGLECBo2bIi3tzc1atTgkUceISsrq1i7ffv20bNnT3x8fAgNDeWJJ56gsLDQcf3w4cMMHDiQBg0a4OLiwsiRI8/7epmZmSQmJhIREYGnpycNGjTg+++/L823KFJq1A9ceT/QqVMnLBbLOV89e/Ys7bcpUuLUB1zd7wJvvPGG47Wio6MZNWoUp06dKs23KFIq1AdceR9QUFDAc889R926dfHy8qJ58+bMnz+/tN+iiKAATUxksVj45JNPWL58Oe+9957j/J49exgzZgxvvfUW1atXL9HXLCgoKNH7ARw6dIhDhw7xf//3f2zatImpU6cyf/587rvvPkcbq9VKz549yc/PZ+nSpUybNo2pU6cyfvx4R5u8vDxCQkIYN24czZs3P+9r5efn07VrV/bu3cv//vc/tm/fzgcffEBUVFSJvy+RsqB+4Mr7gW+++YbDhw87vjZt2oSrqyu33XZbib8vkdKmPuDK+4Dp06fz1FNPMWHCBLZu3cpHH33El19+yT//+c8Sf18ipU19wJX3AePGjeO9997jrbfeYsuWLQwbNoy+ffuydu3aEn9fIvIXdhGTTZ061e7n52ffvXu33Waz2Tt37mzv27evfePGjfbu3bvbfX197aGhofa77rrLnp6e7njeDz/8YO/QoYM9MDDQHhwcbO/Zs6d9586djut79uyxA/YZM2bYO3bsaPf09LR/8sknZfKevvrqK7uHh4e9oKDAbrfb7d9//73dxcXFnpKS4mgzZcoUe0BAgD0vL++c599www32Rx999JzzU6ZMsdepU8een59farWLmEH9wOX3A3/1+uuv2/39/e0nTpwosdpFypr6gMvvAxITE+033nhjsXOjR4+2d+jQoWTfgEgZUh9w+X1ARESEffLkycXO9evXzz5o0KCSfQMicg6NQBPTDRkyhC5dujB06FAmT57Mpk2beO+997jxxhtp2bIlq1atYv78+aSmpnL77bc7npeTk8Po0aNZtWoVycnJuLi40LdvX2w2W7H7P/XUUzz66KNs3br1vMPDAXr06IGfn98Fv5o0aXJF7ykrK4uAgADc3NwAWLZsGbGxsYSFhTnaJCQkkJ2dzebNmy/7vt999x1xcXEkJiYSFhZG06ZNefHFF7FarVdUn4izUT9w+f3AX3300UcMGDAAX1/fq76HiNnUB1x+H3DttdeyevVqVqxYAcDu3bv5/vvvuemmm66oPhFnoj7g8vuAvLw8vLy8ip3z9vbm119/vaL6ROTKuZldgAjA+++/T5MmTViyZAkzZ87kvffeo2XLlrz44ouONh9//DHR0dH88ccfNGjQgP79+xe7x8cff0xISAhbtmyhadOmjvMjR46kX79+F339Dz/8kJMnT17wuru7+2W/lyNHjvD888/z4IMPOs6lpKQU+2EJOI5TUlIu+967d+9m4cKFDBo0iO+//56dO3fy0EMPUVBQwIQJEy77PiLOSP3AlVuxYgWbNm3io48+uqrnizgT9QGXZ+DAgRw5coTrrrsOu91OYWEhw4YN0xROKffUB1yehIQE/vOf/9CxY0fq1q1LcnIy33zzjT5QFykDCtDEKYSGhvKPf/yD2bNn06dPH7744gt+/vln/Pz8zmm7a9cuGjRowI4dOxg/fjzLly/nyJEjjk+a9u3bV+wHZps2bS75+iW1hlh2djY9e/YkJiaGZ555pkTueTabzUZoaCjvv/8+rq6utG7dmoMHD/Lqq68qQJNyT/3Alfvoo4+IjY3lmmuuKdXXESkL6gMuz6JFi3jxxRd55513aNeuHTt37uTRRx/l+eef5+mnny7x1xMpK+oDLs+kSZN44IEHaNSoERaLhbp163Lvvffy8ccfl/hriUhxCtDEabi5uTmGOJ84cYLevXvz8ssvn9MuIiICgN69e1OzZk0++OADIiMjsdlsNG3alPz8/GLtL2daU48ePfjll18ueL1mzZqXHFp9/Phxunfvjr+/P7NmzSr2KVV4eLhjqsUZqampjmuXKyIiAnd3d1xdXR3nGjduTEpKCvn5+Xh4eFz2vUSckfqBy5eTk8OMGTN47rnnrvi5Is5KfcClPf300wwePJj7778fgNjYWHJycnjwwQf517/+hYuLVmiR8kt9wKWFhIQwe/ZsTp06xdGjR4mMjOSpp56iTp06l30PEbk6CtDEKbVq1YqZM2dSq1Ytxw/Rsx09etSxA+X1118P8Lfm/f/dIdvZ2dkkJCTg6enJd999d866BHFxcbzwwgukpaURGhoKQFJSEgEBAcTExFx2nR06dGD69OnYbDbHL8h//PEHERERCs+kwlE/cHFff/01eXl53HXXXVf8XJHyQH3A+eXm5p4Tkp35YM1ut1/2fUScnfqAi/Py8iIqKoqCggJmzpxZbG04ESkdCtDEKSUmJvLBBx9w5513MmbMGIKDg9m5cyczZszgww8/pEqVKlStWpX333+fiIgI9u3bx1NPPXXVr/d3hmxnZ2fTrVs3cnNz+fzzz8nOziY7OxswPiFydXWlW7duxMTEMHjwYF555RVSUlIYN24ciYmJeHp6Ou61bt06wPjELT09nXXr1uHh4eH4oTp8+HAmT57Mo48+yogRI9ixYwcvvvgijzzyyFXXL+Ks1A+cvx8446OPPqJPnz5UrVr1qusWcWbqA87fB/Tu3Zv//Oc/tGzZ0jGF8+mnn6Z3797FRqiLlHfqA87fByxfvpyDBw/SokULDh48yDPPPIPNZmPMmDFXXb+IXCaztwEVOWPChAn25s2bO47/+OMPe9++fe1BQUF2b29ve6NGjewjR46022w2u91utyclJdkbN25s9/T0tDdr1sy+aNEiO2CfNWuW3W4v2rZ67dq1pVr3zz//bAfO+7Vnzx5Hu71799p79Ohh9/b2tlerVs3+2GOPOba1PuN896hZs2axNkuXLrW3a9fO7unpaa9Tp479hRdesBcWFpbqexQpK+oHLq8f2LZtmx2w//jjj6X6vkTKmvqAS/cBBQUF9meeecZet25du5eXlz06Otr+0EMP2Y8dO1aq71GkLKgPuHQfsGjRIsd7rlq1qn3w4MH2gwcPlur7ExGDxW7XWG8REREREREREZEL0SqjIiIiIiIiIiIiF6EATURERERERERE5CIUoImIiIiIiIiIiFyEAjQREREREREREZGLUIAmIiIiIiIiIiJyEQrQRERERERERERELkIBWgmx2+1kZ2djt9vNLkVETKA+QETUD4hUbuoDREQqNgVoJeT48eMEBgZy/Phxs0sREROoDxAR9QMilZv6ABGRik0BmoiIiIiIiIiIyEUoQBMREREREREREbkIBWgiIiIiIiIiIiIXoQBNRERERERERETkIhSgiYiIiIiIiIiIXIQCNBERERERERERkYtQgCYiIiIiIiIiInIRCtBEREREREREREQuQgGaiIiIiIiIiIjIRZgaoE2ZMoVmzZoREBBAQEAAcXFx/PDDD47rnTp1wmKxFPsaNmxYsXvs27ePnj174uPjQ2hoKE888QSFhYXF2ixatIhWrVrh6elJvXr1mDp16jm1vP3229SqVQsvLy/atWvHihUrSuU9i4iIiIiIiIhI+WJqgFa9enVeeuklVq9ezapVq7jxxhu55ZZb2Lx5s6PNAw88wOHDhx1fr7zyiuOa1WqlZ8+e5Ofns3TpUqZNm8bUqVMZP368o82ePXvo2bMnnTt3Zt26dYwcOZL777+fBQsWONp8+eWXjB49mgkTJrBmzRqaN29OQkICaWlpZfONEBERERERERERp2Wx2+12s4s4W3BwMK+++ir33XcfnTp1okWLFrzxxhvnbfvDDz/Qq1cvDh06RFhYGADvvvsuTz75JOnp6Xh4ePDkk08yb948Nm3a5HjegAEDyMzMZP78+QC0a9eOtm3bMnnyZABsNhvR0dGMGDGCp5566rLqzs7OJjAwkKysLAICAv7Gd0BEyiP1ASKifkCkclMfICJSsTnNGmhWq5UZM2aQk5NDXFyc4/wXX3xBtWrVaNq0KWPHjiU3N9dxbdmyZcTGxjrCM4CEhASys7Mdo9iWLVtGfHx8sddKSEhg2bJlAOTn57N69epibVxcXIiPj3e0OZ+8vDyys7OLfYlI5aE+QMRJpW4ps5dSPyBSuakPEBGpXEwP0DZu3Iifnx+enp4MGzaMWbNmERMTA8DAgQP5/PPP+fnnnxk7diyfffYZd911l+O5KSkpxcIzwHGckpJy0TbZ2dmcPHmSI0eOYLVaz9vmzD3OZ+LEiQQGBjq+oqOjr/6bICLljvoAESeV+Scs+T8ogwH26gdEKjf1ASIilYvpAVrDhg1Zt24dy5cvZ/jw4QwZMoQtW4xPjx988EESEhKIjY1l0KBBfPrpp8yaNYtdu3aZXDWMHTuWrKwsx9f+/fvNLklEypD6ABEn1bAHNOpZJi+lfkCkclMfICJSubiZXYCHhwf16tUDoHXr1qxcuZJJkybx3nvvndO2Xbt2AOzcuZO6desSHh5+zm6ZqampAISHhzv+e+bc2W0CAgLw9vbG1dUVV1fX87Y5c4/z8fT0xNPT8wrfrYhUFOoDRJzInl8g9yg06WMchzYuk5dVPyBSuakPEBGpXEwfgfZXNpuNvLy8815bt24dABEREQDExcWxcePGYrtlJiUlERAQ4JgGGhcXR3JycrH7JCUlOdZZ8/DwoHXr1sXa2Gw2kpOTi63FJiIiIk7owCr47wD4372wa6HZ1YiIiIhIBWXqCLSxY8fSo0cPatSowfHjx5k+fTqLFi1iwYIF7Nq1i+nTp3PTTTdRtWpVNmzYwKhRo+jYsSPNmjUDoFu3bsTExDB48GBeeeUVUlJSGDduHImJiY5Pg4YNG8bkyZMZM2YMQ4cOZeHChXz11VfMmzfPUcfo0aMZMmQIbdq04ZprruGNN94gJyeHe++915Tvi4iIiFyGlI3weT/IPwG1b4Aa15pdkYiIiIhUUKYGaGlpadx9990cPnyYwMBAmjVrxoIFC+jatSv79+/np59+coRZ0dHR9O/fn3Hjxjme7+rqyty5cxk+fDhxcXH4+voyZMgQnnvuOUeb2rVrM2/ePEaNGsWkSZOoXr06H374IQkJCY42d9xxB+np6YwfP56UlBRatGjB/Pnzz9lYQERERJzEkR3waR84lQXR7eDO/4K7l9lViYiIiEgFZbHby2CbqkogOzubwMBAsrKyCAgIMLscESlj6gNEytCxP+GTHpB9EMKbwZA54B1kdlXqB0QqOfUBIiIVm9OtgSYiIiJyQdmH4dObjfCsWkMYPMspwjMRERERqdgUoImIiEj58ccPcGwvBNWEu2eDbzWzKxIRERGRSsDUNdBERERErkiboYAF6naGgEizqxERERGRSkIBmoiIiDi3/BzIOgghDYzjNtolW0RERETKlqZwioiIiPMqOAUzBsFHXeHAarOrEREREZFKSgGaiIiIOCdrAfxvKOz+2Xhst5pdkYiIiIhUUgrQRERExPnYrDB7OGyfB66ecOd/Ifoas6sSERERkUpKAZqIiIg4F7sd5o2GjV+Dixvc/inUucHsqkSkPDieCgUnza5CREQqIAVoIiIi4jzsdvhxHKyeChYX6Pc+NOxudlUiUh5kHYBPusOMgcb6iSIiIiVIu3CKiIiI89g8C5ZNNh73fhOa9je3HhEpHzL3wdRekPmnMQU89ygERpldlYiIVCAK0ERERMR5NL4Zmt8JES2g1WCzqxGR8iBjD0y7GbL2QZXacM9chWciIlLiFKCJiIiI+awF4OoOrm7QZwpYLGZXJCLlwdFdRniWfQCC6xrhWUCk2VWJiEgFpDXQRERExFwbvob3boDjKcaxwjMRuRyZ+2BqTyM8q9YA7v1e4ZmIiJQaBWgiIiJinm3zYNY/IG2zsXGAiMjl8gs3pnuHNIZ75oF/uNkViYhIBaYpnCIiImKOXQvh63vAboVmA6DjGLMrEpHyxM0Dbp8G+TngE2x2NSIiUsFpBJqIiIiUvT+XwYxBYM2Hxr3hlrfBRb+WiMglpGyEz/rByWPGsZunwjMRESkT+k1VREREytahdTD9dijIhXrx0P8jY/MAEZGLObQOpvWGXcmQNN7sakREpJLRb6siIiJSdtL/gM/6Ql421OwAt39mjCAREbmYg2vgsz5wKgui2kDX582uSEREKhkFaCIiIlJ2fKtBlZpQpRbcOQM8fMyuSESc3YFVxrTNvCyIbgeD/gdeAWZXJSIilYwCNBERESk7PsFw93dgK9QfwCJyaft+h89vhfzjUONaGPQVePqbXZWIiFRCWgNNRERESteJdJg/FgrzjGOvAC36LSKXtn+lMfIs/zjUuh7u+p/CMxERMY1GoImIiEjpOXnMWPMsdSOcyoY+b5tdkYiUF1VqQmB1CIiAAf/VlG8RETGVAjQREREpHXnH4YvbjPDMNxSuH212RSJSnviFwj3zwNMP3L3NrkZERCo5TeEUERGRkldwEv57JxxYCd5V4O7ZULWu2VWJiLPb8RPMfgishcaxX4jCMxERcQoagSYiIiIlqzAfvhoCe38BD3+4ayaENTG7KhFxdtvnw1eDwZoP4c2g/TCzKxIREXHQCDQREREpOTYrzHoQdiwAN28Y+CVEtTa7KhFxdlvnwpd3GeFZ497QZqjZFYmIiBSjAE1ERERKTvZB2PsbuLjDHZ9DrQ5mVyQizm7Lt/D1ELAVQJO+cOsn4OZhdlUiIiLFaAqniIiIlJygGjB0Phz5A+rHm12NiDi7TTNh5gNgt0LsbdDnXXDVnygiIuJ8NAJNRERE/r7di8FuNx5XrQsNe5hbj4g4v00zYeb9RnjWfCD0fU/hmYiIOC1TA7QpU6bQrFkzAgICCAgIIC4ujh9++MFx/dSpUyQmJlK1alX8/Pzo378/qampxe6xb98+evbsiY+PD6GhoTzxxBMUFhYWa7No0SJatWqFp6cn9erVY+rUqefU8vbbb1OrVi28vLxo164dK1asKJX3LCIiUuH88h/49GZIetrsSkSkPAmuC57+0HIw3PI2uLiaXZGIiMgFmRqgVa9enZdeeonVq1ezatUqbrzxRm655RY2b94MwKhRo5gzZw5ff/01ixcv5tChQ/Tr18/xfKvVSs+ePcnPz2fp0qVMmzaNqVOnMn78eEebPXv20LNnTzp37sy6desYOXIk999/PwsWLHC0+fLLLxk9ejQTJkxgzZo1NG/enISEBNLS0srumyEiIlIerfgAkp81HvuGmFuLiJQvkS3gwcXQ+01w0cQYERFxbha7/cx8C+cQHBzMq6++yq233kpISAjTp0/n1ltvBWDbtm00btyYZcuW0b59e3744Qd69erFoUOHCAsLA+Ddd9/lySefJD09HQ8PD5588knmzZvHpk2bHK8xYMAAMjMzmT9/PgDt2rWjbdu2TJ48GQCbzUZ0dDQjRozgqaeeuqy6s7OzCQwMJCsri4CAgJL8lohIOaA+QCqlddNh9nDjcccn4MZx5tZjMvUDIpdh1cdwKhuuG2l2JSVOfYCISMXmNB/1WK1WZsyYQU5ODnFxcaxevZqCggLi44sWIG7UqBE1atRg2bJlACxbtozY2FhHeAaQkJBAdna2YxTbsmXLit3jTJsz98jPz2f16tXF2ri4uBAfH+9ocz55eXlkZ2cX+xKRykN9gFR6m2fDt4nG43bDofO/TC3HDOoHRK7Qig9g7ij4aQLs+cXsav429QEiIpWL6QHaxo0b8fPzw9PTk2HDhjFr1ixiYmJISUnBw8ODoKCgYu3DwsJISUkBICUlpVh4dub6mWsXa5Odnc3Jkyc5cuQIVqv1vG3O3ON8Jk6cSGBgoOMrOjr6qt6/iJRP6gOkUvvjx9MLf9uMtYu6TwSLxeyqypz6AZErsOwd+P5x4/G1j0Ct68ytpwSoDxARqVxMD9AaNmzIunXrWL58OcOHD2fIkCFs2bLF7LIuaezYsWRlZTm+9u/fb3ZJIlKG1AdIpXUy0wjPbAXQpB/0nlQpwzNQPyBy2X6bBAvGGo+vfwy6Plch+g31ASIilYvp+0R7eHhQr149AFq3bs3KlSuZNGkSd9xxB/n5+WRmZhYbhZaamkp4eDgA4eHh5+yWeWaXzrPb/HXnztTUVAICAvD29sbV1RVXV9fztjlzj/Px9PTE09Pz6t60iJR76gOk0vIOgts+hrWfQ7/3K/WueeoHRC7Dkv+Dhc8bj294EjqNrRDhGagPEBGpbEwfgfZXNpuNvLw8Wrdujbu7O8nJyY5r27dvZ9++fcTFxQEQFxfHxo0bi+2WmZSUREBAADExMY42Z9/jTJsz9/Dw8KB169bF2thsNpKTkx1tREREKr2Ck0WP68XDbVPB1d20ckSkHFj8alF41vlf0PmfFSY8ExGRysfUAG3s2LEsWbKEvXv3snHjRsaOHcuiRYsYNGgQgYGB3HfffYwePZqff/6Z1atXc++99xIXF0f79u0B6NatGzExMQwePJj169ezYMECxo0bR2JiouPToGHDhrF7927GjBnDtm3beOedd/jqq68YNWqUo47Ro0fzwQcfMG3aNLZu3crw4cPJycnh3nvvNeX7IiJXaft8mDUMbDazKxGpWI7shLdaw8b/mV2JiJQnwbXB4gJdJsANY8yuRkRE5G8xdQpnWload999N4cPHyYwMJBmzZqxYMECunbtCsDrr7+Oi4sL/fv3Jy8vj4SEBN555x3H811dXZk7dy7Dhw8nLi4OX19fhgwZwnPPPedoU7t2bebNm8eoUaOYNGkS1atX58MPPyQhIcHR5o477iA9PZ3x48eTkpJCixYtmD9//jkbC4iIE8vPhTmPwIlUiG4HbRSAi5SIzH3w6S2QfRCWvgkxfcDV9BUgRKQ8iL0VwmMhpKHZlYiIiPxtFrvdbje7iIogOzubwMBAsrKyCAgIMLsckcpp/0rYMAO6v1TmU8vUB0iFdDwFPukBGbuhWgO453vwCzG7KqelfkAqPbsdkp+Fmh2gflezqylz6gNERCo2p1sDTUTksuWdMBYyPyO6LfR8TesyiZSE3Az4tI8RngXVgMGzFZ6JyIXZ7TB/LPz6Onx5F2QfMrsiERGREqU5GCJSPmUfhum3Q8oGY3Hzax4wuyKRiuNUNnzeD9K3gl843P0tBEaZXZWIOCubDX54AlZ+aBx3fwkCIs2tSUREpIQpQBOR8idlI0y/w1iTyacaRLQwuyKRisNaYPz7OrQWfKoa4VlwHbOrEhFnZbPBvFGweipggZvfglaDza5KRESkxClAE5Hy5Y8f4X/3Qv4JY02mQV9DlVpmVyVScbi6Q8MekLoZ7voGQhuZXZGIOCub1djAZ+3ngAX6TIEWd5pdlYiISKlQgCYi5ceKD+CHMWC3Qe2OcPun4F3F7KpEKp4Oj0DzO7XmmYhcmM0G3ybC+v+CxQX6vg/NbjO7KhERkVKjTQREpHxIfh6+f9wIz1rcBYNmKjwTKSk2G3w/Bg6tKzqn8ExELsZiAb8wsLhC/48UnomISIWnEWgiUj5EtwMXN+g0Fq5/zPjFXUT+Prsdvn8MVn0MG7+GR9eDV4DZVYmIs7NYIP4ZiL0NwpuaXY2IiEip0wg0EXFeBSeLHjfoBg+vhI6PKzwTKSl2OySNN8IzLHDTqwrPROTCCvNhzkg4ssM4tlgUnomISKWhAE1EnFPKJpjcFjbPKjqnnQBFStaS/4OlbxqPe78BsbeaWo6IOLHCPPh6CKz+BD7vb4RpIiIilYgCNBFxPjt+go+7Q9Z++OU1Y5cvESlZy96Bn/9tPE54EVrfY2o5IuLECk7Bl4Nh+/fg6gk9/wNuHmZXJSIiUqa0BpqIOJeVH8H3T4DdCrWuhzs+AxdXs6sSqVjWfAoLxhqPO/0T4hLNrUdEnFfBSZgxCHYlg5s33PlfqNvZ7KpERETKnAI0EXEONhskPQ3LJhvHzQdC70n6hFukpNntsOcX4/G1I+CGMebWIyLOKz8XZtwJuxeBuw8M/ApqX292VSIiIqZQgCYi5svPhW8egG1zjePO47RZgEhpsVig77tQv6uxe57+nYnI+eTnwPQ7YO8v4OEHg76GmteaXZWIiIhptAaaiJhv989GeObqAf0/ghue0B/1IiXtz2VwIt147OIKzW7XvzMRuTAXN3DzAg9/uOsbhWciIlLpaQSaiJivUU+Ifxai20HNOLOrEal49i2Hz/tBQBTcMw/8w8yuSEScnZsn3PE5ZOyCsCZmVyMiImI6jUATEXPsWgh7lhQdXzdS4ZlIaTi0Dr64DQpyIagGeAeZXZGIOKuTmfDdI8Z/Ady9FJ6JiIicphFoIlL2Vk+FuaPB0w8e+Bmq1jW7IpGKKX27MfIsLwtqXGuMJnHzNLsqEXFGuRnwWV84vA6Op8Cgr8yuSERExKkoQBORsmOzQfIz8Nsk47hBdwisbmpJIhVWxh749BbIPQoRLWDgDPDwMbsqEXFGOUfhs1sgZSP4VIUu482uSERExOkoQBORslFwEr55ELZ+Zxx3Ggs3PKlFzEVKQ/YhIzw7fhhCGsPgWeAVaHZVIuKMTqQb/UXaZvANgSFzILSx2VWJiIg4HQVoIlL6TqTBfwfAwdXg4g63vA3N7zC7KpGK68dxkPknBNeBu2eDT7DZFYmIMzqeCp/eDOnbwC/MCM9CGppdlYiIiFNSgCYipSvnCHzQBbL2gXcVuOMLqNXB7KpEKrae/wGbFbo9D/7hZlcjIs4o+zBM6w1Hd4B/pBGeVatndlUiIiJOSwGaiJQun6pQtzPs/QUGfq1fzkVKS36OMcLTzcPYafP2aWZXJCLOzGIB7BBQHe6ZY4xYFRERkQtSgCYipePkMWPEmcUCPV+DvOOaRiZSWgpOGdOk3bzg9k/B3dvsikTE2fmHG6POrPlQpZbZ1YiIiDg9F7MLEJEKxmaDn56Bd66FrIPGOVd3hWcipcVaAF/fA3uWwJ9L4egusysSEWd17E9jjUSb1TgOiFR4JiIicpk0Ak1ESk7BSZg1DLbMNo53LIA2Q00tSaRCs1mN3W3/+MEYfXbnDAhvanZVIuKMMnbD1N6QfQBcPaDLeLMrEhERKVcUoIlIyTiRDjPuhAMrjXWYbn4LWtxpdlUiFZfdDnMehc3fGP/mbv8Mal9vdlUi4oyO7DQ2DDh+CKrWh7YPmF2RiIhIuaMATUT+vvTt8MVtkPkneAXBHZ/rD3mR0mS3w4J/wtrPwOIC/T+EBt3MrkpEnFH6H0Z4diIFQhrB3d+Bf5jZVYmIiJQ7CtBE5O/ZswS+vAtOZRnrqAz6H1Srb3ZVIhXbb2/A7+8Yj295G5r0MbMaEXFWaVth2s2QkwahMUZ45hdidlUiIiLlkjYREJG/Z9XHRngW3Q7uT1Z4JlIWGvYE/0i46f+gxUCzqxERZ5S6Gab2MsKzsFgYMlfhmYiIyN9gaoA2ceJE2rZti7+/P6GhofTp04ft27cXa9OpUycsFkuxr2HDhhVrs2/fPnr27ImPjw+hoaE88cQTFBYWFmuzaNEiWrVqhaenJ/Xq1WPq1Knn1PP2229Tq1YtvLy8aNeuHStWrCjx9yxS4dzyNtzwpPGptm81s6sRqbhSN0N+jvE4pAEkLodrtI6RiFxAYZ6xS29EcxjyHfhWNbsiERGRcs3UAG3x4sUkJiby+++/k5SUREFBAd26dSMnJ6dYuwceeIDDhw87vl555RXHNavVSs+ePcnPz2fp0qVMmzaNqVOnMn580c5Ce/bsoWfPnnTu3Jl169YxcuRI7r//fhYsWOBo8+WXXzJ69GgmTJjAmjVraN68OQkJCaSlpZX+N0KkPCk4BT8+DSePGccevtD5n+DuZW5dIhWVtQAWvwrv3QDJzxWd9wowryYRcX5RreCeOXD3t+ATbHY1IiIi5Z7FbrfbzS7ijPT0dEJDQ1m8eDEdO3YEjBFoLVq04I033jjvc3744Qd69erFoUOHCAszFkR99913efLJJ0lPT8fDw4Mnn3ySefPmsWnTJsfzBgwYQGZmJvPnzwegXbt2tG3blsmTJwNgs9mIjo5mxIgRPPXUU5esPTs7m8DAQLKysggI0B81UkHlHIEZA2H/cqh7I9z1DVgsZlflFNQHSKlI2wqzhsHhdcZx495w2zRwcTW1LDk/9QNiugOr4eBqaPeg2ZVUSuoDREQqNqdaAy0rKwuA4ODin5J98cUXVKtWjaZNmzJ27Fhyc3Md15YtW0ZsbKwjPANISEggOzubzZs3O9rEx8cXu2dCQgLLli0DID8/n9WrVxdr4+LiQnx8vKPNX+Xl5ZGdnV3sS6RCO7IDPuxihGdegXDdqEodnqkPkFJlLYRfX4f3OhrhmVcQ9PsAbv9M4ZkTUT8gTmX/CvisD/zwBGz6xuxqKgX1ASIilYvTBGg2m42RI0fSoUMHmjZt6jg/cOBAPv/8c37++WfGjh3LZ599xl133eW4npKSUiw8AxzHKSkpF22TnZ3NyZMnOXLkCFar9bxtztzjryZOnEhgYKDjKzo6+urfvIiz2/MLfBgPx/ZCUE247yeo3dHsqkylPkBKTfof8HEC/PQMWPOhQXd46HdodnulDq2dkfoBcRp/LoPP+kJeNtS8Dup3M7uiSkF9gIhI5eI0AVpiYiKbNm1ixowZxc4/+OCDJCQkEBsby6BBg/j000+ZNWsWu3btMqlSw9ixY8nKynJ87d+/39R6RErNuv8av5SfyoTq18ADC40FzCs59QFSauaNhoOrwDMQ+kyBO2dAQITZVcl5qB8Qp7D3V/i8P+SfMD7cGvQVePqZXVWloD5ARKRycTO7AICHH36YuXPnsmTJEqpXr37Rtu3atQNg586d1K1bl/Dw8HN2y0xNTQUgPDzc8d8z585uExAQgLe3N66urri6up63zZl7/JWnpyeenp6X/yZFyqO1n8O3icbjJn2NP+bdvc2tyUmoD5ASZbcXjS7r9box+qzHKxAYZWpZcnHqB8R0uxfB9AFQeNJYm3TAdP2cLkPqA0REKhdTR6DZ7XYefvhhZs2axcKFC6ldu/Yln7Nu3ToAIiKMT+Pj4uLYuHFjsd0yk5KSCAgIICYmxtEmOTm52H2SkpKIi4sDwMPDg9atWxdrY7PZSE5OdrQRqZQa3gTBdeG60dD/Y/1SLlLSbDb4fQpM622sewZQrT4M+ELhmYhc3M5kmH6HEZ7V7wYD/quf0yIiIqXI1BFoiYmJTJ8+nW+//RZ/f3/HemOBgYF4e3uza9cupk+fzk033UTVqlXZsGEDo0aNomPHjjRr1gyAbt26ERMTw+DBg3nllVdISUlh3LhxJCYmOj4RGjZsGJMnT2bMmDEMHTqUhQsX8tVXXzFv3jxHLaNHj2bIkCG0adOGa665hjfeeIOcnBzuvffesv/GiJgpN8P4Bdzd29j2/h+LwdPf7KpEKp6M3TA7EfYtNY43f2OscyYicjlyj0JhnvFh121TwU0joUREREqTxW6320178QsshvzJJ59wzz33sH//fu666y42bdpETk4O0dHR9O3bl3HjxhXbGvrPP/9k+PDhLFq0CF9fX4YMGcJLL72Em1tRPrho0SJGjRrFli1bqF69Ok8//TT33HNPsdedPHkyr776KikpKbRo0YI333zTMWX0UrRttVQIR3bC9NsgPBZunQouTrNMotNTHyCXzWaDVR9B0ngoyAV3X0j4N7S+V5sElHPqB6TU2WxGP3Gmr9i9CGpcC24eppYlBvUBIiIVm6kBWkWiH5hS7u39Db4cBCePQVANuC8J/M+/BqCcS32AXJZjfxrrCu79xTiudT3cMhmq1DK1LCkZ6gekVB3dZfQfre+B5gPMrkbOQ32AiEjF5hSbCIiIydZ/afxSbiuAqDZw53/BL9TsqkQqln3L4fN+xk557j4Q/yy0vV8jPUXk4mxWWP4uJD8Hhacg6wA07Q+u7mZXJiIiUqkoQBOpzOx2WPQSLH7JOI65Bfq+p0WIRUpDeCz4hYFfLNzyNlSta3ZFIuLsjuyA2Q/BgdM7ztfpBDe/pfBMRETEBArQRCqrwjz4bgRs+NI47jASukzQaBiRkmK3w7ovoF68MR3awweGzAH/CP07E5GLs1lh2dvw8wvGqDMPf2OtxFZDtFaiiIiISRSgiVRWOUeMxYctrtDrP8aaKiJSMrIOwpxHYOdPxg55A6Ybf/QGRpldmYiUB18Ohu2nd4uveyP0fhOCos2tSUREpJJTgCZSWQVGwZ0zjE0D6nUxuxqRisFuh/X/hR+egrwscPWEGnHGeY0aEZHL1fwOY7ORhBeh5V3qP0RERJyAAjSRyuTPZbDjR+gy3vhlPKqV2RWJVBzHU2DOo/DHfOM4shX0fRdCGppbl4g4v7RtxojVax82jmNuMXbp9Qk2ty4RERFxUIAmUlls+Bq+fQis+cYf9M0HmF2RSMVgt8PG/8H3j8OpTHD1gE5j4dpHwFU/ZkXkIqyFsHSSsaGPNR/CmxobBYDCMxERESej3+xFKjq7HZa8aixEDNCoFzS+2dyaRCoSi8VYq+hUJkQ0hz7vQliM2VWJiLNL3WJ8sHVorXFcPwGqNTC3JhEREbkgBWgiFVlhvrGQ+fr/GsfXjoD457QDoEhJyDkKvlWNxze9ZoRncQ+Dq7u5dYmIc7MWwG9vwKKXwVYAXoHQ/WVjZLjWOhMREXFaCtBEKqrcDPjqbmMRYosr3PQqtL3P7KpEyr+cozBvNBxaA8OXgqe/EaRdN8rsykTE2aX/Ad/cD4fXG8cNekCv1yEgwty6RERE5JIUoIlURHY7fHErHFwNHv5w+1SoF292VSLl39Y5MHcU5KQbwfTe36Bhd7OrEpHywtUNjuwAryDjg63Y2zTqTEREpJxQgCZSEVkscOM44w/9AdMhrInZFYmUb7kZ8MMY2Pi1cRwaA32mQGQLU8sSkXIgbStUrWdM7w6uA7dNM6Z8+4eZXZmIiIhcAS2EJFKRpG0relz3RkhcqfBM5O/a9j28094IzywucP1j8OAihWcicnGF+fDzRHj3Ovj19aLzDbopPBMRESmHNAJNpCKw2+GX12Dhv6HfB9DsNuO8m4e5dYmUdzt/ghl3Go+rNYS+UyCqtbk1iYjzO7weZj8EqZuM4/Rtxs9qTdcUEREptxSgiZR3hfnGVM11nxvHqZuA20wtSaTCqHMj1LoeolpBp3+Cu5fZFYmIMyvMgyWvwi//AbsVfKrCTf8HTfoqPBMRESnnFKCJlGcnj8GXg0/vtOkCPV6Bax4wuyqR8utUFvz4NLT7hzH92cUFBs82Fv4WEbmYg2vg20RI22Icx/QxwjO/EFPLEhERkZKhvwhEyquMPTD9djjyB3j4wa2fGOuqiMjV2ZkM342A7IOQsgEe+NkYMaLwTEQuxWYz+o+0LeBTDXqeHnUmIiIiFYb+KhApj/avhP8OgNwjEBAFA7+E8FizqxIpn/KOw4/jYPVU47hKbUh4UdOtROTSbDZjpKqLC/R+E35/B3q8DL7VzK5MRERESpgCNJHyKPNPIzwLbwYDv4KACLMrEimfdi+Cb0dA1j7j+Jp/QPwE8PA1tSwRcXIFp2DRREjbanyIZbFA9dZw60dmVyYiIiKlRAGaSHlxeIMxysxigdhbwcUV6nUFTz+zKxMpf+x2+OFJWPGecRxUA255B2pfb25dIuL89q+Ebx8yllAAYx3S2h3NrUlERERKnYvZBYjIJaRvhxmD4L3rYeucovNN+io8E7laFkvRjppt7oPhyxSeicjFFZw0pnt/3M0Iz/zCYMB0hWciIiKVhEagiTirrAPG9JB108FuM3bZTNsKMTebXZlI+ZSfA6lbILqtcdzpn1C/G9S6zty6RMT57VtujDo7utM4bjYAuk8En2Bz6xIREZEyowBNxNnkZsCv/4Hl74M1zzjXqBfc+DSENjK3NpHy6s9lxh+/OUfhoWUQGGWMQFN4JiKXsvF/MPN+wA5+4dD7DWjYw+yqREREpIwpQBNxJnt+gRkDIS/bOK7ZAeKfgehrTC1LpNwqOAkL/w3L3gbs4B8Jxw8bAZqIyOWoe6MxXbNeF0h4AbyrmF2RiIiImEABmogzCY81pmqGNYUuE6B+V2OtJhG5cvtXwuzhcHSHcdzirtN//AaZWpaIOLn8HPj1dbh2BHgFGtM0hy8F36pmVyYiIiImUoAmYhabDbbMgqWT4a6Zxi/o3kFw349QtT64aI8PkatScMpYP3Dpm8b6gX7hcPOb0CDB7MpExNnt/Q2+TYRje4zRqre8bZxXeCYiIlLpKUATMcOuhfDTM3B4vXH8+xS48V/G45CGppUlUiHs/RV+e8N43GwA9HhJU65E5OLyTkDys7DifeM4IApi+ppbk4iIiDgVBWgiZengGiM427PYOPbwg2sfgbiHTC1LpNyzWcHF1XhcPx7aJ0KtDtCop7l1iYjz27MEvn0YMv80jlvdDd3+bUzfFBERETlNAZpIWTi6C5Kfgy2zjWNXD2hzH3R8HHyrmVqaSLl3eD3Mfgi6Pmcs8g3Q/UVzaxIR51eYBwv+CSs/NI4DqhvTvc/0IyIiIiJnMXWRpYkTJ9K2bVv8/f0JDQ2lT58+bN++vVibU6dOkZiYSNWqVfHz86N///6kpqYWa7Nv3z569uyJj48PoaGhPPHEExQWFhZrs2jRIlq1aoWnpyf16tVj6tSp59Tz9ttvU6tWLby8vGjXrh0rVqwo8fcslVTa1tPhmQWa3wkPrzKmlSk8E7l61gJY9BJ8cCOkbjKmX9ntZlclIuWFqwcc+cN43PpeeGiZwjMRERG5IFMDtMWLF5OYmMjvv/9OUlISBQUFdOvWjZycHEebUaNGMWfOHL7++msWL17MoUOH6Nevn+O61WqlZ8+e5Ofns3TpUqZNm8bUqVMZP368o82ePXvo2bMnnTt3Zt26dYwcOZL777+fBQsWONp8+eWXjB49mgkTJrBmzRqaN29OQkICaWlpZfPNkIrlZCas+2/RcaOe0OFRGP4b9H0XqtQ0rTSRCiFlE3zQ2dgswFYIMbfAXd9o11oRubi845Cx23hsscDNk2HwbOj9BngFmFmZiIiIODmL3e48H9enp6cTGhrK4sWL6dixI1lZWYSEhDB9+nRuvfVWALZt20bjxo1ZtmwZ7du354cffqBXr14cOnSIsLAwAN59912efPJJ0tPT8fDw4Mknn2TevHls2rTJ8VoDBgwgMzOT+fPnA9CuXTvatm3L5MmTAbDZbERHRzNixAieeuqpS9aenZ1NYGAgWVlZBAToF7BKq+AkLH8Pfn0dTmXCfT9BdFuzq5IyoD6gjFgL4bfXYdHLYCswNgfo+Ro07W92ZSLqB5zdrp/huxHG2mYP/AxuHmZXJBWM+gARkYrN1BFof5WVlQVAcHAwAKtXr6agoID4+HhHm0aNGlGjRg2WLVsGwLJly4iNjXWEZwAJCQlkZ2ezefNmR5uz73GmzZl75Ofns3r16mJtXFxciI+Pd7T5q7y8PLKzs4t9SSVmLYTV0+DNVvDTBCM8C2lsjIyRCkl9gAnsdvisDyz8txGeNewJDy1XeCamUT9QTpzKhu8eMfqPrP3GKLSs/WZXJRWA+gARkcrFaQI0m83GyJEj6dChA02bNgUgJSUFDw8PgoKCirUNCwsjJSXF0ebs8OzM9TPXLtYmOzubkydPcuTIEaxW63nbnLnHX02cOJHAwEDHV3R09NW9cSnf7HbY8i280x7mPALHD0FgNPSZYkzXrBlndoVSStQHmMBigSZ9wCsI+n0AA74A/7BLPUuk1KgfKAd2JsM7cbBmmnF8zYMwfClUrWtuXVIhqA8QEalcnCZAS0xMZNOmTcyYMcPsUi7L2LFjycrKcnzt369PMiulRS/BV3fD0R3gHQwJLxobBLQYCC6uZlcnpUh9QBlJ/wPWflF03Hqo8W+s2e1a70xMp37AiZ3Kgm8fhs/7QfYBqFIb7pkHN70Knn5mVycVhPoAEZHKxc3sAgAefvhh5s6dy5IlS6hevbrjfHh4OPn5+WRmZhYbhZaamkp4eLijzV93yzyzS+fZbf66c2dqaioBAQF4e3vj6uqKq6vreducucdfeXp64unpeXVvWMq3vBNFv3y3GAjL34VrHoBrT6+rIpWC+oBSZrPC7+9A8vNgt0J4U4hoDi4u4BdidnUigPoBp7bqY1j7GWCBdsOgy9Pg4Wt2VVLBqA8QEalcTB2BZrfbefjhh5k1axYLFy6kdu3axa63bt0ad3d3kpOTHee2b9/Ovn37iIszpsbFxcWxcePGYrtlJiUlERAQQExMjKPN2fc40+bMPTw8PGjdunWxNjabjeTkZEcbETJ2w/+GwpRroTDPOFelJozeCjeOU3gm8nflHYfDG2DzbPjkJvhxHFjzoPYN4FPN7OpExNnZbEWP2ydCo15w7w/Q4yWFZyIiIvK3XdUItH379hEdHY3lL9Nn7HY7+/fvp0aNGpd1n8TERKZPn863336Lv7+/Y72xwMBAvL29CQwM5L777mP06NEEBwcTEBDAiBEjiIuLo3379gB069aNmJgYBg8ezCuvvEJKSgrjxo0jMTHR8YnQsGHDmDx5MmPGjGHo0KEsXLiQr776innz5jlqGT16NEOGDKFNmzZcc801vPHGG+Tk5HDvvfdezbdIKpLjqbDkFVg9tWhTgD1LoH5X47GHj2mliZQrdjvkHIFje4xAum6XotFkM++HjV8Xb+/hDwkvQKu7NV1TRC5u+3wjdB/8DQTVMHbYHPDFpZ8nIiIicpmuKkCrXbs2hw8fJjQ0tNj5jIwMateujdVqvaz7TJkyBYBOnToVO//JJ59wzz33APD666/j4uJC//79ycvLIyEhgXfeecfR1tXVlblz5zJ8+HDi4uLw9fVlyJAhPPfcc8XqnTdvHqNGjWLSpElUr16dDz/8kISEBEebO+64g/T0dMaPH09KSgotWrRg/vz552wsIJXIqSxY+hYsexsKco1z9eKhywSIaGZubSLOrjAP1k0/HZad/jq2B/JPFLUZ+DU06GY89j0dpPlUNdYqCouBjk8YfwiLiFxIbgbMHwsbTq+hu/gVuGWyuTWJiIiUoJSUFF544QXmzZvHwYMHCQ0NpUWLFowcOZIuXbqYXV6lYrHb7fYrfZKLiwupqamEhBRfh+bPP/8kJiaGnJycEiuwvMjOziYwMJCsrCwCAgLMLkf+rjWfQtIEOJlhHEe1hvhnofb15tYlTqtS9QEFpyDzz6JQLGO38dhWCHfPNtrYrPDvMLAV/OXJFgisDlVqGQFZnRuM07kZ4OIGXhX8eycVWqXqB5zBtu9h7kg4kQpYIC7RWFLB3dvsyqSSUh8gIiVt7969dOjQgaCgIJ577jliY2MpKChgwYIFvP/++2zbts3sEiuVKxqBNnr0aAAsFgtPP/00Pj5FU9esVivLly+nRYsWJVqgiCkK84zwrGp96DIeGvfWFDKpXE5lG+GYhx9UrWuc2zoHfngKsg8C5/nsxeIK1gJwdTd2oW1xJ7h5Q3AdCK5tjCyrUhPczrPgsk9wqb4dEaeTcwSO7QXvKsaXV6B2b75cuRnww5Ow8SvjuGp96PMORF9jbl0iIiIl7KGHHsJisbBixQp8fYvW82zSpAlDhw4FjCW2RowYQXJyMi4uLnTv3p233nrLMZvumWeeYfbs2TzyyCM888wzZGRkcPfdd/PWW2/x2muv8Z///Aebzcajjz7Kv/71L8drWCwW3nnnHb777jsWLVpEREQEr7zyCrfeequjzZNPPsmsWbM4cOAA4eHhDBo0iPHjx+Pu7l7stR977DGefvppjh07Ro8ePfjggw/w9/fn008/ZdSoURw6dKjYpix9+vTB39+fzz77rFS/v1fqigK0tWvXAsZaZxs3bsTDw8NxzcPDg+bNm/P444+XbIUipc1uh+0/wNEd0OFR41yrIeAZAE37g6tTbFYrUjoOr4fULUVTLc+MKMs9aly/5h9w0yvGYzdvyD5gPPbwMwKx4NpF4VhwbeCsoPnmt8r0rYiUK7sWwjcPFD/nFVgUqPlUhUH/K/rwZvU0I5w+c90RvAUZ631VFrkZ8HY7yEkDi4uxA3ansRp1JiIiFU5GRgbz58/nhRdeKBaenREUFITNZuOWW27Bz8+PxYsXU1hYSGJiInfccQeLFi1ytN21axc//PAD8+fPZ9euXdx6663s3r2bBg0asHjxYpYuXcrQoUOJj4+nXbt2juc9/fTTvPTSS0yaNInPPvuMAQMGsHHjRho3bgyAv78/U6dOJTIyko0bN/LAAw/g7+/PmDFjir327NmzmTt3LseOHeP222/npZde4oUXXuC2227jkUce4bvvvuO2224DIC0tjXnz5vHjjz+W0nf26l1RMvDzzz8DcO+99zJp0iQNTZby78+l8NMzsH+5MX2scW9jtIybBzS/w+zqRP4emxWy9p8VjJ0Ox7pPLFpbLPl52Jl0/uf7VDP+YD8jui3cl2SEZb7VNCpT5O+wuEBgDTh5DPKPG+dOZRlfx/YawdjZ/8Z+HAd52ee/l4cf3PQqtBhoHG/7HnYsODdsOzuc8w8vzXdXenyCoX43OLDSGHVWvY3ZFYmIiJSKnTt3YrfbadSo0QXbJCcns3HjRvbs2UN0dDQAn376KU2aNGHlypW0bdsWAJvNxscff4y/vz8xMTF07tyZ7du38/333+Pi4kLDhg15+eWX+fnnn4sFaLfddhv3338/AM8//zxJSUm89dZbjnXpx40b52hbq1YtHn/8cWbMmFEsQLPZbEydOhV/f38ABg8eTHJyMi+88ALe3t4MHDiQTz75xBGgff7559SoUeOctfKdwVUNrfnkk09Kug6RspW6GX561vgDA4yRNe2Hg7emkUk5U3DSGC0WWN04zs0wRrVk7IHMfedZgwxoc29RgFa9LVjzzhpNVuf0VMta565H5hWoKVIiJSX2VuMLjKnPJzONMO3MlzWvqK3dDg0SjH/fZ7c5lQXYjc05XM8ahXZgpbFz9IWENIbE343H+bnwYZezAragcwO3mtcV7ZhbmG8E62UZoG/5Dtx9oH68cdzjJXBxB3evsqtBRESkjF3OcvVbt24lOjraEZ4BxMTEEBQUxNatWx0BWq1atRwBFkBYWBiurq64uLgUO5eWllbs/nFxceccr1u3znH85Zdf8uabb7Jr1y5OnDhBYWHhOQOt/vraERERxV7ngQceoG3bthw8eJCoqCimTp3KPffcg8UJP6y/7ACtX79+TJ06lYCAAPr163fRtt98883fLkykVBzbCz9PhA1fAnZjzaZWd8MNT0JAhNnViZxf3gljivGZEWTH9kDGXuPx8UNQtR6MWG209fSHXT+D/fRuyK4eRhhWpXbRWmRV6xfdu9OTwJNl/IZEpBhXdyOg8gs5/3WLBfp/eO55mw3ysowwzadq0fm6ncHNq3jYdvaXb7WitiePQdqWi9d3z7yi2uaONH6GXmh0W0SLohHc+bmQvrXommcgnPWL+iXlHIHvn4DN34BfuBH6eVcx+jkREZEKrn79+lgslhLZKODMmmRnWCyW856z2WyXfc9ly5YxaNAgnn32WRISEggMDGTGjBm89tprl3zts1+nZcuWNG/enE8//ZRu3bqxefNm5s2bd9l1lKXLDtACAwMdCWBAQIBTpoEilzTvMdj5k/G4SV/oPA6q1TO3JhG7HU6knRWO7YGacVD3RuP6ui/ghzEXfn5uhvGHtIuL8Yd4v/fBL9QIzPwjr+wPVhEpP1xcisKps9XuaHxdDp9guPvbonDNMcots+ic31nTPU8eM3bczUk3vv4qpk9RgJa+DT64seiaxaX4Om/ewXDL2+BvLHLM1rnGaDrvKsa9kyZA7pHTH3YNNkahiYiIVBLBwcEkJCTw9ttv88gjj5yzDlpmZiaNGzdm//797N+/3zEKbcuWLWRmZhITE/O3a/j999+5++67ix23bNkSgKVLl1KzZs1iGw/8+eefV/U6999/P2+88QYHDx4kPj6+2Ig6Z3LZAVrfvn3x8jKGyk+dOrW06hEpWXnHjWDizC6Cnf9p/OLfZQJEtTK3NqncfpsE+1ecXp9sLxTkFL/e/qGiAK1KLfANLb5Y/9kjynyqFp9OFXsrIiKXxd0b6nS6/Pb9P7rwyLaTxyD0rF/WrQUQUN04X5ADdltRuzNczvpV9JfX4NCa4q8X2gT6vA2RLa/q7YmIiJRnb7/9Nh06dOCaa67hueeeo1mzZhQWFpKUlMSUKVPYsmULsbGxDBo0iDfeeIPCwkIeeughbrjhBtq0+fvrhH799de0adOG6667ji+++IIVK1bw0UcfAcYIuX379jFjxgzatm3LvHnzmDVr1lW9zsCBA3n88cf54IMP+PTTT/923aXligK0lJQUQkJCcHV15fDhw4SGhpZmbSJXrzDPWP9l8StQpSbcn2wEDFGtjU/aRcy2ezHsSi46trgY65idCchqnLXeQP1u8MSOsq9RROSvPHyMr8CoS7et0Q5GbzYeF+adu87byWPGiLQzotsZxyePGes7NukL1z9WuXYZFREROUudOnVYs2YNL7zwAo899hiHDx8mJCSE1q1bM2XKFCwWC99++y0jRoygY8eOuLi40L17d956660Sef1nn32WGTNm8NBDDxEREcF///tfx8i2m2++mVGjRvHwww+Tl5dHz549efrpp3nmmWeu+HUCAwPp378/8+bNo0+fPiVSe2mw2C9nZTogPDycDz74gN69e+Pi4kJqaiohIRdYq6MSys7OJjAwkKysLO1OaiabDTZ+DT//21hAHYxROvd8rzXOpFRdcR+webYxOvLMaLKgGvojUaSc0+8CIpWb+gARqUgsFguzZs0qs0CrS5cuNGnShDfffLNMXu9qXPYItGHDhnHLLbdgsViwWCyEh194+3Or1VoixYlcNrsddiRB8rOQusk45xduLJDecrCxLpSIM2nSx+wKRERERERETHXs2DEWLVrEokWLeOedd8wu56IuO0B75plnGDBgADt37uTmm2/mk08+ISgoqBRLE7lMdjt8cRvsTDKOPQPhukeh3XBjmomIiIiIiIiIOJ2WLVty7NgxXn75ZRo2bGh2ORd12QEaQKNGjWjUqBETJkzgtttuw8dH4YQ4AYsFwmNh7y9wzYNw3ShjVzERERERERERuWKXudrX37Z3794yeZ2ScEUB2hkTJkwAID09ne3btwPQsGFDrYkmZSNzPyx6CarVh+tGGueuGwlt77+8RY1FRERERERERK7AVQVoubm5PPzww3z22WeO9c5cXV25++67eeuttzQyTUpHboaxxf2KD8CaZ0zVbHs/ePoZu3advZOXiIiIiIiIiEgJcbmaJ40aNYrFixfz3XffkZmZSWZmJt9++y2LFy/mscceK+kapbLLz4Elr8Kk5rBsshGe1boeBn9jhGciIiIiIiIiIqXoqkagzZw5k//973906tTJce6mm27C29ub22+/nSlTppRUfVKZWQth9Sew+BXISTPOhcVC/DNQr4ux9pmIiIiIiIiISCm76imcYWFh55wPDQ0lNzf3bxclAhgB2coPjfCsSi3oPA6a9geXqxo4KSIiIiIiIiJyVa4qiYiLi2PChAmcOnXKce7kyZM8++yzxMXFlVhxUsmcyjLWNzuwyjh2cYWEF6DHq5C4EprdpvBMRERERERERMrcVY1Ae+ONN+jevTvVq1enefPmAKxfvx4vLy8WLFhQogVKBWe3G4HZ6qmw+RsoyIUmfeG2qcb1evFQz8wCRURERERERCqWe+65h8zMTGbPnn3Zz7FYLMyaNYs+ffqUWl3ns3fvXmrXrs3atWtp0aJFmb722a5qOE9sbCw7duxg4sSJtGjRghYtWvDSSy+xY8cOmjRpUtI1SkV0MhOWvw9TOsBH8bDucyM8C2kENTuYXZ2IiIiIiIhIuXXPPfdgsViwWCx4eHhQr149nnvuOQoLCwGYNGkSU6dOLfU68vPzeeWVV2jevDk+Pj5Uq1aNDh068Mknn1BQUFDqr1+SrngEWkFBAY0aNWLu3Lk88MADpVGTVHRbvoVv/gGFJ41jNy9j1FnreyC6nTYHEBEREREREfmbunfvzieffEJeXh7ff/89iYmJuLu7M3bsWAIDA0v99fPz80lISGD9+vU8//zzdOjQgYCAAH7//Xf+7//+j5YtW5o6ouxKXfEINHd392Jrn4lcUm4G7F9RdBzR3AjPQmOgxyvw2Dbo+y7UaK/wTERERERERKQEeHp6Eh4eTs2aNRk+fDjx8fF89913gDFC7eypmJ06deKRRx5hzJgxBAcHEx4ezjPPPHPR+0+YMIGIiAg2bNhw3utvvPEGS5YsITk5mcTERFq0aEGdOnUYOHAgy5cvp379+gDMnz+f6667jqCgIKpWrUqvXr3YtWvXOffbtm0b1157LV5eXjRt2pTFixdf3TfmKl3VFM7ExERefvllx9A/kXPY7fDnUvjmQXitEXx5F1hPD8+sUgseWg7Dl0K7f4B3FVNLFREREREREbkcdrud3PxCU77sdvvfqt3b25v8/PwLXp82bRq+vr4sX76cV155heeee46kpKTzfg9GjBjBp59+yi+//EKzZs3Oe78vvviC+Ph4WrZsec41d3d3fH19AcjJyWH06NGsWrWK5ORkXFxc6Nu3LzabrdhznnjiCR577DHWrl1LXFwcvXv35ujRo1fyLfhbrmoTgZUrV5KcnMyPP/5IbGys402f8c0335RIcVIO5WbA+v8amwIc+aPovG8oZB+CKjWN49BGppQnIiIiIiIicrVOFliJGW/O5olbnkvAx+PKYxy73U5ycjILFixgxIgRF2zXrFkzJkyYAED9+vWZPHkyycnJdO3a1dGmsLCQu+66i7Vr1/Lrr78SFRV1wfvt2LGDTp06XbK+/v37Fzv++OOPCQkJYcuWLTRt2tRx/uGHH3a0nTJlCvPnz+ejjz5izJgxl3yNknBVAVpQUNA5b1AquVPZMG+0sb6Z9XSi7e4Lsf2Ntc0iW2l6poiIiIiIiEgZmTt3Ln5+fhQUFGCz2Rg4cOBFp2X+dSRZREQEaWlpxc6NGjUKT09Pfv/9d6pVq3bR17/cEXM7duxg/PjxLF++nCNHjjhGnu3bt69YgBYXF+d47ObmRps2bdi6detlvUZJuKIAzWaz8eqrr/LHH3+Qn5/PjTfeyDPPPIO3t3dp1SfO7OSxoumXnv5wcLURnkU0N0KzpreCV4CpJYqIiIiIiIiUFG93V7Y8l2Daa1+Jzp07M2XKFDw8PIiMjMTN7eIRkLu7e7Fji8VyzjTKrl278t///pcFCxYwaNCgi96vQYMGbNu27ZJ19u7dm5o1a/LBBx8QGRmJzWajadOmF51uaoYrCtBeeOEFnnnmGeLj4/H29ubNN98kPT2djz/+uLTqE2djs8HeJcYUza1z4cFFEN7UGF1206vgUxUiz53fLCIiIiIiIlLeWSyWq5pGaQZfX1/q1atXove8+eab6d27NwMHDsTV1ZUBAwZcsO3AgQP55z//ydq1a89ZB62goID8/HxOnTrF9u3b+eCDD7j++usB+PXXX897v99//52OHTsCxlTS1atX8/DDD5fQO7u0K/pf/dNPP+Wdd97hH//4BwA//fQTPXv25MMPP8TF5ar2I5Dy4kQarPsCVk+DY3uKzu/40QjQAOrFm1ObiIiIiIiIiJSJvn378tlnnzF48GDc3Ny49dZbz9tu5MiRzJs3jy5duvD8889z3XXX4e/vz6pVq3j55Zf56KOPaNasGVWrVuX9998nIiKCffv28dRTT533fm+//Tb169encePGvP766xw7doyhQ4eW5lst5ooCtH379nHTTTc5juPj47FYLBw6dIjq1auXeHHiBPYsgZUfwrZ5YDu966qHPzS7HVoPMaZrioiIiIiIiEilceutt2Kz2Rg8eDAuLi7069fvnDaenp4kJSXx+uuv89577/H444/j4+ND48aNeeSRR2jatCkuLi7MmDHDcdywYUPefPPN824+8NJLL/HSSy+xbt066tWrx3fffXfJddhKksV+Bfugurq6kpKSQkhIiOOcv78/GzZsoHbt2lf84kuWLOHVV19l9erVHD58mFmzZtGnTx/H9XvuuYdp06YVe05CQgLz5893HGdkZDBixAjmzJmDi4sL/fv3Z9KkSfj5+TnabNiwgcTERFauXElISAgjRow4Z5eGr7/+mqeffpq9e/dSv359Xn755WJh4aVkZ2cTGBhIVlYWAQEVaN2vOY8a0zUBotoYa5s16Quefhd7lkilU2H7ABG5bOoHRCo39QEiIhXbFY1As9vt3HPPPXh6ejrOnTp1imHDhuHr6+s4980331zW/XJycmjevDlDhw49b1oJ0L17dz755BPH8dmvDTBo0CAOHz5MUlISBQUF3HvvvTz44INMnz4dMH6QdevWjfj4eN599102btzI0KFDCQoK4sEHHwRg6dKl3HnnnUycOJFevXoxffp0+vTpw5o1a4rt+FCh2Wywe6ERltW+Aa55wDjfZii4uBujzcJjTS1RRERERERERMQMVzQC7d57772sdmcHXpddiMVy3hFomZmZzJ49+7zP2bp1KzExMaxcuZI2bdoAMH/+fG666SYOHDhAZGQkU6ZM4V//+hcpKSl4eHgA8NRTTzF79mzHbhB33HEHOTk5zJ0713Hv9u3b06JFC959993Lqr/cfuKUfRjWfg5rPoWsfca5kEbw0O/GxgAiclnKbR8gIiVG/YBI5aY+QESkYruiEWhXE4z9XYsWLSI0NJQqVapw44038u9//5uqVasCsGzZMoKCghzhGRjrsrm4uLB8+XL69u3LsmXL6NixoyM8A2Ma6Msvv8yxY8eoUqUKy5YtY/To0cVeNyEh4YLBHUBeXh55eXmO4+zs7BJ6x2XAZoWdycZosz/mg91qnPcKhOZ3QqshCs9ELqFc9wEiUiLUD4hUbuoDREQqF6feOrN79+58+umnJCcn8/LLL7N48WJ69OiB1WoEPikpKYSGhhZ7jpubG8HBwaSkpDjahIWFFWtz5vhSbc5cP5+JEycSGBjo+IqOjv57b7YsbZsL02+D7fOM8KzGtdD3PXhsO/R4GcJizK5QxOmV6z5AREqE+gGRyk19gIhI5eLUAdqAAQO4+eabiY2NpU+fPsydO5eVK1eyaNEis0tj7NixZGVlOb72799vdknnZy2E7fNhyatF5xp0h6r1oX0iJK6AoT9A8wHg7m1enSLlTLnpA0Sk1KgfEKnc1AeIiFQuVzSF02x16tShWrVq7Ny5ky5duhAeHk5aWlqxNoWFhWRkZBAeHg5AeHg4qampxdqcOb5UmzPXz8fT0/OcDQ2cSuZ+WPsZrPkMjh8Ciws0HwiBUeDmCQ+v1DRNkb/B6fsAESl16gdEKjf1ASIilYtTj0D7qwMHDnD06FEiIiIAiIuLIzMzk9WrVzvaLFy4EJvNRrt27RxtlixZQkFBgaNNUlISDRs2pEqVKo42ycnJxV4rKSmJuLi40n5LJctaAFvnwhe3wRuxsPhlIzzzDob2D4GLa1FbhWciIiIiIiIiIpfF1BFoJ06cYOfOnY7jPXv2sG7dOoKDgwkODubZZ5+lf//+hIeHs2vXLsaMGUO9evVISEgAoHHjxnTv3p0HHniAd999l4KCAh5++GEGDBhAZGQkAAMHDuTZZ5/lvvvu48knn2TTpk1MmjSJ119/3fG6jz76KDfccAOvvfYaPXv2ZMaMGaxatYr333+/bL8hf0fBKZjcBrLOGjpeuyO0vgca9TJGnYmIiIiIiIiIyBUzNUBbtWoVnTt3dhyf2QlzyJAhTJkyhQ0bNjBt2jQyMzOJjIykW7duPP/888WGSn/xxRc8/PDDdOnSBRcXF/r378+bb77puB4YGMiPP/5IYmIirVu3plq1aowfP54HH3zQ0ebaa69l+vTpjBs3jn/+85/Ur1+f2bNn07Rp0zL4Llwla4Gxg2a9ruDuZXxFNIeCk9BykLGTZtW6ZlcpIiIiIiIiIlLuWex2u93sIiqC7OxsAgMDycrKIiAgoPReKGMPrPkU1n4OOWnQ70Nodptx7XgqeFcBN4/Se30ROa8y6wNExGmpHxCp3NQHiEhF0alTJ1q0aMEbb7wBQK1atRg5ciQjR440ta4rNXXqVEaOHElmZmaJ3K9crYFWaRXmw+ZZ8GkfeLMF/PofIzzzDYXCk0Xt/MMUnomIiIiIiIhUYna7nfj4eMfyV2d75513CAoK4sCBAyZUdvlSUlIYMWIEderUwdPTk+joaHr37n3O+vVlqVztwlkpLX/f2Awg98jpExaoe6OxtlnDHuDqbmZ1IiIiIiIiIuJELBYLn3zyCbGxsbz33nv84x//AIx158eMGcOUKVOoXr26yVVe2N69e+nQoQNBQUG8+uqrxMbGUlBQwIIFC0hMTGTbtm2m1KURaM6mMA9yjhY/l3sE/MLg+sfh0XUw+BuIuVnhmYiIiIiIiIicIzo6mkmTJvH444+zZ88e7HY79913H926daNly5b06NEDPz8/wsLCGDx4MEeOHLn0TU/bt28ft9xyC35+fgQEBHD77beTmpoKQFZWFq6urqxatQoAm81GcHAw7du3dzz/888/Jzo6+oL3f+ihh7BYLKxYsYL+/fvToEEDmjRpwujRo/n9998d7f7zn/8QGxuLr68v0dHRPPTQQ5w4ceKc+82ePZv69evj5eVFQkIC+/fvP6fN5VCA5iyO7IQfx8F/GsNP44vON7sd7vgCRm2GLk9DlVqmlSgiIiIiIiIiQH7Oxb+shUVtC/Mv3rbgrKWZ7Pbzt7kKQ4YMoUuXLgwdOpTJkyezadMm3nvvPW688UZatmzJqlWrmD9/Pqmpqdx+++2XdU+bzcYtt9xCRkYGixcvJikpid27d3PHHXcAxkaOLVq0YNGiRQBs3LgRi8XC2rVrHeHW4sWLueGGG857/4yMDObPn09iYiK+vr7nXA8KCnI8dnFx4c0332Tz5s1MmzaNhQsXMmbMmGLtc3NzeeGFF/j000/57bffyMzMZMCAAZf1Xv9KUzjNVHAKts2F1VNh7y9F5/f9DjYruLiCdxA07mVWhSIiIiIiIiLyVy9GXvz6bVOhSV/j8cLnYOlbF24b2RIeXGQ8zj0Kr9Y9t80zWVdTJe+//z5NmjRhyZIlzJw5k/fee4+WLVvy4osvOtp8/PHHREdH88cff9CgQYOL3i85OZmNGzeyZ88exyiyTz/9lCZNmrBy5Uratm1Lp06dWLRoEY8//jiLFi2ia9eubNu2jV9//ZXu3buzaNGic4KuM3bu3IndbqdRo0aXfG9nb2pQq1Yt/v3vfzNs2DDeeecdx/mCggImT55Mu3btAJg2bRqNGzdmxYoVXHPNNZd8jbNpBJoZsg7Cgn8Zo81m3meEZxYXaNAD7vwSHlpuhGciIiIiIiIiIlcpNDSUf/zjHzRu3Jg+ffqwfv16fv75Z/z8/BxfZ8KqXbt2XfJ+W7duJTo6utgUzJiYGIKCgti6dSsAN9xwA7/++itWq5XFixfTqVMnR6h26NAhdu7cSadOnc57f7vdftnv7aeffqJLly5ERUXh7+/P4MGDOXr0KLm5uY42bm5utG3b1nHcqFGjYrVeCY1AM0PecVg22XgcUB1a3Q0t74LAKHPrEhEREREREZFL++ehi1939Sx6fON46DT2wm0tZ41t8ql66XtfITc3N9zcjPjnxIkT9O7dm5dffvmcdhERESXyeh07duT48eOsWbOGJUuW8OKLLxIeHs5LL71E8+bNiYyMpH79+ud9bv369bFYLJfcKGDv3r306tWL4cOH88ILLxAcHMyvv/7KfffdR35+Pj4+PiXyXs6mAM0MoY3gutFQIw7qddFoMxEREREREZHyxOPc9bkuyM0D8Li8thbLld37CrVq1YqZM2dSq1YtR6h2JRo3bsz+/fvZv3+/YxTali1byMzMJCYmBjDWKWvWrBmTJ0/G3d2dRo0aERoayh133MHcuXMvuP4ZQHBwMAkJCbz99ts88sgj56yDlpmZSVBQEKtXr8Zms/Haa6/h4mIEkF999dU59yssLGTVqlWO6Zrbt28nMzOTxo0bX/F71xROs8RPgAbdFJ6JiIiIiIiISJlITEwkIyODO++8k5UrV7Jr1y4WLFjAvffei9VqveTz4+PjiY2NZdCgQaxZs4YVK1Zw9913c8MNN9CmTRtHu06dOvHFF184wrLg4GAaN27Ml19+edEADeDtt9/GarVyzTXXMHPmTHbs2MHWrVt58803iYuLA6BevXoUFBTw1ltvsXv3bj777DPefffdc+7l7u7OiBEjWL58OatXr+aee+6hffv2V7z+GShAExERERERERGpFCIjI/ntt9+wWq1069aN2NhYRo4cSVBQkGMk18VYLBa+/fZbqlSpQseOHYmPj6dOnTp8+eWXxdrdcMMNWK3WYmudderU6Zxz51OnTh3WrFlD586deeyxx2jatCldu3YlOTmZKVOmANC8eXP+85//8PLLL9O0aVO++OILJk6ceM69fHx8ePLJJxk4cCAdOnTAz8/vnFovl8V+JSu0yQVlZ2cTGBhIVlYWAQEBZpcjImVMfYCIqB8QqdzUB4iIVGwagSYiIiIiIiIiInIRCtBEREREREREREQuQgGaiIiIiIiIiIjIRShAExERERERERERuQgFaCIiIiIiIiIiIhehAE1EREQqBJvNzi870hk5Yy1ZJwvMLkdEREREKhA3swsQERER+Tv2Z+Ty9eoDzFx9gIOZJwFoWzuYQe1qmlyZiIiIiFQUCtBERESk3DlVYGXB5hS+WrWf33YedZwP8HKjT8so2tYKNrE6EREREaloFKCJiIhIuWC329l4MIuvVu3n23WHOH6qEACLBTrUrcbtbaPpFhOGl7uryZWKiIiISEWjAE1EREScWkZOPrPXHuSrVfvZlnLccT4qyJvb2lSnf6vqRAf7mFihiIiIiFR0CtBERETE6VhtdpbsSOfrVftJ2pJKgdUOgIebCz2ahnN7m2ji6lTFxcVicqUi4myO5eRTYLMR6u9ldikiIlKBKEATERERp7H3SA5fr97PzNUHSck+5TgfGxXI7W2qc3PzKAJ93E2sUEScUV6hlZ+3pfHNmoP8vD2Nu9rXZELvJmaXJSIiFYgCNBERETFVbn4hP2xM4ctV+1mxJ8NxvoqPO31aRnFb62hiIgNMrFBEnJHdbmfVn8f4Zs1B5m04RPbpdREBdqadMLEyERGpiBSgiYiISJmz2+2s3Z/J16v2M2f9YU7kGX/4uligY4MQbm8TTZfGoXi6aUMAESlud/oJZq09yKy1Bzlw7KTjfESgF7e0iKJvyygahvubWKGIiFRECtBERESkzKQfz2PW2gN8tepAsREiNYJ9uL1Ndfq3rk5EoLeJFYqIMzp6Io+5Gw7zzdqDrN+f6Tjv6+FKj9gI+rWMol2dqrhqXUQRESklCtBERESkVBVabSzans5Xq/azcFsahTZjQwAvdxduio3g9jbRXFMrWBsCiEgxpwqs/LQ1lVlrDrL4j3RH3+HqYqFj/Wr0bVWdro3D8PbQSFURESl9CtBERESkVOxMO8HXq/fzzZqDpB/Pc5xvER3EHW2j6dksggAvbQggIkVsNjvL92Qwa+0BftiYwvG8onXNmlUPpE+LKHo3jyTE39PEKkVEpDJSgCYiIiIl5kReIfM2HOKrVQdY/ecxx/mqvh70axXFbW2iaRCmtYlEpLgdqceZtfYg3647xMHMonXNooK86dMykr4to6gXqr5DRETM42Lmiy9ZsoTevXsTGRmJxWJh9uzZxa7b7XbGjx9PREQE3t7exMfHs2PHjmJtMjIyGDRoEAEBAQQFBXHfffdx4kTxXXc2bNjA9ddfj5eXF9HR0bzyyivn1PL111/TqFEjvLy8iI2N5fvvvy/x9ysiIlIR2e12Vu7N4Imv13PNCz/x5MyNrP7zGC4W6NIolPcGt2bZ2C78q2eMwjMRcUg/nsdHv+6h11u/0PX1JbyzaBcHM0/i7+XGgLbRfPlge34Z05knEhopPBMREdOZOgItJyeH5s2bM3ToUPr163fO9VdeeYU333yTadOmUbt2bZ5++mkSEhLYsmULXl5eAAwaNIjDhw+TlJREQUEB9957Lw8++CDTp08HIDs7m27duhEfH8+7777Lxo0bGTp0KEFBQTz44IMALF26lDvvvJOJEyfSq1cvpk+fTp8+fVizZg1NmzYtu2+IiIhIOZKafYqZaw7w9aoD7DmS4zhfp5ovt7WJpl+rKMICvEysUESczcl8Kz9uSeGbNQf5decRrKfXNXNzsdCpYSh9W0bRpXEoXu5a10xERJyLxW63280uAsBisTBr1iz69OkDGJ9mR0ZG8thjj/H4448DkJWVRVhYGFOnTmXAgAFs3bqVmJgYVq5cSZs2bQCYP38+N910EwcOHCAyMpIpU6bwr3/9i5SUFDw8PAB46qmnmD17Ntu2bQPgjjvuICcnh7lz5zrqad++PS1atODdd9+9rPqzs7MJDAwkKyuLgICAkvq2iEg5oT5AKov8QhsLt6Xy1aoDLNqexum/ffHxcKVXM2NDgNY1q2CxVL4NAdQPiJyf1WZn2a6jzFp7kPmbDpOTb3VcaxEdRL9WUfRqFkmwr4eJVf596gNERCo2p10Dbc+ePaSkpBAfH+84FxgYSLt27Vi2bBkDBgxg2bJlBAUFOcIzgPj4eFxcXFi+fDl9+/Zl2bJldOzY0RGeASQkJPDyyy9z7NgxqlSpwrJlyxg9enSx109ISDhnSqmIOLdTBVZ+3XGEfRm5DL2uttnliFQof6Qe56uV+5m19iBHc/Id59vUrMLtbaPpGRuBr6fT/lohIibYlpLNrDXGumYp2acc52sE+9CnZRR9W0ZRu5qviRWKiIhcPqf9TTclJQWAsLCwYufDwsIc11JSUggNDS123c3NjeDg4GJtateufc49zlyrUqUKKSkpF32d88nLyyMvr2hHsezs7Ct5eyJSQo7l5JO8LY2kLSks+eMIJwuseLi5cEfb6FL9Y159gFQG2acKmLPe2BBg/f5Mx/kQf0/6t6rObW2qUzfEz7wCTaZ+QORcqdmn+HbdQb5Zc5BtKccd5wO93enVLIK+LaMqzChV9QEiIpWL0wZozm7ixIk8++yzZpchUintz8jlxy2p/Lg5hZV7MxxTyAAiA73o1iSckwXWUg3Q1AdIRWWz2fl9z1G+XnWAHzYd5lSBDTDWJ+rSOJTb20RzQ4MQ3FxN3YfIKagfEDHk5BUyf1MKs9cd5LedRxw/l91dLdzYKJS+LavTuVEInm4Va10z9QEiIpWL0wZo4eHhAKSmphIREeE4n5qaSosWLRxt0tLSij2vsLCQjIwMx/PDw8NJTU0t1ubM8aXanLl+PmPHji027TM7O5vo6OgreYsicpnsdjubDmaTtCWFH7ekFvtEG6BxRABdY8LoFhNGk8iAMvlUW32AVDSHMk8yc/UBvl59gH0ZuY7z9UL9uKNNNH1aRhHi72lihc5H/YBUZoVWG7/tOsqsNQdYsDmVkwVF65q1qVmFvq2i6BkbQZBP+V7X7GLUB4iIVC5OG6DVrl2b8PBwkpOTHYFZdnY2y5cvZ/jw4QDExcWRmZnJ6tWrad26NQALFy7EZrPRrl07R5t//etfFBQU4O7uDkBSUhINGzakSpUqjjbJycmMHDnS8fpJSUnExcVdsD5PT088PfWHhEhpKbDaWL47gx+3pPDTllQOZRWtneLqYuGaWsF0jQmja0wY0cE+ZV6f+gCpCPIKrSRtMTYE+GVHOme2FfLzdKN380hub1OdFtFBFWKqVWlQPyCVjd1uZ/OhbGatPch36w+Rfrxo+mKtqj70bVmdvi2jqFG17H8um0F9gIhI5WJqgHbixAl27tzpON6zZw/r1q0jODiYGjVqMHLkSP79739Tv359ateuzdNPP01kZKRjp87GjRvTvXt3HnjgAd59910KCgp4+OGHGTBgAJGRkQAMHDiQZ599lvvuu48nn3ySTZs2MWnSJF5//XXH6z766KPccMMNvPbaa/Ts2ZMZM2awatUq3n///TL9fohUdsdPFbD4j3SStqSycFsax08VOq55u7tyQ4MQujUJo3PDUKqU8526RMy05VA2X63az+x1B8nMLXCcb1c7mDvaRtO9aTg+Hk77GZuIlLFDmSeZve4gs9ce5I/UE47zVXzc6d08kr4toxS2i4hIhWfqb8erVq2ic+fOjuMzQ6CHDBnC1KlTGTNmDDk5OTz44INkZmZy3XXXMX/+fLy8vBzP+eKLL3j44Yfp0qULLi4u9O/fnzfffNNxPTAwkB9//JHExERat25NtWrVGD9+PA8++KCjzbXXXsv06dMZN24c//znP6lfvz6zZ8+madOmZfBdEKnc0rJPkbQ1lR83p7Js11HyrTbHtWp+HsQ3NkaZdahXDS/3irV2ikhZysot4Nv1B/lq1X42HSxa6Do8wItbW1fn1tbVqaXd8ETktOOnCvhhUwqz1hzk9z1HHSNUPdxc6No4jD4to7ihQQgebloPUUREKgeL3W63X7qZXEp2djaBgYFkZWUREBBgdjkiTstut7Mr/QQLNqeStCWVdWft7AdQu5ov3WLC6NYkjBbRVXB1KR+fZqsPEGdks9n5bdcRvlp1gAWbU8gvNAJqd1cL3WLCua1Nda6vH1Ju/p05O/UDUt4VWG38siOdb9YcJGlLKnmFRR9qtasdTN+WUfSIjSDQ293EKp2X+gARkYpN8zNEpNRZbXbW7jvGj1uM0GzPkZxi11tEB9GtibEJQN0QP00BEfmb9mfk8vXqA8xcfYCDmScd5xuF+3P76Q0BgjUNWkQwPtjacCCLWWsPMmf9IY7m5Duu1Q3xpV+r6tzSIpLqVSrHumYiIiIXogBNRErFqQIrv+44QtKWVH7amlrsF3IPVxeurVeVrjFhxDcOIyzA6yJ3EpHLcarAyoLNKXy1aj+/7TzqOO/v5UafFlHc3iaaplFls0utiDi//Rm5fLvuIN+sPcju9KIPtqr5eTjWNYuNClSfISIicpoCNBEpMcdy8lm4LY0ft6Sw5I8jxba09/dy48ZGoXSLCeeGhiH4ear7Efm77HY7Gw9m8dWq/Xy77lCxjTc61KvK7W2iSWgSrvUDRQSArJMFfL/xMLPWHGTF3gzHeU83F7o1Cadfyyiuq18Nd1etayYiIvJX+gtWRP6W/Rm5p6dmprBy7zGstqJlFSMCvegWE0bXmHDa1QnWL+QiJSQjJ5/Za40NAbalHHecjwrydmwIEB2s6VYiAvmFNhZtT2P2uoP8tDXNsRaixQJxdarSt2UU3ZuG4++ldc1EREQuRgGaiFwRu93O5kPZ/LgllR83pxT74x2MNZaMTQDCaRKp6WIiJaXAamPR9nRmrj5A8rZUCqxGWO3h5kL3JuHc3iaaa+tWxUUbAohUena7nbX7M5m15iBzNxziWG6B41rDMH/6torilhaRRAR6m1iliIhI+aIATUQuqcBqY8WeDH7cnELSllQOZZ1yXHOxQNtawXRrEk63mDCNehEpQWcC65lrDvDduuKLezeNCuCONtHc3DyKQB+NHBER+PNoDrPWHmT22oPsPZrrOB/i78ktzSPp2yqKmAh9uCUiInI1FKCJyHmdyCtk8fZ0kraksHBbGtlnra3k7e5KxwbV6BYTzo2NQqmi3fxESlRa9ilmrzvIzNUH2Z5aNMqzmp8Ht7SIon+r6sREBphYoYg4i8zcfOZsOMzstQdZ/ecxx3lvd1e6Nw2nb8soOtSrhqtGp4qIiPwtCtBExCEt+xRJW1NJ2pLK0p1HybfaHNeq+noQ3ziMrjFhXFe/mhYlFylhpwqsJG1JZeaaAyz5I50zywl6uLrQNSaM/q2j6Fg/BDetJShS6eUVWvl5WxrfrDnIz9vTHFO6XSzQoV41+raMIqFJOL7asEdERKTE6KeqSCVmt9vZlX7i9Hpmqazbn1nseq2qPo6pmS1rVNGn1yIlzG63s2bfMf632lin6OxdNFvWCKJ/q+r0bhapKZoiQqHVxrLdR5m7/jA/bDpcbGR444gA+rWM4uYWkYQFeJlYpYiISMWlAE2kkrHa7Kzbf4wfNxsjzXYfySl2vXl0kLEJQEwY9UL9tE6KSCk4cCyXb9Yc5Js1B4qtUxQZ6EXfVlH0a1WduiF+JlYoIs7AZrOz6s9jzFl/iO83Hi62DmJ4gBe3tIykb8soGoVrSreIiEhpU4AmUgmcKrDy284jJG1J5aetqRw5UfQLuLurhWvrVqNrjDE9U59ci5SOE3mF/LDxMDPXHOD33RmO8z4exjpFt7aqTvs62kVTpLKz2+1sOJDFnPWHmLvhMCnZRRv3VPFxp0dsBL2aRdCudlWNDBcRESlDCtBEKqjM3HwWbkvjx82pLNmRTm6+1XHN38uNzg1D6dYkjBsahODvpelhIqXBarOzbNdRvllzgB82pXCyoOjfYVydqvRvXZ0eTbVOkUhlZ7fb2Z56nDnrDzFn/WH2ZRSNTPX3dKNbk3B6N4+gQ71quGsdRBEREVPoN3aRCmR/Ri5JW4ypmSv2ZmA9swo5xlSPbk2MUWbtalfFw02/gIuUll3pJ5i5+gCz1h7kcFbR6JHa1Xzp3yqKPi2jqF7Fx8QKRcQZ7E4/wdwNh5mz/hA70k44znu7uxIfE0avZhHc0CBEG/eIiIg4AQVoIuWY3W5n86Fsfjwdmm09nF3seqNwf7rGhNEtJpymUQFaz0ykFGXm5jNnw2Fmrj5QbEOOAC83ejWPpH+r6rSqEaR/hyKV3IFjuY7QbPOhop/bHq4udGoYQu/mkXRpHIqPh35NFxERcSb6ySxSzhRYbazYk+EYaXYw86TjmosF2tQKPr0JQDg1qmqEi0hpKrDaWPJHOjPXHOCnLWnkW20AuLpYuKFBCP1aRRHfOEyjR0QqubTsU8zbaIRma/ZlOs67uli4rl41ejePpFuTMAK0pIKIiIjTUoAmUg5k5uaz+I90ftqaxuLtacW2rvdyd6Fj/RC6xoTRpXEYwb4eJlYqUjlsPpTFzNUH+W79wWKbcjQK9+fW1tW5uUUkof7akEOkMsvIyWf+phTmrD/E73uOYj+9qoLFAu1qB9O7eSQ9mkbo57aIiEg5oQBNxAnZ7XZ2peewcFsqP21NY/Wfx4qtZxbs60GXRqF0axLOdfWq4e2h0S0ipS39eB7frjvI/1YfYFvKccf5qr4e3NIiiv6to2gSGWhihSJituxTBfy4OZW5Gw7x644jFJ71s7tVjSB6N4/kptgI7XgtIiJSDilAE3ESBVYbK/dmkLw1jeStqew9mlvseoMwP7o0DqNLo1Ba1qiiretFysCpAivJW9OYueYAi/9IdwTZHq4uxMeE0q9ldW5oGKJd8UQqsdz8QpK3pjFn/SEWbU93TOUGaBIZQO/mkfSMjSA6WMsqiIiIlGcK0ERMdCznzNTMVBb/kc7xs6ZmurtaaF+nKl0ahdKlcZh+8RYpI3a7nTX7Mpm55gBz1x8qNmW6RXQQ/VtXp3ezCIJ8NO1KpLLKK7SyeHs6czYc5qctqZwssDqu1Q3x5ebmUfRqHkHdED8TqxQREZGSpABNpAydmZqZvDWV5K1prPozg7NmdxDs60HnhqHENw7l+gYh+Hnqn6hIWTmYeZJZaw7wzZqD7D6S4zgfEehF35ZR9GtVnXqh+mNYpLIqsNpYuusoc9YfYsHmlGIfetUI9qFXswh6N4+kUbi/dtsVERGpgPTXuUgpK7DaWLkng5+2ppG8LZU//zI1s2GYP10aG6PMWkQHaWqmSBnKyStk/qYUZq45wLLdRYt8e7u70qNpOP1bV6d9nar6dylSSVltdlbsyWDOhkPM35RCRk7RpiHhAV6O0KxZ9UCFZiIiIhWcAjSRUnAsJ59Ff6Tx09Y0lmxP53he0afUHq4utKsTTHzjMG5sFKqpmSJlzGaz8/vuo/xvzQHmb0ohN79o6lX7OsH0b1WdHrERGgEqUknZ7XbW7s9kzvpDzNtwmLTjeY5rVX09uCnWCM3a1KyCi8J1ERGRSkN/HYiUALvdzs60EyRvMzYAWP3nsWJTM6v6etC5kTE187r6mpopYobd6Sf4Zs1BZq09yMHMk47ztar60L9Vdfq0jFKgLVJJ2e12thzOZs76w8zdcIgDx4r6iAAvN7o3Dad380ji6lTFTZuGiIiIVEr6K17kKuUXGrtm/nR6PbN9GcWnZjYKP2tqZvUgfUotYoKs3ALmbDjEN2sOsGZfpuO8v5cbvZpFcmvrKFrVqKKpVyKV1M6048xZf5g5Gw6xO71o7UMfD1e6xYTRu3kk19cPwcNNoZmIiEhlpwBN5Apk5OSzaHsayVvTWPLHuVMz29etSnzjUG5sFEr1KhrJImKGQquNJTvSmbn6IElbU8kvtAHgYoGODULo36o6XWPC8HJ3NblSETHDvqO5zNlwiDnrD7Et5bjjvIebC10ahdK7eSSdG4bi7aE+QkRERIooQBO5CLvdzo60EyRvNaZmrtlXfGpmNT9j18wujcO4vn41fDU1U8Q0Ww9nM3P1AWavO8SRE0VrFjUM86d/6yj6tIgiNMDLxApFxCwpWaeYu+EQczYcZv3+TMd5NxcLHRuE0Lt5BPGNw/D3cjevSBEREXFq+mtf5C/yC22s2HN6aua2VPZnnCx2vXFEAF0ahdKlcSjNNTVTxFRHTuTx7bpDzFx9gC2Hsx3nq/p6cHOLSPq3qk6TyABN0RSphI6cyOOHTSnMWX+IlXszHLvsulggrm5VejeLpHvTcIJ8PMwtVERERMoFBWgiwNETeSzank7ytlSW/HGEE2dPzXRz4dq6VenSKJQbG4cRFeRtYqUikldoJXlrGjNXH2DRH+lYTw8LdXe10KVRGP1bV6dTwxDctdC3SKWTdbKABZuN0GzprqOO/gGgba0q9G4eSY+mEYT4e5pYpYiIiJRHCtCkUjozNfPMBgBr9h1zfDINUM3P83RgFsp19TQ1U8RsdruddfszmbnmAHPWHybrZIHjWvPoIG5tFUWvZpFU8dVIEpHKJievkJ+2pjJn/SEW/5FOgbXoB3qz6oH0bhZJz2YRROoDMBEREfkbnDoVeOaZZ3j22WeLnWvYsCHbtm0D4NSpUzz22GPMmDGDvLw8EhISeOeddwgLC3O037dvH8OHD+fnn3/Gz8+PIUOGMHHiRNzcit76okWLGD16NJs3byY6Oppx48Zxzz33lMl7lLKTV2hlxZ4MYz2z80zNjIkIcOya2SwqUFMzRZzAocyTzFp7kJlrDhTbIS88wIu+raLo3yqKeqH+JlYoImY4VWBl0fY05qw/TPK2VE4V2BzXGob507t5BL2aRVKrmq+JVYqIiEhF4tQBGkCTJk346aefHMdnB1+jRo1i3rx5fP311wQGBvLwww/Tr18/fvvtNwCsVis9e/YkPDycpUuXcvjwYe6++27c3d158cUXAdizZw89e/Zk2LBhfPHFFyQnJ3P//fcTERFBQkJC2b5ZKXFHT+Tx8/Z0kremsuSPdHLyrY5rHm4udKhblRsbh9GlUag+mRYxmdVmJzM3n2O5+Ww4kMXMNQdYuuuoY3Sol7sLPZpG0L9VdeLqVsVVIbdIpZJfaOO3nUeYs/4QP25JLbbcQq2qPvRuHkmvZpE0DFeoLiIiIiXP6QM0Nzc3wsPDzzmflZXFRx99xPTp07nxxhsB+OSTT2jcuDG///477du358cff2TLli389NNPhIWF0aJFC55//nmefPJJnnnmGTw8PHj33XepXbs2r732GgCNGzfm119/5fXXX1eAVg7Z7Xa2px537Jq5dn9msamZIf6np2Y2CuW6+tXw8XD6fwIi5VKh1UbmyQKO5eRzLLeAjBwjGDuWm+84dywnn4zcfDJPX88+VVDs3+sZ7WoH0791dW6KjcBP06mlAtiZdoJ1+zNxc7Hg6mLBzcWCm6tLsWNXFwturhZcXVwu3c7FBVdXS7HzFWXjDKvNzvLdR5mz4RA/bEohM7do+nZkoBe9mkfSu1kkTaO0WYiIiIiULqf/S2THjh1ERkbi5eVFXFwcEydOpEaNGqxevZqCggLi4+MdbRs1akSNGjVYtmwZ7du3Z9myZcTGxhab0pmQkMDw4cPZvHkzLVu2ZNmyZcXucabNyJEjy+otyt+UV2hl+e4MkremkrwtjQPHik/NbBIZQJfTo8xiNTVT5IoVWG1k5hacFX7lk5FTdHx2CJaZm386DCu89I0vIMDLjcggb3o0jaBfqyiig31K8N2ImG/ZriM8/e3mUn0N13NCtr+EcacDNzcXl7PCur+Eco7Qrvhx8fYuxe7318DP8d/TwZ+by/mDwb/e61SBlZ+2pDJvYwpHTuQ53lc1P096NYugd/MIWkZX0c90ERERKTNOHaC1a9eOqVOn0rBhQw4fPsyzzz7L9ddfz6ZNm0hJScHDw4OgoKBizwkLCyMlJQWAlJSUYuHZmetnrl2sTXZ2NidPnsTb+/zT+vLy8sjLK/qFLjs7+2+9V7kyR07k8fO2NJK3pvHLjuJTMz3dXOhQrxpdGhsjzSICNTVTSl557QMKrLbTwddZgddZAZgjIMstcIRhx/9GGBbk404VHw+qnPmv7+nHvh4E+3gQ5ONB8FnngrzdcdPumVJOXG0/EB7ozQ0NQrDa7BRYbVhtdgpt9rP+ays6thadL7TZsFrPbmvDdp5Rm2CM3LLa7OSXxBs1WZCPOz2ahtO7WSTt6mj6tjiP8vq7gIiIXB2nDtB69OjheNysWTPatWtHzZo1+eqrry4YbJWViRMnnrPBgZQeu93OtpTjLNyWxk9bU1n3l6mZof6epwOzMK6rVw1vD1fzipVKwRn6gLxCq2NkmBGGnR2CFRSbMpmRm09mTgHH864uDLNYIMj77BDMCL2Cfc+EYOdeC1QYJhXc1fYDXWPC6BoTdumGl8Fms2O1nxW+We0U2GzFjgttFwjprGeCuaLji4V5Bdazjq0XCf1sdgqtxY+L2p/b7tzXtGOz22ldowq9m0fSoV41PNzUl4jzcYbfBUREpOw4dYD2V0FBQTRo0ICdO3fStWtX8vPzyczMLDYKLTU11bFmWnh4OCtWrCh2j9TUVMe1M/89c+7sNgEBARcN6caOHcvo0aMdx9nZ2URHR/+t9yfF5RVa+f3M1MytaRzMLD41s2lUAF0ahdGlcShNIzU1U8pWSfcBpwqsxaZJZuQWrRNWdK5oVFhmbkGxBbSvhIsFgi4yKux85wK83TXqQ+QvnOF3ARcXCy5YcNfnRiJlzhn6ABERKTvlKkA7ceIEu3btYvDgwbRu3Rp3d3eSk5Pp378/ANu3b2ffvn3ExcUBEBcXxwsvvEBaWhqhoaEAJCUlERAQQExMjKPN999/X+x1kpKSHPe4EE9PTzw9PUv6LVZaNpudlOxT7DmSw670E/y28wi/7DhC7l+mZl5XrxpdGodxY6NQwgO9TKxYKru/0we8PH8bmw5mFY0Yy80v9v/1K+HqYjFGhjmmRJ5nVNhZgViwrwcBXu4KnEVKgH4XEKnc1AeIiFQuTh2gPf744/Tu3ZuaNWty6NAhJkyYgKurK3feeSeBgYHcd999jB49muDgYAICAhgxYgRxcXG0b98egG7duhETE8PgwYN55ZVXSElJYdy4cSQmJjp+2A0bNozJkyczZswYhg4dysKFC/nqq6+YN2+emW+9wso6WcCeIznsTj9x+r857D6Sw94jOZwsODdACAvw5MZGYcQ3DuXaupqaKRXD2n3H+H13xjnnXV0sReuFnRkNdp4Q7OyRYv5ebgrDRERERERESplTB2gHDhzgzjvv5OjRo4SEhHDdddfx+++/ExISAsDrr7+Oi4sL/fv3Jy8vj4SEBN555x3H811dXZk7dy7Dhw8nLi4OX19fhgwZwnPPPedoU7t2bebNm8eoUaOYNGkS1atX58MPPyQhIaHM329FkVdoZX9GriMc25Oew+4jRmB25MSFlzN2c7FQo6oPdar5OaZnalt6qYgeuL4Ot7WOPj1SzBgVVsXXA39PN/3/XURERERExAlZ7Hb7BfZvkiuRnZ1NYGAgWVlZBAQEmF1OqbPbT0+5TM9h119Csv0ZuRfcFQyMUWW1q/lSJ8SPOtV8qRPiS+1qfkRX8daC41JuVbY+QETOpX5ApHJTHyAiUrE59Qg0MV/2qYKicOz0iLLd6TnsucCUyzP8PN1Oh2S+xcKyWtV88fPU/+1EREREREREpPxQkiHkF9rYl5F73rXJjpzIu+Dz3Fws1Aj2OSso86NOiC91qvkS4u+pqWgiIiIiIiIiUiEoQKsk7HY7qdl57D5ywjGC7ExYtv/YSawXmXMZ6n++KZe+RAf74K4plyIiIiIiIiJSwSlAq2COnzJ2udxzJIddfwnKcvMvPOXS18OV2iG+1Knm5xhRVqeaH7Wq+eDv5V6G70BERERERERExLkoQCuHCqynp1yetXD/mbAs/fiFp1y6nj3lspqvIzCrE+JLqKZcioiIiIiIiIiclwI0J2W320k7nnfOdMvdR3LYl5F70SmXIaenXNY9PdXyzNpk0VV88HDTlEsRERERERERkSuhAM1kJ/IKHSPJHGHZ6R0vcy4y5dLHw/V0OFZ8bbJa1XwJ0JRLEREREREREZESowCtjKVmn+KNn3aw53RglnaJKZfRVbwdIdmZqZd1QvwIC9CUSxERERERERGRsqAArYy5ulj474p9xc5V8/Motnj/mcCsRrCmXIqIiIiIiIiImE0BWhmr6uvBqPgG1KjqTe3ToVmgt6ZcioiIiIiIiIg4KwVoZcxisfBofH2zyxARERERERERkcuk+YEiIiIiIiIiIiIXoQBNRERERERERETkIhSgiYiIiIiIiIiIXIQCNBH5//buPqbK+v/j+OsYHRQUdUrakRPkhIXl1HSlW5Y6RWqLWX/QzBbDzY2l8y7TNW/oL5u1vBsVm1Osralb6tps6Yi5bpS8SWi6MBEVaWKgKN5QHIPP7w+/np8ofjwY51xcnOdjO5tc53jx5jV4HfY+h3MAAAAAAIAFCzQAAAAAAADAggUaAAAAAAAAYMECDQAAAAAAALBggQYAAAAAAABYsEADAAAAAAAALFigAQAAAAAAABYs0AAAAAAAAAALFmgAAAAAAACABQs0AAAAAAAAwIIFGgAAAAAAAGDBAg0AAAAAAACwYIEGAAAAAAAAWLBAAwAAAAAAACxYoAEAAAAAAAAWLNDu8umnnyolJUU9e/bU888/r0OHDjk9EgAAAAAAABzEAu0O27dv16JFi5Sfn6+jR49q5MiRmjZtmurq6pweDQAAAAAAAA5hgXaHNWvWaPbs2crNzdXw4cNVWFiouLg4bd682enRAAAAAAAA4BAWaP8TCAT066+/asqUKcFjPXr00JQpU1RaWurgZAAAAAAAAHBSjNMDdBUXL15US0uLBg0a1Ob4oEGDdOLEiXtu39zcrObm5uDHV69eDfuMALoOOgAAPQBENzoAAKILz0B7SB9++KH69u0bvPj9fqdHAhBBdAAAegCIbnQAAEQXjzHGOD1EVxAIBBQXF6evv/5a06dPDx7PycnRlStX9M0337S5fXuPOPn9fjU2NiohISFSYwNwCB0AgB4AohsdAADRhT/h/B+v16sxY8aopKQkuEBrbW1VSUmJ5s6de8/tY2NjFRsbG+EpAXQVdAAAegCIbnQAAEQXFmh3WLRokXJycjR27Fg999xzWrdunW7cuKHc3FynRwMAAAAAAIBDWKDd4Y033lB9fb1WrlypCxcuaNSoUdqzZ889bywAAAAAAACA6MEC7S5z585t9082AQAAAAAAEJ14F04AAAAAAADAggUaAAAAAAAAYMECDQAAAAAAALBggQYAAAAAAABYsEADAAAAAAAALFigAQAAAAAAABYxTg/QXRhjJElXr151eBIAHdWnTx95PJ7/dA46AHCvzugAiR4A3IoOANBZPYDujQVaJ7l27Zokye/3OzwJgI5qbGxUQkLCfzoHHQC4V2d0gEQPAG5FBwDorB5A9+Yxtx8qwX/S2tqq8+fPh7S5vnr1qvx+v2pqavghbQf52JGP3cPk0xmPONEBnYd87MjHzqkOkOiBzkQ+duRj19F86ICuh3zsyMfOyd8F0L3xDLRO0qNHDyUlJXXo/yQkJFB4FuRjRz52kc6HDuh85GNHPnZO5EMPdD7ysSMfO34XcD/ysSMfO/JBZ+NNBAAAAAAAAAALFmgAAAAAAACABQs0B8TGxio/P1+xsbFOj9IlkY8d+di5IR83zOgk8rEjHzu35OOWOZ1CPnbkY+eGfNwwo5PIx4587MgH4cKbCAAAAAAAAAAWPAMNAAAAAAAAsGCBBgAAAAAAAFiwQAMAAAAAAAAsWKABAAAAAAAAFizQwqimpkazZs2Sz+eT1+tVcnKy5s+fr0uXLgVvs3PnTmVkZGjAgAHyeDwqLy93buAIe1A+N2/e1NKlSzVixAjFx8fL5/Pp7bff1vnz5x2ePDJC+f754IMP9NRTTyk+Pl79+/fXlClTdPDgQQenjpxQ8rlTXl6ePB6P1q1b16VmpAPogPuhA+zc0AGhzkkP0AP3Qw/YuaEH6AA7OsCODrBzQwege2GBFianT5/W2LFjVVlZqa1bt+rUqVMqLCxUSUmJxo8fr4aGBknSjRs39MILL2j16tUOTxxZoeTT1NSko0ePasWKFTp69Kh27typP/74Q1lZWU6PH3ahfv+kpaWpoKBAx44d088//6yUlBRlZGSovr7e4a8gvELN57Zdu3bpl19+kc/n63Iz0gF0QHvoADs3dEBH5qQH6IH20AN2bugBOsCODrCjA+zc0AHohgzCIjMz0yQlJZmmpqY2x2tra01cXJzJy8trc/zMmTNGkikrK4vglM7paD63HTp0yEgy1dXVkRjTMQ+bT2Njo5Fkvv/++0iM6ZiO5PPnn3+aIUOGmOPHj5vk5GSzdu3aLjejMXTAbXTALXSAnRs6oKNzGkMP3EYP3EIP2LmhB+gAOzrAjg6wc0MHoPthgRYGly5dMh6Px6xatard62fPnm369+9vWltbg8ei6Q7zYfK5rbi42Hg8HtPY2BjuMR3zsPk0Nzebjz/+2PTt29fU19dHYlRHdCSflpYWM2nSJLNu3TpjjInYHSYdYEcH2NEBdm7ogI7OeRs98P/oAXrAxg09QAfY0QF2dICdGzoA3RN/whkGlZWVMsYoPT293evT09N1+fLlbv+02vt52Hz++ecfLV26VDNmzFBCQkIkRnVER/PZvXu3evfurZ49e2rt2rUqLi7WwIEDIzlyRHUkn9WrVysmJkbz5s3rsjNGIzrAjg6wc0MHSPTAg9ADdvSAnRt6gA6wowPs6AA7N3QAuicWaGFkjLFe7/V6IzRJ19SRfG7evKns7GwZY/T555+He7QuIdR8Jk2apPLych04cECZmZnKzs5WXV1dJEZ01IPyqamp0fr167VlyxZ5PJ4ITdUWHWBHB9jRAXZu6ACJHngQesCOHrBzQw/QAXZ0gB0dYOeGDkD3wgItDIYNGyaPx6OKiop2r6+oqFBiYqL69esX2cG6iI7mc/vOsrq6WsXFxd360Sap4/nEx8dr2LBhGjdunDZt2qSYmBht2rQpghNHVqj5/PTTT6qrq9MTTzyhmJgYxcTEqLq6Wu+++65SUlK6xIx0AB3QHjrAzg0d0JE56QF6oD30gJ0beoAOsKMD7OgAOzd0ALqp8P6FaPTKyMgwQ4YMue+LGr733nttjkfTax4YE3o+gUDATJ8+3Tz99NOmrq7OiVEd0dHvnzsNHTrU5Ofnh3lCZ4WSz8WLF82xY8faXHw+n1m6dKk5ceJEl5jxTnTALXTALXSAnRs6INQ570QP3EIP3EIP2LmhB+gAOzrAjg6wc0MHoPthgRYmJ0+eNAMHDjQTJkwwP/zwgzl37pz57rvvzDPPPGNGjRplrl27Zoy59QKIZWVl5ttvvzWSzLZt20xZWZmpra11+CsIr1DyCQQCJisryyQlJZny8nJTW1sbvDQ3Nzv9JYRVKPlcv37dvP/++6a0tNScPXvWHDlyxOTm5prY2Fhz/Phxp7+EsAr15+tukXzRUDrAjg6wowPs3NABHZmTHqAH2kMP2LmhB+gAOzrAjg6wc0MHoPthgRZGZ86cMTk5OWbQoEHG4/EYSeb11183N27cCN6mqKjISLrn0t0fMTDmwfncfhSuvcu+ffucHT4CHpTP33//bV577TXj8/mM1+s1jz/+uMnKyjKHDh1yePLICOXn626RvsOkA+zoADs6wM4NHWAMPfAg9IAdPWDnhh6gA+zoADs6wM4NHYDuhQVaBK1cudL07t3blJaWOj1Kl0Q+duRj54Z83DCjk8jHjnzs3JKPW+Z0CvnYkY+dG/Jxw4xOIh878rEjH4Sbx5gHvHUFOlVRUZEaGxs1b9489ejBezjcjXzsyMfODfm4YUYnkY8d+di5JR+3zOkU8rEjHzs35OOGGZ1EPnbkY0c+CCcWaAAAAAAAAIAFK1kAAAAAAADAggUaAAAAAAAAYMECDQAAAAAAALBggQYAAAAAAABYsEADAAAAAAAALFigAQAAAAAAABYs0NAt1NTUaNasWfL5fPJ6vUpOTtb8+fN16dKliHz+iRMnasGCBRH5XADuRQcAoAeA6EYHAAg3FmhwvdOnT2vs2LGqrKzU1q1bderUKRUWFqqkpETjx49XQ0ND2D53IBDo0ucDogEdAIAeAKIbHQAgIgzgcpmZmSYpKck0NTW1OV5bW2vi4uJMXl6eMcYYSWbXrl1tbtO3b19TVFQU/HjJkiUmNTXV9OrVyzz55JNm+fLlJhAIBK/Pz883I0eONBs3bjQpKSnG4/GYnJwcI6nN5cyZM8YYY44dO2YyMzNNfHy8eeyxx8xbb71l6uvrg+d76aWXzJw5c8z8+fPNgAEDzMSJEzs3HCAK0AEA6AEgutEBACKBZ6DB1RoaGrR3716988476tWrV5vrBg8erJkzZ2r79u0yxoR0vj59+mjLli36/ffftX79em3cuFFr165tc5tTp05px44d2rlzp8rLy7V+/XqNHz9es2fPVm1trWpra+X3+3XlyhVNnjxZo0eP1pEjR7Rnzx799ddfys7ObnO+L774Ql6vV/v371dhYeF/CwSIMnQAAHoAiG50AIBIiXF6AOC/qKyslDFG6enp7V6fnp6uy5cvq76+PqTzLV++PPjvlJQULV68WNu2bdOSJUuCxwOBgL788kslJiYGj3m9XsXFxWnw4MHBYwUFBRo9erRWrVoVPLZ582b5/X6dPHlSaWlpkqTU1FR99NFHoX3BANqgAwDQA0B0owMARAoLNHQLD3pEyev1hnSe7du3a8OGDaqqqtL169f177//KiEhoc1tkpOT29xZ3s9vv/2mffv2qXfv3vdcV1VVFbzDHDNmTEizAbg/OgAAPQBENzoAQLjxJ5xwtWHDhsnj8aiioqLd6ysqKpSYmKh+/frJ4/Hcc8d68+bN4L9LS0s1c+ZMvfLKK9q9e7fKysq0bNmye17IMz4+PqTZrl+/rldffVXl5eVtLpWVlXrxxRc7fD4A96IDANADQHSjAwBECs9Ag6sNGDBAU6dO1WeffaaFCxe2ed2DCxcu6KuvvtKcOXMkSYmJiaqtrQ1eX1lZqaampuDHBw4cUHJyspYtWxY8Vl1dHdIcXq9XLS0tbY49++yz2rFjh1JSUhQTw48aEA50AAB6AIhudACASOEZaHC9goICNTc3a9q0afrxxx9VU1OjPXv2aOrUqUpLS9PKlSslSZMnT1ZBQYHKysp05MgR5eXl6dFHHw2eJzU1VefOndO2bdtUVVWlDRs2aNeuXSHNkJKSooMHD+rs2bO6ePGiWltbNWfOHDU0NGjGjBk6fPiwqqqqtHfvXuXm5t5z5wrg4dEBAOgBILrRAQAigQUaXC81NVWHDx/W0KFDlZ2dreTkZL388stKS0vT/v37g6858Mknn8jv92vChAl68803tXjxYsXFxQXPk5WVpYULF2ru3LkaNWqUDhw4oBUrVoQ0w+LFi/XII49o+PDhSkxM1Llz5+Tz+bR//361tLQoIyNDI0aM0IIFC9SvXz/16MGPHtBZ6AAA9AAQ3egAAJHgMaG+ny/gIvn5+VqzZo2Ki4s1btw4p8cBEGF0AAB6AIhudACAzsYCDd1WUVGRGhsbNW/ePB7hAaIQHQCAHgCiGx0AoDOxQAMAAAAAAAAsWMMDAAAAAAAAFizQAAAAAAAAAAsWaAAAAAAAAIAFCzQAAAAAAADAggUaAAAAAAAAYMECDQAAAAAAALBggQYAAAAAAABYsEADAAAAAAAALFigAQAAAAAAABYs0AAAAAAAAACL/wP41iEmLPKq9g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Dikdörtgen 6"/>
          <p:cNvSpPr/>
          <p:nvPr/>
        </p:nvSpPr>
        <p:spPr>
          <a:xfrm>
            <a:off x="612775" y="1951672"/>
            <a:ext cx="9513864" cy="3539430"/>
          </a:xfrm>
          <a:prstGeom prst="rect">
            <a:avLst/>
          </a:prstGeom>
        </p:spPr>
        <p:txBody>
          <a:bodyPr wrap="square">
            <a:spAutoFit/>
          </a:bodyPr>
          <a:lstStyle/>
          <a:p>
            <a:r>
              <a:rPr lang="en-US" sz="2800" dirty="0">
                <a:latin typeface="Angsana New" pitchFamily="18" charset="-34"/>
                <a:cs typeface="Angsana New" pitchFamily="18" charset="-34"/>
              </a:rPr>
              <a:t>As a result, it is seen that the yellow cab is better than the pink cab</a:t>
            </a:r>
            <a:r>
              <a:rPr lang="en-US" sz="2800" dirty="0" smtClean="0">
                <a:latin typeface="Angsana New" pitchFamily="18" charset="-34"/>
                <a:cs typeface="Angsana New" pitchFamily="18" charset="-34"/>
              </a:rPr>
              <a:t>.</a:t>
            </a:r>
            <a:endParaRPr lang="tr-TR" sz="2800" dirty="0" smtClean="0">
              <a:latin typeface="Angsana New" pitchFamily="18" charset="-34"/>
              <a:cs typeface="Angsana New" pitchFamily="18" charset="-34"/>
            </a:endParaRPr>
          </a:p>
          <a:p>
            <a:r>
              <a:rPr lang="en-US" sz="2800" dirty="0">
                <a:latin typeface="Angsana New" pitchFamily="18" charset="-34"/>
                <a:cs typeface="Angsana New" pitchFamily="18" charset="-34"/>
              </a:rPr>
              <a:t>When both </a:t>
            </a:r>
            <a:r>
              <a:rPr lang="tr-TR" sz="2800" dirty="0" err="1" smtClean="0">
                <a:latin typeface="Angsana New" pitchFamily="18" charset="-34"/>
                <a:cs typeface="Angsana New" pitchFamily="18" charset="-34"/>
              </a:rPr>
              <a:t>cab</a:t>
            </a:r>
            <a:r>
              <a:rPr lang="en-US" sz="2800" dirty="0" smtClean="0">
                <a:latin typeface="Angsana New" pitchFamily="18" charset="-34"/>
                <a:cs typeface="Angsana New" pitchFamily="18" charset="-34"/>
              </a:rPr>
              <a:t> </a:t>
            </a:r>
            <a:r>
              <a:rPr lang="en-US" sz="2800" dirty="0">
                <a:latin typeface="Angsana New" pitchFamily="18" charset="-34"/>
                <a:cs typeface="Angsana New" pitchFamily="18" charset="-34"/>
              </a:rPr>
              <a:t>companies are compared, </a:t>
            </a:r>
            <a:r>
              <a:rPr lang="tr-TR" sz="2800" dirty="0">
                <a:latin typeface="Angsana New" pitchFamily="18" charset="-34"/>
                <a:cs typeface="Angsana New" pitchFamily="18" charset="-34"/>
              </a:rPr>
              <a:t>i</a:t>
            </a:r>
            <a:r>
              <a:rPr lang="en-US" sz="2800" dirty="0" smtClean="0">
                <a:latin typeface="Angsana New" pitchFamily="18" charset="-34"/>
                <a:cs typeface="Angsana New" pitchFamily="18" charset="-34"/>
              </a:rPr>
              <a:t>t </a:t>
            </a:r>
            <a:r>
              <a:rPr lang="en-US" sz="2800" dirty="0">
                <a:latin typeface="Angsana New" pitchFamily="18" charset="-34"/>
                <a:cs typeface="Angsana New" pitchFamily="18" charset="-34"/>
              </a:rPr>
              <a:t>is seen that the yellow </a:t>
            </a:r>
            <a:r>
              <a:rPr lang="tr-TR" sz="2800" dirty="0" err="1" smtClean="0">
                <a:latin typeface="Angsana New" pitchFamily="18" charset="-34"/>
                <a:cs typeface="Angsana New" pitchFamily="18" charset="-34"/>
              </a:rPr>
              <a:t>cab</a:t>
            </a:r>
            <a:r>
              <a:rPr lang="en-US" sz="2800" dirty="0" smtClean="0">
                <a:latin typeface="Angsana New" pitchFamily="18" charset="-34"/>
                <a:cs typeface="Angsana New" pitchFamily="18" charset="-34"/>
              </a:rPr>
              <a:t> </a:t>
            </a:r>
            <a:r>
              <a:rPr lang="en-US" sz="2800" dirty="0">
                <a:latin typeface="Angsana New" pitchFamily="18" charset="-34"/>
                <a:cs typeface="Angsana New" pitchFamily="18" charset="-34"/>
              </a:rPr>
              <a:t>is much more successful </a:t>
            </a:r>
            <a:endParaRPr lang="tr-TR" sz="2800" dirty="0" smtClean="0">
              <a:latin typeface="Angsana New" pitchFamily="18" charset="-34"/>
              <a:cs typeface="Angsana New" pitchFamily="18" charset="-34"/>
            </a:endParaRPr>
          </a:p>
          <a:p>
            <a:pPr marL="457200" indent="-457200">
              <a:buFont typeface="Arial" pitchFamily="34" charset="0"/>
              <a:buChar char="•"/>
            </a:pPr>
            <a:r>
              <a:rPr lang="en-US" sz="2800" dirty="0" smtClean="0">
                <a:latin typeface="Angsana New" pitchFamily="18" charset="-34"/>
                <a:cs typeface="Angsana New" pitchFamily="18" charset="-34"/>
              </a:rPr>
              <a:t>average </a:t>
            </a:r>
            <a:r>
              <a:rPr lang="en-US" sz="2800" dirty="0">
                <a:latin typeface="Angsana New" pitchFamily="18" charset="-34"/>
                <a:cs typeface="Angsana New" pitchFamily="18" charset="-34"/>
              </a:rPr>
              <a:t>profit per km, </a:t>
            </a:r>
            <a:endParaRPr lang="tr-TR" sz="2800" dirty="0" smtClean="0">
              <a:latin typeface="Angsana New" pitchFamily="18" charset="-34"/>
              <a:cs typeface="Angsana New" pitchFamily="18" charset="-34"/>
            </a:endParaRPr>
          </a:p>
          <a:p>
            <a:pPr marL="457200" indent="-457200">
              <a:buFont typeface="Arial" pitchFamily="34" charset="0"/>
              <a:buChar char="•"/>
            </a:pPr>
            <a:r>
              <a:rPr lang="en-US" sz="2800" dirty="0" smtClean="0">
                <a:latin typeface="Angsana New" pitchFamily="18" charset="-34"/>
                <a:cs typeface="Angsana New" pitchFamily="18" charset="-34"/>
              </a:rPr>
              <a:t>user</a:t>
            </a:r>
            <a:r>
              <a:rPr lang="en-US" sz="2800" dirty="0">
                <a:latin typeface="Angsana New" pitchFamily="18" charset="-34"/>
                <a:cs typeface="Angsana New" pitchFamily="18" charset="-34"/>
              </a:rPr>
              <a:t>, </a:t>
            </a:r>
            <a:endParaRPr lang="tr-TR" sz="2800" dirty="0" smtClean="0">
              <a:latin typeface="Angsana New" pitchFamily="18" charset="-34"/>
              <a:cs typeface="Angsana New" pitchFamily="18" charset="-34"/>
            </a:endParaRPr>
          </a:p>
          <a:p>
            <a:pPr marL="457200" indent="-457200">
              <a:buFont typeface="Arial" pitchFamily="34" charset="0"/>
              <a:buChar char="•"/>
            </a:pPr>
            <a:r>
              <a:rPr lang="tr-TR" sz="2800" dirty="0" err="1">
                <a:latin typeface="Angsana New" pitchFamily="18" charset="-34"/>
                <a:cs typeface="Angsana New" pitchFamily="18" charset="-34"/>
              </a:rPr>
              <a:t>i</a:t>
            </a:r>
            <a:r>
              <a:rPr lang="tr-TR" sz="2800" dirty="0" err="1" smtClean="0">
                <a:latin typeface="Angsana New" pitchFamily="18" charset="-34"/>
                <a:cs typeface="Angsana New" pitchFamily="18" charset="-34"/>
              </a:rPr>
              <a:t>ncome</a:t>
            </a:r>
            <a:r>
              <a:rPr lang="tr-TR" sz="2800" dirty="0" smtClean="0">
                <a:latin typeface="Angsana New" pitchFamily="18" charset="-34"/>
                <a:cs typeface="Angsana New" pitchFamily="18" charset="-34"/>
              </a:rPr>
              <a:t>,</a:t>
            </a:r>
          </a:p>
          <a:p>
            <a:pPr marL="457200" indent="-457200">
              <a:buFont typeface="Arial" pitchFamily="34" charset="0"/>
              <a:buChar char="•"/>
            </a:pPr>
            <a:r>
              <a:rPr lang="en-US" sz="2800" dirty="0" smtClean="0">
                <a:latin typeface="Angsana New" pitchFamily="18" charset="-34"/>
                <a:cs typeface="Angsana New" pitchFamily="18" charset="-34"/>
              </a:rPr>
              <a:t>customer retention</a:t>
            </a:r>
            <a:r>
              <a:rPr lang="tr-TR" sz="2800" dirty="0" smtClean="0">
                <a:latin typeface="Angsana New" pitchFamily="18" charset="-34"/>
                <a:cs typeface="Angsana New" pitchFamily="18" charset="-34"/>
              </a:rPr>
              <a:t>,</a:t>
            </a:r>
          </a:p>
          <a:p>
            <a:pPr marL="457200" indent="-457200">
              <a:buFont typeface="Arial" pitchFamily="34" charset="0"/>
              <a:buChar char="•"/>
            </a:pPr>
            <a:r>
              <a:rPr lang="en-US" sz="2800" dirty="0" smtClean="0">
                <a:latin typeface="Angsana New" pitchFamily="18" charset="-34"/>
                <a:cs typeface="Angsana New" pitchFamily="18" charset="-34"/>
              </a:rPr>
              <a:t>customer </a:t>
            </a:r>
            <a:r>
              <a:rPr lang="en-US" sz="2800" dirty="0">
                <a:latin typeface="Angsana New" pitchFamily="18" charset="-34"/>
                <a:cs typeface="Angsana New" pitchFamily="18" charset="-34"/>
              </a:rPr>
              <a:t>access.</a:t>
            </a:r>
            <a:endParaRPr lang="tr-TR" sz="2800" dirty="0" smtClean="0">
              <a:latin typeface="Angsana New" pitchFamily="18" charset="-34"/>
              <a:cs typeface="Angsana New" pitchFamily="18" charset="-34"/>
            </a:endParaRPr>
          </a:p>
          <a:p>
            <a:endParaRPr lang="en-US" sz="2800" dirty="0">
              <a:latin typeface="Angsana New" pitchFamily="18" charset="-34"/>
              <a:cs typeface="Angsana New" pitchFamily="18" charset="-34"/>
            </a:endParaRPr>
          </a:p>
        </p:txBody>
      </p:sp>
    </p:spTree>
    <p:extLst>
      <p:ext uri="{BB962C8B-B14F-4D97-AF65-F5344CB8AC3E}">
        <p14:creationId xmlns:p14="http://schemas.microsoft.com/office/powerpoint/2010/main" val="1945060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xmlns=""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dirty="0"/>
              <a:t/>
            </a:r>
            <a:br>
              <a:rPr lang="en-US" dirty="0"/>
            </a:br>
            <a:r>
              <a:rPr lang="en-US" dirty="0"/>
              <a:t/>
            </a:r>
            <a:br>
              <a:rPr lang="en-US" dirty="0"/>
            </a:br>
            <a:r>
              <a:rPr lang="en-US" sz="4000" dirty="0"/>
              <a:t/>
            </a:r>
            <a:br>
              <a:rPr lang="en-US" sz="4000" dirty="0"/>
            </a:br>
            <a:r>
              <a:rPr lang="tr-TR" sz="4000" dirty="0" smtClean="0"/>
              <a:t/>
            </a:r>
            <a:br>
              <a:rPr lang="tr-TR" sz="4000" dirty="0" smtClean="0"/>
            </a:br>
            <a:r>
              <a:rPr lang="tr-TR" b="1" dirty="0" smtClean="0">
                <a:solidFill>
                  <a:srgbClr val="FF6600"/>
                </a:solidFill>
                <a:latin typeface="Angsana New" pitchFamily="18" charset="-34"/>
                <a:cs typeface="Angsana New" pitchFamily="18" charset="-34"/>
              </a:rPr>
              <a:t> </a:t>
            </a:r>
            <a:r>
              <a:rPr lang="en-US" b="1" dirty="0">
                <a:solidFill>
                  <a:srgbClr val="FF6600"/>
                </a:solidFill>
                <a:latin typeface="Angsana New" pitchFamily="18" charset="-34"/>
                <a:cs typeface="Angsana New" pitchFamily="18" charset="-34"/>
              </a:rPr>
              <a:t>Problem Statement</a:t>
            </a:r>
            <a:endParaRPr lang="en-US" b="1" dirty="0">
              <a:solidFill>
                <a:srgbClr val="FF6600"/>
              </a:solidFill>
              <a:latin typeface="Angsana New" pitchFamily="18" charset="-34"/>
              <a:cs typeface="Angsana New" pitchFamily="18" charset="-34"/>
            </a:endParaRPr>
          </a:p>
        </p:txBody>
      </p:sp>
      <p:sp>
        <p:nvSpPr>
          <p:cNvPr id="3" name="Subtitle 2">
            <a:extLst>
              <a:ext uri="{FF2B5EF4-FFF2-40B4-BE49-F238E27FC236}">
                <a16:creationId xmlns:a16="http://schemas.microsoft.com/office/drawing/2014/main" xmlns="" id="{60B3D5A6-E766-7C41-BD00-B22DA4727FBA}"/>
              </a:ext>
            </a:extLst>
          </p:cNvPr>
          <p:cNvSpPr>
            <a:spLocks noGrp="1"/>
          </p:cNvSpPr>
          <p:nvPr>
            <p:ph type="subTitle" idx="1"/>
          </p:nvPr>
        </p:nvSpPr>
        <p:spPr>
          <a:xfrm rot="5400000">
            <a:off x="5562598" y="414134"/>
            <a:ext cx="6858004" cy="6029739"/>
          </a:xfrm>
        </p:spPr>
        <p:txBody>
          <a:bodyPr vert="vert270">
            <a:normAutofit/>
          </a:bodyPr>
          <a:lstStyle/>
          <a:p>
            <a:pPr algn="just"/>
            <a:endParaRPr lang="tr-TR" sz="2800" dirty="0" smtClean="0">
              <a:latin typeface="Angsana New" pitchFamily="18" charset="-34"/>
              <a:cs typeface="Angsana New" pitchFamily="18" charset="-34"/>
            </a:endParaRPr>
          </a:p>
          <a:p>
            <a:pPr algn="just"/>
            <a:r>
              <a:rPr lang="en-US" sz="2800" dirty="0" smtClean="0">
                <a:latin typeface="Angsana New" pitchFamily="18" charset="-34"/>
                <a:cs typeface="Angsana New" pitchFamily="18" charset="-34"/>
              </a:rPr>
              <a:t>XYZ </a:t>
            </a:r>
            <a:r>
              <a:rPr lang="en-US" sz="2800" dirty="0">
                <a:latin typeface="Angsana New" pitchFamily="18" charset="-34"/>
                <a:cs typeface="Angsana New" pitchFamily="18" charset="-34"/>
              </a:rPr>
              <a:t>is a private equity firm in US. Due to remarkable growth in the Cab Industry in last few years and multiple key players in the market, it is planning for an investment in Cab industry. </a:t>
            </a:r>
          </a:p>
          <a:p>
            <a:pPr algn="just"/>
            <a:r>
              <a:rPr lang="en-US" sz="2800" b="1" dirty="0">
                <a:latin typeface="Angsana New" pitchFamily="18" charset="-34"/>
                <a:cs typeface="Angsana New" pitchFamily="18" charset="-34"/>
              </a:rPr>
              <a:t>Objective</a:t>
            </a:r>
            <a:r>
              <a:rPr lang="en-US" sz="2800" dirty="0">
                <a:latin typeface="Angsana New" pitchFamily="18" charset="-34"/>
                <a:cs typeface="Angsana New" pitchFamily="18" charset="-34"/>
              </a:rPr>
              <a:t> : Provide actionable insights to help XYZ firm in identifying the right company for making investment</a:t>
            </a:r>
            <a:r>
              <a:rPr lang="en-US" sz="2800" dirty="0" smtClean="0">
                <a:latin typeface="Angsana New" pitchFamily="18" charset="-34"/>
                <a:cs typeface="Angsana New" pitchFamily="18" charset="-34"/>
              </a:rPr>
              <a:t>.</a:t>
            </a:r>
            <a:endParaRPr lang="tr-TR" sz="2800" dirty="0" smtClean="0">
              <a:latin typeface="Angsana New" pitchFamily="18" charset="-34"/>
              <a:cs typeface="Angsana New" pitchFamily="18" charset="-34"/>
            </a:endParaRPr>
          </a:p>
          <a:p>
            <a:pPr algn="just"/>
            <a:endParaRPr lang="en-US" sz="1400" dirty="0">
              <a:latin typeface="Angsana New" pitchFamily="18" charset="-34"/>
              <a:cs typeface="Angsana New" pitchFamily="18" charset="-34"/>
            </a:endParaRPr>
          </a:p>
          <a:p>
            <a:pPr algn="just"/>
            <a:r>
              <a:rPr lang="en-US" sz="2800" dirty="0">
                <a:latin typeface="Angsana New" pitchFamily="18" charset="-34"/>
                <a:cs typeface="Angsana New" pitchFamily="18" charset="-34"/>
              </a:rPr>
              <a:t>The analysis has been divided into four parts: </a:t>
            </a:r>
          </a:p>
          <a:p>
            <a:pPr marL="457200" indent="-457200" algn="just">
              <a:buFont typeface="Arial" pitchFamily="34" charset="0"/>
              <a:buChar char="•"/>
            </a:pPr>
            <a:r>
              <a:rPr lang="en-US" sz="2800" dirty="0">
                <a:latin typeface="Angsana New" pitchFamily="18" charset="-34"/>
                <a:cs typeface="Angsana New" pitchFamily="18" charset="-34"/>
              </a:rPr>
              <a:t>Data Understanding </a:t>
            </a:r>
          </a:p>
          <a:p>
            <a:pPr marL="457200" indent="-457200" algn="just">
              <a:buFont typeface="Arial" pitchFamily="34" charset="0"/>
              <a:buChar char="•"/>
            </a:pPr>
            <a:r>
              <a:rPr lang="en-US" sz="2800" dirty="0">
                <a:latin typeface="Angsana New" pitchFamily="18" charset="-34"/>
                <a:cs typeface="Angsana New" pitchFamily="18" charset="-34"/>
              </a:rPr>
              <a:t>Forecasting profit and number of rides for each cab type </a:t>
            </a:r>
          </a:p>
          <a:p>
            <a:pPr marL="457200" indent="-457200" algn="just">
              <a:buFont typeface="Arial" pitchFamily="34" charset="0"/>
              <a:buChar char="•"/>
            </a:pPr>
            <a:r>
              <a:rPr lang="en-US" sz="2800" dirty="0">
                <a:latin typeface="Angsana New" pitchFamily="18" charset="-34"/>
                <a:cs typeface="Angsana New" pitchFamily="18" charset="-34"/>
              </a:rPr>
              <a:t>Finding the most profitable Cab company </a:t>
            </a:r>
          </a:p>
          <a:p>
            <a:pPr marL="457200" indent="-457200" algn="just">
              <a:buFont typeface="Arial" pitchFamily="34" charset="0"/>
              <a:buChar char="•"/>
            </a:pPr>
            <a:r>
              <a:rPr lang="en-US" sz="2800" dirty="0">
                <a:latin typeface="Angsana New" pitchFamily="18" charset="-34"/>
                <a:cs typeface="Angsana New" pitchFamily="18" charset="-34"/>
              </a:rPr>
              <a:t>Recommendations for investment</a:t>
            </a:r>
          </a:p>
          <a:p>
            <a:pPr algn="just"/>
            <a:endParaRPr lang="en-US" sz="2800" dirty="0">
              <a:solidFill>
                <a:srgbClr val="FF6600"/>
              </a:solidFill>
            </a:endParaRPr>
          </a:p>
          <a:p>
            <a:pPr algn="just"/>
            <a:endParaRPr lang="en-US" sz="2800" dirty="0">
              <a:solidFill>
                <a:srgbClr val="FF6600"/>
              </a:solidFill>
            </a:endParaRPr>
          </a:p>
          <a:p>
            <a:pPr algn="just"/>
            <a:endParaRPr lang="en-US" sz="2800"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827700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699054" y="699052"/>
            <a:ext cx="6858002" cy="5459897"/>
          </a:xfrm>
          <a:solidFill>
            <a:srgbClr val="3B3B3B"/>
          </a:solidFill>
        </p:spPr>
        <p:txBody>
          <a:bodyPr vert="vert270" anchor="t" anchorCtr="0"/>
          <a:lstStyle/>
          <a:p>
            <a:r>
              <a:rPr lang="en-US" dirty="0"/>
              <a:t/>
            </a:r>
            <a:br>
              <a:rPr lang="en-US" dirty="0"/>
            </a:br>
            <a:r>
              <a:rPr lang="en-US" dirty="0"/>
              <a:t/>
            </a:r>
            <a:br>
              <a:rPr lang="en-US" dirty="0"/>
            </a:br>
            <a:r>
              <a:rPr lang="en-US" sz="4000" dirty="0"/>
              <a:t/>
            </a:r>
            <a:br>
              <a:rPr lang="en-US" sz="4000" dirty="0"/>
            </a:br>
            <a:r>
              <a:rPr lang="tr-TR" sz="4000" dirty="0"/>
              <a:t/>
            </a:r>
            <a:br>
              <a:rPr lang="tr-TR" sz="4000" dirty="0"/>
            </a:br>
            <a:r>
              <a:rPr lang="en-US" b="1" dirty="0" smtClean="0">
                <a:solidFill>
                  <a:srgbClr val="FF6600"/>
                </a:solidFill>
                <a:latin typeface="Angsana New" pitchFamily="18" charset="-34"/>
                <a:cs typeface="Angsana New" pitchFamily="18" charset="-34"/>
              </a:rPr>
              <a:t>Data </a:t>
            </a:r>
            <a:r>
              <a:rPr lang="tr-TR" b="1" dirty="0" smtClean="0">
                <a:solidFill>
                  <a:srgbClr val="FF6600"/>
                </a:solidFill>
                <a:latin typeface="Angsana New" pitchFamily="18" charset="-34"/>
                <a:cs typeface="Angsana New" pitchFamily="18" charset="-34"/>
              </a:rPr>
              <a:t>Information</a:t>
            </a:r>
            <a:endParaRPr lang="en-US" b="1" dirty="0">
              <a:solidFill>
                <a:srgbClr val="FF6600"/>
              </a:solidFill>
            </a:endParaRPr>
          </a:p>
        </p:txBody>
      </p:sp>
      <p:sp>
        <p:nvSpPr>
          <p:cNvPr id="3" name="Subtitle 2">
            <a:extLst>
              <a:ext uri="{FF2B5EF4-FFF2-40B4-BE49-F238E27FC236}">
                <a16:creationId xmlns:a16="http://schemas.microsoft.com/office/drawing/2014/main" xmlns="" id="{60B3D5A6-E766-7C41-BD00-B22DA4727FBA}"/>
              </a:ext>
            </a:extLst>
          </p:cNvPr>
          <p:cNvSpPr>
            <a:spLocks noGrp="1"/>
          </p:cNvSpPr>
          <p:nvPr>
            <p:ph type="subTitle" idx="1"/>
          </p:nvPr>
        </p:nvSpPr>
        <p:spPr>
          <a:xfrm rot="5400000">
            <a:off x="5625546" y="258419"/>
            <a:ext cx="6334537" cy="6400802"/>
          </a:xfrm>
        </p:spPr>
        <p:txBody>
          <a:bodyPr vert="vert270">
            <a:normAutofit lnSpcReduction="10000"/>
          </a:bodyPr>
          <a:lstStyle/>
          <a:p>
            <a:pPr algn="just"/>
            <a:r>
              <a:rPr lang="en-US" sz="2800" dirty="0">
                <a:latin typeface="Angsana New" pitchFamily="18" charset="-34"/>
                <a:cs typeface="Angsana New" pitchFamily="18" charset="-34"/>
              </a:rPr>
              <a:t>The dataset contains four different </a:t>
            </a:r>
            <a:r>
              <a:rPr lang="en-US" sz="2800" dirty="0" err="1">
                <a:latin typeface="Angsana New" pitchFamily="18" charset="-34"/>
                <a:cs typeface="Angsana New" pitchFamily="18" charset="-34"/>
              </a:rPr>
              <a:t>csv</a:t>
            </a:r>
            <a:r>
              <a:rPr lang="en-US" sz="2800" dirty="0">
                <a:latin typeface="Angsana New" pitchFamily="18" charset="-34"/>
                <a:cs typeface="Angsana New" pitchFamily="18" charset="-34"/>
              </a:rPr>
              <a:t> files. These datasets were combined in the 'all_data.csv' file after reviewing</a:t>
            </a:r>
            <a:r>
              <a:rPr lang="en-US" sz="2800" dirty="0" smtClean="0">
                <a:latin typeface="Angsana New" pitchFamily="18" charset="-34"/>
                <a:cs typeface="Angsana New" pitchFamily="18" charset="-34"/>
              </a:rPr>
              <a:t>.</a:t>
            </a:r>
            <a:endParaRPr lang="tr-TR" sz="2800" dirty="0" smtClean="0">
              <a:latin typeface="Angsana New" pitchFamily="18" charset="-34"/>
              <a:cs typeface="Angsana New" pitchFamily="18" charset="-34"/>
            </a:endParaRPr>
          </a:p>
          <a:p>
            <a:pPr algn="just"/>
            <a:r>
              <a:rPr lang="en-US" sz="2800" b="1" dirty="0" smtClean="0">
                <a:latin typeface="Angsana New" pitchFamily="18" charset="-34"/>
                <a:cs typeface="Angsana New" pitchFamily="18" charset="-34"/>
              </a:rPr>
              <a:t>Cab_Data.csv </a:t>
            </a:r>
            <a:r>
              <a:rPr lang="tr-TR" sz="2800" dirty="0" smtClean="0">
                <a:latin typeface="Angsana New" pitchFamily="18" charset="-34"/>
                <a:cs typeface="Angsana New" pitchFamily="18" charset="-34"/>
              </a:rPr>
              <a:t>: </a:t>
            </a:r>
            <a:r>
              <a:rPr lang="tr-TR" sz="2800" dirty="0">
                <a:latin typeface="Angsana New" pitchFamily="18" charset="-34"/>
                <a:cs typeface="Angsana New" pitchFamily="18" charset="-34"/>
              </a:rPr>
              <a:t>T</a:t>
            </a:r>
            <a:r>
              <a:rPr lang="en-US" sz="2800" dirty="0" smtClean="0">
                <a:latin typeface="Angsana New" pitchFamily="18" charset="-34"/>
                <a:cs typeface="Angsana New" pitchFamily="18" charset="-34"/>
              </a:rPr>
              <a:t>his </a:t>
            </a:r>
            <a:r>
              <a:rPr lang="en-US" sz="2800" dirty="0">
                <a:latin typeface="Angsana New" pitchFamily="18" charset="-34"/>
                <a:cs typeface="Angsana New" pitchFamily="18" charset="-34"/>
              </a:rPr>
              <a:t>file includes details </a:t>
            </a:r>
            <a:r>
              <a:rPr lang="en-US" sz="2800" dirty="0" smtClean="0">
                <a:latin typeface="Angsana New" pitchFamily="18" charset="-34"/>
                <a:cs typeface="Angsana New" pitchFamily="18" charset="-34"/>
              </a:rPr>
              <a:t>of</a:t>
            </a:r>
            <a:r>
              <a:rPr lang="tr-TR" sz="2800" dirty="0" smtClean="0">
                <a:latin typeface="Angsana New" pitchFamily="18" charset="-34"/>
                <a:cs typeface="Angsana New" pitchFamily="18" charset="-34"/>
              </a:rPr>
              <a:t> </a:t>
            </a:r>
            <a:r>
              <a:rPr lang="en-US" sz="2800" dirty="0" smtClean="0">
                <a:latin typeface="Angsana New" pitchFamily="18" charset="-34"/>
                <a:cs typeface="Angsana New" pitchFamily="18" charset="-34"/>
              </a:rPr>
              <a:t>transactions </a:t>
            </a:r>
            <a:r>
              <a:rPr lang="en-US" sz="2800" dirty="0">
                <a:latin typeface="Angsana New" pitchFamily="18" charset="-34"/>
                <a:cs typeface="Angsana New" pitchFamily="18" charset="-34"/>
              </a:rPr>
              <a:t>for 2 cab </a:t>
            </a:r>
            <a:r>
              <a:rPr lang="en-US" sz="2800" dirty="0" smtClean="0">
                <a:latin typeface="Angsana New" pitchFamily="18" charset="-34"/>
                <a:cs typeface="Angsana New" pitchFamily="18" charset="-34"/>
              </a:rPr>
              <a:t>companies</a:t>
            </a:r>
            <a:r>
              <a:rPr lang="tr-TR" sz="2800" dirty="0">
                <a:latin typeface="Angsana New" pitchFamily="18" charset="-34"/>
                <a:cs typeface="Angsana New" pitchFamily="18" charset="-34"/>
              </a:rPr>
              <a:t> </a:t>
            </a:r>
            <a:r>
              <a:rPr lang="tr-TR" sz="2800" dirty="0" smtClean="0">
                <a:latin typeface="Angsana New" pitchFamily="18" charset="-34"/>
                <a:cs typeface="Angsana New" pitchFamily="18" charset="-34"/>
              </a:rPr>
              <a:t>(9 </a:t>
            </a:r>
            <a:r>
              <a:rPr lang="tr-TR" sz="2800" dirty="0" err="1" smtClean="0">
                <a:latin typeface="Angsana New" pitchFamily="18" charset="-34"/>
                <a:cs typeface="Angsana New" pitchFamily="18" charset="-34"/>
              </a:rPr>
              <a:t>features</a:t>
            </a:r>
            <a:r>
              <a:rPr lang="tr-TR" sz="2800" dirty="0" smtClean="0">
                <a:latin typeface="Angsana New" pitchFamily="18" charset="-34"/>
                <a:cs typeface="Angsana New" pitchFamily="18" charset="-34"/>
              </a:rPr>
              <a:t>).</a:t>
            </a:r>
            <a:endParaRPr lang="en-US" sz="2800" dirty="0">
              <a:latin typeface="Angsana New" pitchFamily="18" charset="-34"/>
              <a:cs typeface="Angsana New" pitchFamily="18" charset="-34"/>
            </a:endParaRPr>
          </a:p>
          <a:p>
            <a:pPr algn="just"/>
            <a:r>
              <a:rPr lang="en-US" sz="2800" b="1" dirty="0" smtClean="0">
                <a:latin typeface="Angsana New" pitchFamily="18" charset="-34"/>
                <a:cs typeface="Angsana New" pitchFamily="18" charset="-34"/>
              </a:rPr>
              <a:t>Customer_ID.csv </a:t>
            </a:r>
            <a:r>
              <a:rPr lang="tr-TR" sz="2800" b="1" dirty="0" smtClean="0">
                <a:latin typeface="Angsana New" pitchFamily="18" charset="-34"/>
                <a:cs typeface="Angsana New" pitchFamily="18" charset="-34"/>
              </a:rPr>
              <a:t>:</a:t>
            </a:r>
            <a:r>
              <a:rPr lang="en-US" sz="2800" b="1" dirty="0" smtClean="0">
                <a:latin typeface="Angsana New" pitchFamily="18" charset="-34"/>
                <a:cs typeface="Angsana New" pitchFamily="18" charset="-34"/>
              </a:rPr>
              <a:t> </a:t>
            </a:r>
            <a:r>
              <a:rPr lang="tr-TR" sz="2800" dirty="0" smtClean="0">
                <a:latin typeface="Angsana New" pitchFamily="18" charset="-34"/>
                <a:cs typeface="Angsana New" pitchFamily="18" charset="-34"/>
              </a:rPr>
              <a:t>T</a:t>
            </a:r>
            <a:r>
              <a:rPr lang="en-US" sz="2800" dirty="0" smtClean="0">
                <a:latin typeface="Angsana New" pitchFamily="18" charset="-34"/>
                <a:cs typeface="Angsana New" pitchFamily="18" charset="-34"/>
              </a:rPr>
              <a:t>his </a:t>
            </a:r>
            <a:r>
              <a:rPr lang="en-US" sz="2800" dirty="0">
                <a:latin typeface="Angsana New" pitchFamily="18" charset="-34"/>
                <a:cs typeface="Angsana New" pitchFamily="18" charset="-34"/>
              </a:rPr>
              <a:t>is a mapping </a:t>
            </a:r>
            <a:r>
              <a:rPr lang="en-US" sz="2800" dirty="0" smtClean="0">
                <a:latin typeface="Angsana New" pitchFamily="18" charset="-34"/>
                <a:cs typeface="Angsana New" pitchFamily="18" charset="-34"/>
              </a:rPr>
              <a:t>table</a:t>
            </a:r>
            <a:r>
              <a:rPr lang="tr-TR" sz="2800" dirty="0" smtClean="0">
                <a:latin typeface="Angsana New" pitchFamily="18" charset="-34"/>
                <a:cs typeface="Angsana New" pitchFamily="18" charset="-34"/>
              </a:rPr>
              <a:t> </a:t>
            </a:r>
            <a:r>
              <a:rPr lang="en-US" sz="2800" dirty="0" smtClean="0">
                <a:latin typeface="Angsana New" pitchFamily="18" charset="-34"/>
                <a:cs typeface="Angsana New" pitchFamily="18" charset="-34"/>
              </a:rPr>
              <a:t>that </a:t>
            </a:r>
            <a:r>
              <a:rPr lang="en-US" sz="2800" dirty="0">
                <a:latin typeface="Angsana New" pitchFamily="18" charset="-34"/>
                <a:cs typeface="Angsana New" pitchFamily="18" charset="-34"/>
              </a:rPr>
              <a:t>contains a unique identifier that </a:t>
            </a:r>
            <a:r>
              <a:rPr lang="en-US" sz="2800" dirty="0" smtClean="0">
                <a:latin typeface="Angsana New" pitchFamily="18" charset="-34"/>
                <a:cs typeface="Angsana New" pitchFamily="18" charset="-34"/>
              </a:rPr>
              <a:t>links</a:t>
            </a:r>
            <a:r>
              <a:rPr lang="tr-TR" sz="2800" dirty="0" smtClean="0">
                <a:latin typeface="Angsana New" pitchFamily="18" charset="-34"/>
                <a:cs typeface="Angsana New" pitchFamily="18" charset="-34"/>
              </a:rPr>
              <a:t> </a:t>
            </a:r>
            <a:r>
              <a:rPr lang="en-US" sz="2800" dirty="0" smtClean="0">
                <a:latin typeface="Angsana New" pitchFamily="18" charset="-34"/>
                <a:cs typeface="Angsana New" pitchFamily="18" charset="-34"/>
              </a:rPr>
              <a:t>the </a:t>
            </a:r>
            <a:r>
              <a:rPr lang="en-US" sz="2800" dirty="0">
                <a:latin typeface="Angsana New" pitchFamily="18" charset="-34"/>
                <a:cs typeface="Angsana New" pitchFamily="18" charset="-34"/>
              </a:rPr>
              <a:t>customer’s demographic </a:t>
            </a:r>
            <a:r>
              <a:rPr lang="en-US" sz="2800" dirty="0" smtClean="0">
                <a:latin typeface="Angsana New" pitchFamily="18" charset="-34"/>
                <a:cs typeface="Angsana New" pitchFamily="18" charset="-34"/>
              </a:rPr>
              <a:t>details</a:t>
            </a:r>
            <a:r>
              <a:rPr lang="tr-TR" sz="2800" dirty="0" smtClean="0">
                <a:latin typeface="Angsana New" pitchFamily="18" charset="-34"/>
                <a:cs typeface="Angsana New" pitchFamily="18" charset="-34"/>
              </a:rPr>
              <a:t> </a:t>
            </a:r>
            <a:r>
              <a:rPr lang="tr-TR" sz="2800" dirty="0">
                <a:latin typeface="Angsana New" pitchFamily="18" charset="-34"/>
                <a:cs typeface="Angsana New" pitchFamily="18" charset="-34"/>
              </a:rPr>
              <a:t>(4 </a:t>
            </a:r>
            <a:r>
              <a:rPr lang="tr-TR" sz="2800" dirty="0" err="1">
                <a:latin typeface="Angsana New" pitchFamily="18" charset="-34"/>
                <a:cs typeface="Angsana New" pitchFamily="18" charset="-34"/>
              </a:rPr>
              <a:t>features</a:t>
            </a:r>
            <a:r>
              <a:rPr lang="tr-TR" sz="2800" dirty="0" smtClean="0">
                <a:latin typeface="Angsana New" pitchFamily="18" charset="-34"/>
                <a:cs typeface="Angsana New" pitchFamily="18" charset="-34"/>
              </a:rPr>
              <a:t>).</a:t>
            </a:r>
            <a:endParaRPr lang="en-US" sz="2800" dirty="0">
              <a:latin typeface="Angsana New" pitchFamily="18" charset="-34"/>
              <a:cs typeface="Angsana New" pitchFamily="18" charset="-34"/>
            </a:endParaRPr>
          </a:p>
          <a:p>
            <a:pPr algn="just"/>
            <a:r>
              <a:rPr lang="en-US" sz="2800" b="1" dirty="0" smtClean="0">
                <a:latin typeface="Angsana New" pitchFamily="18" charset="-34"/>
                <a:cs typeface="Angsana New" pitchFamily="18" charset="-34"/>
              </a:rPr>
              <a:t>Transaction_ID.csv </a:t>
            </a:r>
            <a:r>
              <a:rPr lang="tr-TR" sz="2800" b="1" dirty="0" smtClean="0">
                <a:latin typeface="Angsana New" pitchFamily="18" charset="-34"/>
                <a:cs typeface="Angsana New" pitchFamily="18" charset="-34"/>
              </a:rPr>
              <a:t>: </a:t>
            </a:r>
            <a:r>
              <a:rPr lang="tr-TR" sz="2800" dirty="0" smtClean="0">
                <a:latin typeface="Angsana New" pitchFamily="18" charset="-34"/>
                <a:cs typeface="Angsana New" pitchFamily="18" charset="-34"/>
              </a:rPr>
              <a:t>T</a:t>
            </a:r>
            <a:r>
              <a:rPr lang="en-US" sz="2800" dirty="0" smtClean="0">
                <a:latin typeface="Angsana New" pitchFamily="18" charset="-34"/>
                <a:cs typeface="Angsana New" pitchFamily="18" charset="-34"/>
              </a:rPr>
              <a:t>his </a:t>
            </a:r>
            <a:r>
              <a:rPr lang="en-US" sz="2800" dirty="0">
                <a:latin typeface="Angsana New" pitchFamily="18" charset="-34"/>
                <a:cs typeface="Angsana New" pitchFamily="18" charset="-34"/>
              </a:rPr>
              <a:t>is a mapping </a:t>
            </a:r>
            <a:r>
              <a:rPr lang="en-US" sz="2800" dirty="0" smtClean="0">
                <a:latin typeface="Angsana New" pitchFamily="18" charset="-34"/>
                <a:cs typeface="Angsana New" pitchFamily="18" charset="-34"/>
              </a:rPr>
              <a:t>table</a:t>
            </a:r>
            <a:r>
              <a:rPr lang="tr-TR" sz="2800" dirty="0" smtClean="0">
                <a:latin typeface="Angsana New" pitchFamily="18" charset="-34"/>
                <a:cs typeface="Angsana New" pitchFamily="18" charset="-34"/>
              </a:rPr>
              <a:t> </a:t>
            </a:r>
            <a:r>
              <a:rPr lang="en-US" sz="2800" dirty="0" smtClean="0">
                <a:latin typeface="Angsana New" pitchFamily="18" charset="-34"/>
                <a:cs typeface="Angsana New" pitchFamily="18" charset="-34"/>
              </a:rPr>
              <a:t>that </a:t>
            </a:r>
            <a:r>
              <a:rPr lang="en-US" sz="2800" dirty="0">
                <a:latin typeface="Angsana New" pitchFamily="18" charset="-34"/>
                <a:cs typeface="Angsana New" pitchFamily="18" charset="-34"/>
              </a:rPr>
              <a:t>contains transaction to </a:t>
            </a:r>
            <a:r>
              <a:rPr lang="en-US" sz="2800" dirty="0" smtClean="0">
                <a:latin typeface="Angsana New" pitchFamily="18" charset="-34"/>
                <a:cs typeface="Angsana New" pitchFamily="18" charset="-34"/>
              </a:rPr>
              <a:t>customer</a:t>
            </a:r>
            <a:r>
              <a:rPr lang="tr-TR" sz="2800" dirty="0" smtClean="0">
                <a:latin typeface="Angsana New" pitchFamily="18" charset="-34"/>
                <a:cs typeface="Angsana New" pitchFamily="18" charset="-34"/>
              </a:rPr>
              <a:t> </a:t>
            </a:r>
            <a:r>
              <a:rPr lang="en-US" sz="2800" dirty="0" smtClean="0">
                <a:latin typeface="Angsana New" pitchFamily="18" charset="-34"/>
                <a:cs typeface="Angsana New" pitchFamily="18" charset="-34"/>
              </a:rPr>
              <a:t>mapping </a:t>
            </a:r>
            <a:r>
              <a:rPr lang="en-US" sz="2800" dirty="0">
                <a:latin typeface="Angsana New" pitchFamily="18" charset="-34"/>
                <a:cs typeface="Angsana New" pitchFamily="18" charset="-34"/>
              </a:rPr>
              <a:t>and payment </a:t>
            </a:r>
            <a:r>
              <a:rPr lang="en-US" sz="2800" dirty="0" smtClean="0">
                <a:latin typeface="Angsana New" pitchFamily="18" charset="-34"/>
                <a:cs typeface="Angsana New" pitchFamily="18" charset="-34"/>
              </a:rPr>
              <a:t>mode</a:t>
            </a:r>
            <a:r>
              <a:rPr lang="tr-TR" sz="2800" dirty="0" smtClean="0">
                <a:latin typeface="Angsana New" pitchFamily="18" charset="-34"/>
                <a:cs typeface="Angsana New" pitchFamily="18" charset="-34"/>
              </a:rPr>
              <a:t> (3 </a:t>
            </a:r>
            <a:r>
              <a:rPr lang="tr-TR" sz="2800" dirty="0" err="1" smtClean="0">
                <a:latin typeface="Angsana New" pitchFamily="18" charset="-34"/>
                <a:cs typeface="Angsana New" pitchFamily="18" charset="-34"/>
              </a:rPr>
              <a:t>features</a:t>
            </a:r>
            <a:r>
              <a:rPr lang="tr-TR" sz="2800" dirty="0" smtClean="0">
                <a:latin typeface="Angsana New" pitchFamily="18" charset="-34"/>
                <a:cs typeface="Angsana New" pitchFamily="18" charset="-34"/>
              </a:rPr>
              <a:t>).</a:t>
            </a:r>
            <a:endParaRPr lang="en-US" sz="2800" dirty="0">
              <a:latin typeface="Angsana New" pitchFamily="18" charset="-34"/>
              <a:cs typeface="Angsana New" pitchFamily="18" charset="-34"/>
            </a:endParaRPr>
          </a:p>
          <a:p>
            <a:pPr algn="just"/>
            <a:r>
              <a:rPr lang="en-US" sz="2800" b="1" dirty="0" smtClean="0">
                <a:latin typeface="Angsana New" pitchFamily="18" charset="-34"/>
                <a:cs typeface="Angsana New" pitchFamily="18" charset="-34"/>
              </a:rPr>
              <a:t> City.csv</a:t>
            </a:r>
            <a:r>
              <a:rPr lang="tr-TR" sz="2800" b="1" dirty="0" smtClean="0">
                <a:latin typeface="Angsana New" pitchFamily="18" charset="-34"/>
                <a:cs typeface="Angsana New" pitchFamily="18" charset="-34"/>
              </a:rPr>
              <a:t>: </a:t>
            </a:r>
            <a:r>
              <a:rPr lang="tr-TR" sz="2800" dirty="0">
                <a:latin typeface="Angsana New" pitchFamily="18" charset="-34"/>
                <a:cs typeface="Angsana New" pitchFamily="18" charset="-34"/>
              </a:rPr>
              <a:t>T</a:t>
            </a:r>
            <a:r>
              <a:rPr lang="en-US" sz="2800" dirty="0" smtClean="0">
                <a:latin typeface="Angsana New" pitchFamily="18" charset="-34"/>
                <a:cs typeface="Angsana New" pitchFamily="18" charset="-34"/>
              </a:rPr>
              <a:t>his </a:t>
            </a:r>
            <a:r>
              <a:rPr lang="en-US" sz="2800" dirty="0">
                <a:latin typeface="Angsana New" pitchFamily="18" charset="-34"/>
                <a:cs typeface="Angsana New" pitchFamily="18" charset="-34"/>
              </a:rPr>
              <a:t>file contains a list of US </a:t>
            </a:r>
            <a:r>
              <a:rPr lang="en-US" sz="2800" dirty="0" smtClean="0">
                <a:latin typeface="Angsana New" pitchFamily="18" charset="-34"/>
                <a:cs typeface="Angsana New" pitchFamily="18" charset="-34"/>
              </a:rPr>
              <a:t>cities,</a:t>
            </a:r>
            <a:r>
              <a:rPr lang="tr-TR" sz="2800" dirty="0" smtClean="0">
                <a:latin typeface="Angsana New" pitchFamily="18" charset="-34"/>
                <a:cs typeface="Angsana New" pitchFamily="18" charset="-34"/>
              </a:rPr>
              <a:t> </a:t>
            </a:r>
            <a:r>
              <a:rPr lang="en-US" sz="2800" dirty="0" smtClean="0">
                <a:latin typeface="Angsana New" pitchFamily="18" charset="-34"/>
                <a:cs typeface="Angsana New" pitchFamily="18" charset="-34"/>
              </a:rPr>
              <a:t>their </a:t>
            </a:r>
            <a:r>
              <a:rPr lang="en-US" sz="2800" dirty="0">
                <a:latin typeface="Angsana New" pitchFamily="18" charset="-34"/>
                <a:cs typeface="Angsana New" pitchFamily="18" charset="-34"/>
              </a:rPr>
              <a:t>population, and the number of </a:t>
            </a:r>
            <a:r>
              <a:rPr lang="en-US" sz="2800" dirty="0" smtClean="0">
                <a:latin typeface="Angsana New" pitchFamily="18" charset="-34"/>
                <a:cs typeface="Angsana New" pitchFamily="18" charset="-34"/>
              </a:rPr>
              <a:t>cab</a:t>
            </a:r>
            <a:r>
              <a:rPr lang="tr-TR" sz="2800" dirty="0" smtClean="0">
                <a:latin typeface="Angsana New" pitchFamily="18" charset="-34"/>
                <a:cs typeface="Angsana New" pitchFamily="18" charset="-34"/>
              </a:rPr>
              <a:t> </a:t>
            </a:r>
            <a:r>
              <a:rPr lang="en-US" sz="2800" dirty="0" smtClean="0">
                <a:latin typeface="Angsana New" pitchFamily="18" charset="-34"/>
                <a:cs typeface="Angsana New" pitchFamily="18" charset="-34"/>
              </a:rPr>
              <a:t>users</a:t>
            </a:r>
            <a:r>
              <a:rPr lang="tr-TR" sz="2800" dirty="0" smtClean="0">
                <a:latin typeface="Angsana New" pitchFamily="18" charset="-34"/>
                <a:cs typeface="Angsana New" pitchFamily="18" charset="-34"/>
              </a:rPr>
              <a:t> (3 </a:t>
            </a:r>
            <a:r>
              <a:rPr lang="tr-TR" sz="2800" dirty="0" err="1" smtClean="0">
                <a:latin typeface="Angsana New" pitchFamily="18" charset="-34"/>
                <a:cs typeface="Angsana New" pitchFamily="18" charset="-34"/>
              </a:rPr>
              <a:t>features</a:t>
            </a:r>
            <a:r>
              <a:rPr lang="tr-TR" sz="2800" dirty="0" smtClean="0">
                <a:latin typeface="Angsana New" pitchFamily="18" charset="-34"/>
                <a:cs typeface="Angsana New" pitchFamily="18" charset="-34"/>
              </a:rPr>
              <a:t>).</a:t>
            </a:r>
          </a:p>
          <a:p>
            <a:pPr algn="just"/>
            <a:r>
              <a:rPr lang="tr-TR" sz="2800" b="1" dirty="0" smtClean="0">
                <a:latin typeface="Angsana New" pitchFamily="18" charset="-34"/>
                <a:cs typeface="Angsana New" pitchFamily="18" charset="-34"/>
              </a:rPr>
              <a:t>All_data.csv: </a:t>
            </a:r>
            <a:r>
              <a:rPr lang="en-US" sz="2800" dirty="0">
                <a:latin typeface="Angsana New" pitchFamily="18" charset="-34"/>
                <a:cs typeface="Angsana New" pitchFamily="18" charset="-34"/>
              </a:rPr>
              <a:t>This file is a combination of 4 </a:t>
            </a:r>
            <a:r>
              <a:rPr lang="en-US" sz="2800" dirty="0" smtClean="0">
                <a:latin typeface="Angsana New" pitchFamily="18" charset="-34"/>
                <a:cs typeface="Angsana New" pitchFamily="18" charset="-34"/>
              </a:rPr>
              <a:t>files.</a:t>
            </a:r>
            <a:r>
              <a:rPr lang="tr-TR" sz="2800" dirty="0" smtClean="0">
                <a:latin typeface="Angsana New" pitchFamily="18" charset="-34"/>
                <a:cs typeface="Angsana New" pitchFamily="18" charset="-34"/>
              </a:rPr>
              <a:t> </a:t>
            </a:r>
            <a:r>
              <a:rPr lang="en-US" sz="2800" dirty="0">
                <a:latin typeface="Angsana New" pitchFamily="18" charset="-34"/>
                <a:cs typeface="Angsana New" pitchFamily="18" charset="-34"/>
              </a:rPr>
              <a:t>The dataset is combined based on the "Customer ID" and "Transaction ID" </a:t>
            </a:r>
            <a:r>
              <a:rPr lang="tr-TR" sz="2800" dirty="0" err="1" smtClean="0">
                <a:latin typeface="Angsana New" pitchFamily="18" charset="-34"/>
                <a:cs typeface="Angsana New" pitchFamily="18" charset="-34"/>
              </a:rPr>
              <a:t>features</a:t>
            </a:r>
            <a:r>
              <a:rPr lang="tr-TR" sz="2800" dirty="0" smtClean="0">
                <a:latin typeface="Angsana New" pitchFamily="18" charset="-34"/>
                <a:cs typeface="Angsana New" pitchFamily="18" charset="-34"/>
              </a:rPr>
              <a:t>. </a:t>
            </a:r>
            <a:r>
              <a:rPr lang="tr-TR" sz="2800" dirty="0" err="1" smtClean="0">
                <a:latin typeface="Angsana New" pitchFamily="18" charset="-34"/>
                <a:cs typeface="Angsana New" pitchFamily="18" charset="-34"/>
              </a:rPr>
              <a:t>Also</a:t>
            </a:r>
            <a:r>
              <a:rPr lang="tr-TR" sz="2800" dirty="0" smtClean="0">
                <a:latin typeface="Angsana New" pitchFamily="18" charset="-34"/>
                <a:cs typeface="Angsana New" pitchFamily="18" charset="-34"/>
              </a:rPr>
              <a:t>, </a:t>
            </a:r>
            <a:r>
              <a:rPr lang="tr-TR" sz="2800" dirty="0">
                <a:latin typeface="Angsana New" pitchFamily="18" charset="-34"/>
                <a:cs typeface="Angsana New" pitchFamily="18" charset="-34"/>
              </a:rPr>
              <a:t>n</a:t>
            </a:r>
            <a:r>
              <a:rPr lang="en-US" sz="2800" dirty="0" err="1" smtClean="0">
                <a:latin typeface="Angsana New" pitchFamily="18" charset="-34"/>
                <a:cs typeface="Angsana New" pitchFamily="18" charset="-34"/>
              </a:rPr>
              <a:t>ew</a:t>
            </a:r>
            <a:r>
              <a:rPr lang="en-US" sz="2800" dirty="0" smtClean="0">
                <a:latin typeface="Angsana New" pitchFamily="18" charset="-34"/>
                <a:cs typeface="Angsana New" pitchFamily="18" charset="-34"/>
              </a:rPr>
              <a:t> </a:t>
            </a:r>
            <a:r>
              <a:rPr lang="en-US" sz="2800" dirty="0">
                <a:latin typeface="Angsana New" pitchFamily="18" charset="-34"/>
                <a:cs typeface="Angsana New" pitchFamily="18" charset="-34"/>
              </a:rPr>
              <a:t>features such as </a:t>
            </a:r>
            <a:r>
              <a:rPr lang="tr-TR" sz="2800" dirty="0" err="1" smtClean="0">
                <a:latin typeface="Angsana New" pitchFamily="18" charset="-34"/>
                <a:cs typeface="Angsana New" pitchFamily="18" charset="-34"/>
              </a:rPr>
              <a:t>profit</a:t>
            </a:r>
            <a:r>
              <a:rPr lang="en-US" sz="2800" dirty="0" smtClean="0">
                <a:latin typeface="Angsana New" pitchFamily="18" charset="-34"/>
                <a:cs typeface="Angsana New" pitchFamily="18" charset="-34"/>
              </a:rPr>
              <a:t>, </a:t>
            </a:r>
            <a:r>
              <a:rPr lang="en-US" sz="2800" dirty="0">
                <a:latin typeface="Angsana New" pitchFamily="18" charset="-34"/>
                <a:cs typeface="Angsana New" pitchFamily="18" charset="-34"/>
              </a:rPr>
              <a:t>state have been added to the </a:t>
            </a:r>
            <a:r>
              <a:rPr lang="en-US" sz="2800" dirty="0" smtClean="0">
                <a:latin typeface="Angsana New" pitchFamily="18" charset="-34"/>
                <a:cs typeface="Angsana New" pitchFamily="18" charset="-34"/>
              </a:rPr>
              <a:t>dataset</a:t>
            </a:r>
            <a:r>
              <a:rPr lang="tr-TR" sz="2800" dirty="0" smtClean="0">
                <a:latin typeface="Angsana New" pitchFamily="18" charset="-34"/>
                <a:cs typeface="Angsana New" pitchFamily="18" charset="-34"/>
              </a:rPr>
              <a:t> (16 </a:t>
            </a:r>
            <a:r>
              <a:rPr lang="tr-TR" sz="2800" dirty="0" err="1" smtClean="0">
                <a:latin typeface="Angsana New" pitchFamily="18" charset="-34"/>
                <a:cs typeface="Angsana New" pitchFamily="18" charset="-34"/>
              </a:rPr>
              <a:t>features</a:t>
            </a:r>
            <a:r>
              <a:rPr lang="tr-TR" sz="2800" dirty="0" smtClean="0">
                <a:latin typeface="Angsana New" pitchFamily="18" charset="-34"/>
                <a:cs typeface="Angsana New" pitchFamily="18" charset="-34"/>
              </a:rPr>
              <a:t>). </a:t>
            </a:r>
            <a:endParaRPr lang="en-US" sz="2800" dirty="0" smtClean="0">
              <a:latin typeface="Angsana New" pitchFamily="18" charset="-34"/>
              <a:cs typeface="Angsana New" pitchFamily="18" charset="-34"/>
            </a:endParaRPr>
          </a:p>
          <a:p>
            <a:pPr algn="just"/>
            <a:endParaRPr lang="en-US" sz="2800" dirty="0">
              <a:solidFill>
                <a:srgbClr val="FF6600"/>
              </a:solidFill>
              <a:latin typeface="Angsana New" pitchFamily="18" charset="-34"/>
              <a:cs typeface="Angsana New" pitchFamily="18" charset="-34"/>
            </a:endParaRPr>
          </a:p>
          <a:p>
            <a:pPr algn="just"/>
            <a:endParaRPr lang="en-US" sz="2800"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68867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xmlns="" id="{C39E92EF-EA57-D14F-879A-1E01FCAE5C7C}"/>
              </a:ext>
            </a:extLst>
          </p:cNvPr>
          <p:cNvSpPr>
            <a:spLocks noGrp="1"/>
          </p:cNvSpPr>
          <p:nvPr>
            <p:ph type="title"/>
          </p:nvPr>
        </p:nvSpPr>
        <p:spPr>
          <a:xfrm>
            <a:off x="321365" y="265043"/>
            <a:ext cx="10515600" cy="636104"/>
          </a:xfrm>
        </p:spPr>
        <p:txBody>
          <a:bodyPr>
            <a:noAutofit/>
          </a:bodyPr>
          <a:lstStyle/>
          <a:p>
            <a:pPr lvl="1">
              <a:lnSpc>
                <a:spcPct val="150000"/>
              </a:lnSpc>
            </a:pPr>
            <a:r>
              <a:rPr lang="en-US" sz="6000" b="1" dirty="0" smtClean="0">
                <a:solidFill>
                  <a:srgbClr val="FF6600"/>
                </a:solidFill>
                <a:latin typeface="Angsana New" pitchFamily="18" charset="-34"/>
                <a:cs typeface="Angsana New" pitchFamily="18" charset="-34"/>
              </a:rPr>
              <a:t>Exploratory Data Analysis</a:t>
            </a:r>
            <a:r>
              <a:rPr lang="tr-TR" sz="6000" b="1" dirty="0" smtClean="0">
                <a:solidFill>
                  <a:srgbClr val="FF6600"/>
                </a:solidFill>
                <a:latin typeface="Angsana New" pitchFamily="18" charset="-34"/>
                <a:cs typeface="Angsana New" pitchFamily="18" charset="-34"/>
              </a:rPr>
              <a:t> (</a:t>
            </a:r>
            <a:r>
              <a:rPr lang="en-US" sz="6000" b="1" dirty="0" smtClean="0">
                <a:solidFill>
                  <a:srgbClr val="FF6600"/>
                </a:solidFill>
                <a:latin typeface="Angsana New" pitchFamily="18" charset="-34"/>
                <a:cs typeface="Angsana New" pitchFamily="18" charset="-34"/>
              </a:rPr>
              <a:t>EDA</a:t>
            </a:r>
            <a:r>
              <a:rPr lang="tr-TR" sz="6000" b="1" dirty="0" smtClean="0">
                <a:solidFill>
                  <a:srgbClr val="FF6600"/>
                </a:solidFill>
                <a:latin typeface="Angsana New" pitchFamily="18" charset="-34"/>
                <a:cs typeface="Angsana New" pitchFamily="18" charset="-34"/>
              </a:rPr>
              <a:t>)</a:t>
            </a:r>
            <a:endParaRPr lang="en-US" sz="6000" b="1" dirty="0">
              <a:solidFill>
                <a:srgbClr val="FF6600"/>
              </a:solidFill>
              <a:latin typeface="Angsana New" pitchFamily="18" charset="-34"/>
              <a:cs typeface="Angsana New" pitchFamily="18" charset="-34"/>
            </a:endParaRPr>
          </a:p>
        </p:txBody>
      </p:sp>
      <p:sp>
        <p:nvSpPr>
          <p:cNvPr id="2" name="AutoShape 2" descr="data:image/png;base64,iVBORw0KGgoAAAANSUhEUgAABPAAAAPxCAYAAAB0OFMoAAAAOXRFWHRTb2Z0d2FyZQBNYXRwbG90bGliIHZlcnNpb24zLjcuMSwgaHR0cHM6Ly9tYXRwbG90bGliLm9yZy/bCgiHAAAACXBIWXMAAA9hAAAPYQGoP6dpAAEAAElEQVR4nOzdeXgN9/v/8ddJyCKRxBaRjyBF7btWg1KVr1hqX2opSipdkhJK0Q+xtopaS/loayuplqItGlJrkVpC1FZFKS2xJ2ksCcn8/nBlfk4TJG2WQ5+P6zrX5cz7npl75hyX231m3mMxDMMQAAAAAAAAAJtkl9cJAAAAAAAAALg/GngAAAAAAACADaOBBwAAAAAAANgwGngAAAAAAACADaOBBwAAAAAAANgwGngAAAAAAACADaOBBwAAAAAAANgwGngAAAAAAACADaOBBwAAAAAAANgwGngA0tmyZYssFou2bNmS16k8kl5++WWVKVMmr9PI0OjRo2WxWHT58uW8TgUAANgoasF/hlrQtvH9xqOKBh5gIywWS6ZemfmH5r333tPq1asfmXwfRefOndPo0aMVExOT16nYtFWrVqlFixYqWrSoHBwc5O3trS5dumjTpk15nRoAADaFWvDRQi2YOd9++61at26t4sWLy8HBQYULF1ajRo00ZcoUJSQk5HV6wCMlX14nAOCuzz77zOr94sWLFRkZmW55pUqVHrqt9957T506dVK7du2yM0Ur2Znvo+jcuXMaM2aMypQpo5o1a1qNffzxx0pNTc2bxGyEYRjq27evFi5cqFq1amnQoEHy8vLS+fPntWrVKjVt2lQ7duxQ/fr18zpVAABsArXgo4Va8MFSU1MVGBiohQsXqlq1anrjjTfk4+OjP//8U1FRURoxYoTWrVunjRs35nWqwCODBh5gI1566SWr9z/++KMiIyPTLbcVfzffGzduqECBAjmZWp7Lnz9/XqeQ56ZMmaKFCxcqNDRUU6dOlcViMcf++9//6rPPPlO+fPwTBABAGmrBxwe1oDRp0iQtXLhQAwcO1JQpU6xqwQEDBuj8+fNavHhxHmaYfa5fvy4XF5e8TgP/AtxCCzxCrl+/rrfeeks+Pj5ydHRUhQoV9MEHH8gwDDPGYrHo+vXrWrRokXnrwssvvyxJ+u233/TGG2+oQoUKcnZ2VpEiRdS5c2edPn06R/J97rnnVLVqVUVHR6tRo0YqUKCA3nnnHUnS119/rVatWsnb21uOjo4qW7asxo0bp5SUlAy3ceTIETVp0kQFChTQf/7zH02aNCnd/j788ENVqVJFBQoUUKFChVS3bl2Fh4eb41k5/ri4OA0cOFBlypSRo6OjSpYsqV69euny5cvasmWLnnrqKUlSnz59zPO8cOFCSRnPe5KZz066+/mFhIRo9erVqlq1qhwdHVWlShVFRERYxf35558KDQ018/P09NT//d//ad++fZn6bC5fvqwuXbrIzc1NRYoU0YABA3Tr1i1zvHHjxqpRo0aG61aoUEEBAQH33fbNmzc1YcIEVaxYUR988IFVwZamZ8+eevrpp833v/76qzp37qzChQurQIECeuaZZ7R27VqrddLmK/nyyy81ZswY/ec//1HBggXVqVMnxcfHKykpSaGhofL09JSrq6v69OmjpKQkq22knd+lS5eqQoUKcnJyUp06dbRt2zaruMx+VxYuXCiLxaIdO3Zo0KBBKlasmFxcXNS+fXtdunTJjOvdu7eKFi2q27dvpzsXzZo1U4UKFe57PgEASEMtSC2YxpZrwRs3bmjixImqUqWKJk+enGEtWKJECQ0dOjTd8iVLlqhOnTpydnZW4cKF1bVrV509e9YqJivfid9//13t2rWTi4uLPD09NXDgwHT1YZpdu3apefPmcnd3V4ECBdS4cWPt2LHDKiZtDsEjR46oe/fuKlSokBo2bHjfcwFkJy5/AB4RhmGoTZs22rx5swIDA1WzZk2tX79eQ4YM0R9//KFp06ZJuns7wyuvvKKnn35aQUFBkqSyZctKkvbs2aOdO3eqa9euKlmypE6fPq05c+boueee05EjR3Lk19ArV66oRYsW6tq1q1566SUVL15c0t3Gh6urqwYNGiRXV1dt2rRJYWFhSkhI0OTJk622ce3aNTVv3lwdOnRQly5dtGLFCg0dOlTVqlVTixYtJN29VaF///7q1KmTWYD89NNP2rVrl7p3756l409MTNSzzz6ro0ePqm/fvqpdu7YuX76sb775Rr///rsqVaqksWPHKiwsTEFBQXr22Wcl6b63g2b2s0uzfft2rVy5Um+88YYKFiyomTNnqmPHjjpz5oyKFCkiSXrttde0YsUKhYSEqHLlyrpy5Yq2b9+uo0ePqnbt2g/9XLp06aIyZcpowoQJ+vHHHzVz5kxdu3bN/CW0Z8+e6tevnw4dOqSqVaua6+3Zs0e//PKLRowYcd9tb9++XVevXlVoaKjs7e0fmsuFCxdUv3593bhxQ/3791eRIkW0aNEitWnTRitWrFD79u2t4idMmCBnZ2cNGzZMJ06c0Icffqj8+fPLzs5O165d0+jRo/Xjjz9q4cKF8vX1VVhYmNX6W7du1RdffKH+/fvL0dFRH330kZo3b67du3ebx5rVvytvvvmmChUqpFGjRun06dOaPn26QkJC9MUXX5jnc/HixVq/fr1eeOEFc73Y2Fht2rRJo0aNeuh5AgD8u1ELUgs+SrVgXFycBg8enKlaMM27776rkSNHqkuXLnrllVd06dIlffjhh2rUqJH2798vDw8PMzYz34mbN2+qadOmOnPmjPr37y9vb2999tlnGc7FvGnTJrVo0UJ16tTRqFGjZGdnpwULFuj555/XDz/8YPXDsyR17txZ5cuX13vvvZeuCQvkGAOATQoODjbu/Su6evVqQ5Ixfvx4q7hOnToZFovFOHHihLnMxcXF6N27d7pt3rhxI92yqKgoQ5KxePFic9nmzZsNScbmzZv/dr6GYRiNGzc2JBlz587NVC6vvvqqUaBAAePWrVvptnFvfklJSYaXl5fRsWNHc1nbtm2NKlWqPDDHzB5/WFiYIclYuXJluvjU1FTDMAxjz549hiRjwYIF6WJ69+5tlC5d2nyflc9OkuHg4GC17MCBA4Yk48MPPzSXubu7G8HBwQ883oyMGjXKkGS0adPGavkbb7xhSDIOHDhgGIZhxMXFGU5OTsbQoUOt4vr372+4uLgYiYmJ993HjBkzDEnGqlWrMpVTaGioIcn44YcfzGV//vmn4evra5QpU8ZISUkxDOP/fy+rVq1qJCcnm7HdunUzLBaL0aJFC6vt+vn5WX0OhnH3/Eoy9u7day777bffDCcnJ6N9+/bmssx+VxYsWGBIMvz9/c3vhmEYxsCBAw17e3sjLi7OMAzDSElJMUqWLGm8+OKLVtucOnWqYbFYjF9//fWh5wkA8O9CLWi9DWrBR68WXL16tdXyO3fuGJcuXbJ6pZ3P06dPG/b29sa7775rtc7BgweNfPnyWS3P7Hdi+vTphiTjyy+/NJddv37dKFeunNX3OzU11ShfvrwREBBgVc/duHHD8PX1Nf7v//4v3fnr1q3bfY8fyCncQgs8ItatWyd7e3v179/favlbb70lwzD03XffPXQbzs7O5p9v376tK1euqFy5cvLw8Mj05fZZ5ejoqD59+jwwlz///FOXL1/Ws88+qxs3bujnn3+2inV1dbWaT8XBwUFPP/20fv31V3OZh4eHfv/9d+3Zs+e+uWT2+L/66ivVqFEj3ZVfkjK8BeBhsvrZ+fv7m7+US1L16tXl5uaW7nh37dqlc+fOZTkfSQoODrZ6/+abb5q5SpK7u7vatm2rzz//3PxVMSUlRV988YV5G8L9pD1RrGDBgpnKZd26dXr66aetbj9wdXVVUFCQTp8+rSNHjljF9+rVy2pumXr16pkPzbhXvXr1dPbsWd25c8dquZ+fn+rUqWO+L1WqlNq2bav169ebt+1k9e9KUFCQ1Xfj2WefVUpKin777TdJkp2dnXr06KFvvvlGf/75pxm3dOlS1a9fX76+vg8/UQCAfzVqQWrBR60WdHV1tVp+8OBBFStWzOp15coVSdLKlSuVmpqqLl266PLly+bLy8tL5cuX1+bNm622lZnvxLp161SiRAl16tTJXFagQAHzytQ0MTExOn78uLp3764rV66Y+75+/bqaNm2qbdu2pXsoyWuvvXbf4wdyCg084BHx22+/ydvbO11TJO3JXmmNgge5efOmwsLCzLk3ihYtqmLFiikuLk7x8fE5kvd//vMfOTg4pFt++PBhtW/fXu7u7nJzc1OxYsXMf4T/mkvJkiXTFUuFChXStWvXzPdDhw6Vq6urnn76aZUvX17BwcHp5qzI7PGfPHnS6laBfyqrn12pUqXSbeOvxztp0iQdOnRIPj4+evrppzV69GirguVhypcvb/W+bNmysrOzs5oDplevXjpz5ox++OEHSdL333+vCxcuqGfPng/ctpubmyRZNaoe5LfffstwDrjMnh93d3dJko+PT7rlqamp6b5Pfz12SXryySd148YNc966rP5d+WtOhQoVkiSrz6xXr166efOmVq1aJUk6duyYoqOjH3o+AQCQqAWpBR+dWjDtOBMTE62WlytXTpGRkYqMjEy3jePHj8swDJUvXz5dk+/o0aO6ePGiVXxmvhO//fabypUrly7ur3Xn8ePHJd2ds/iv+/7kk0+UlJSU7jvJj6/IC8yBB/yLvPnmm1qwYIFCQ0Pl5+cnd3d3WSwWde3aNccedX/vL51p4uLi1LhxY7m5uWns2LEqW7asnJyctG/fPg0dOjRdLvebO8O4Z76JSpUq6dixY1qzZo0iIiL01Vdf6aOPPlJYWJjGjBkjKW+O/+/IzPF26dJFzz77rFatWqUNGzZo8uTJmjhxolauXGnO+5EVGf2aHBAQoOLFi2vJkiVq1KiRlixZIi8vL/n7+z9wWxUrVpR091fWdu3aZTmXh7nf+cnMecusrH5XMrPvypUrq06dOlqyZIl69eqlJUuWyMHBQV26dMlyfgAA/B3UgtSC95MTteChQ4fUtm1bc7mrq6u57vbt263WSU1NlcVi0XfffZfh8f/1ar7srPvSPvvJkyerZs2aGcb8df8Zfa+BnEYDD3hElC5dWt9//73+/PNPq1/v0m4xKF26tLnsfpf2r1ixQr1799aUKVPMZbdu3VJcXFzOJH0fW7Zs0ZUrV7Ry5Uo1atTIXH7q1Kl/tF0XFxe9+OKLevHFF5WcnKwOHTro3Xff1fDhw+Xk5JTp4y9btqwOHTr0wH1l5faJrHx2WVGiRAm98cYbeuONN3Tx4kXVrl1b7777bqaKtuPHj1v9cnjixAmlpqZaPTHN3t5e3bt318KFCzVx4kStXr1a/fr1e+hkxA0bNlShQoX0+eef65133nlofOnSpXXs2LF0y//p+bmftF9Z7/XLL7+oQIECKlasmKSc+7vSq1cvDRo0SOfPn1d4eLhatWplXq0HAMCDUAs+HLWgbdSCzz77rNzd3bVs2TINHz5cdnYPv/GvbNmyMgxDvr6+evLJJx8anxmlS5fWoUOHZBiG1ef117oz7XZlNze3hzYngbzELbTAI6Jly5ZKSUnRrFmzrJZPmzZNFovF6h9qFxeXDAsxe3v7dL9Kffjhh+a8X7kl7R/9e3NJTk7WRx999Le3mTZ/RhoHBwdVrlxZhmHo9u3b5n4zc/wdO3bUgQMHzFsd75W2ftq8H5kpeLPy2WVGSkpKusv4PT095e3traSkpExtY/bs2VbvP/zwQ0lKl0vPnj117do1vfrqq0pMTLSaa+R+ChQooKFDh+ro0aMaOnRohr+ELlmyRLt375Z09/zs3r1bUVFR5vj169c1b948lSlTRpUrV87UMWVWVFSU1Tw3Z8+e1ddff61mzZqZ382c+rvSrVs3WSwWDRgwQL/++mumzicAABK14MNQC9pWLfj222/r0KFDGjZsWIa14F+XdejQQfb29hozZky6McMw0n2+mdGyZUudO3dOK1asMJfduHFD8+bNs4qrU6eOypYtqw8++CDdbb+SzClWgLzGFXjAI6J169Zq0qSJ/vvf/+r06dOqUaOGNmzYoK+//lqhoaFWE93WqVNH33//vaZOnSpvb2/5+vqqXr16euGFF/TZZ5/J3d1dlStXVlRUlL7//nvzcfS5pX79+ipUqJB69+6t/v37y2Kx6LPPPvtHj2Bv1qyZvLy81KBBAxUvXlxHjx7VrFmz1KpVK/OXzswe/5AhQ7RixQp17txZffv2VZ06dXT16lV98803mjt3rmrUqKGyZcvKw8NDc+fOVcGCBeXi4qJ69eplOB9GVj67zPjzzz9VsmRJderUSTVq1JCrq6u+//577dmzx+oX5Qc5deqU2rRpo+bNmysqKkpLlixR9+7dVaNGDau4WrVqqWrVqlq+fLkqVaqk2rVrZ2r7Q4YM0eHDhzVlyhRt3rxZnTp1kpeXl2JjY7V69Wrt3r1bO3fulCQNGzZMn3/+uVq0aKH+/furcOHCWrRokU6dOqWvvvoqU7/aZkXVqlUVEBCg/v37y9HR0fzPQtrtNVLmvytZVaxYMTVv3lzLly+Xh4eHWrVq9Y+2BwD496AWfDBqQduqBYcNG6ajR49q8uTJ2rBhgzp27KiSJUvq2rVr2rdvn5YvXy5PT085OTlJunsV3Pjx4zV8+HCdPn1a7dq1U8GCBXXq1CmtWrVKQUFBGjx4cJbOU79+/TRr1iz16tVL0dHRKlGihD777DMVKFDAKs7Ozk6ffPKJWrRooSpVqqhPnz76z3/+oz/++EObN2+Wm5ubvv322yztG8gROfyUWwB/U3BwsPHXv6J//vmnMXDgQMPb29vInz+/Ub58eWPy5MlWjzs3DMP4+eefjUaNGhnOzs6GJKN3796GYRjGtWvXjD59+hhFixY1XF1djYCAAOPnn382SpcubcYYhmFs3rzZ6tHqfzffxo0bG1WqVMkwfseOHcYzzzxjODs7G97e3sbbb79trF+/Pt1+77eN3r17G6VLlzbf/+9//zMaNWpkFClSxHB0dDTKli1rDBkyxIiPjzdjMnv8hmEYV65cMUJCQoz//Oc/hoODg1GyZEmjd+/exuXLl82Yr7/+2qhcubKRL18+Q5KxYMGCDHMzjMx/dpKM4ODgdMd7b45JSUnGkCFDjBo1ahgFCxY0XFxcjBo1ahgfffRRhuf6XqNGjTIkGUeOHDE6depkFCxY0ChUqJAREhJi3Lx5M8N1Jk2aZEgy3nvvvYdu/69WrFhhNGvWzChcuLCRL18+o0SJEsaLL75obNmyxSru5MmTRqdOnQwPDw/DycnJePrpp401a9ZYxaR9L5cvX261fMGCBYYkY8+ePRke66VLl8xlaed3yZIlRvny5Q1HR0ejVq1a6b7rmf2u3G/fD/o79OWXXxqSjKCgoIedPgDAvxi14IO3QS34aNSCq1atMlq2bGkUK1bMyJcvn+Hh4WE0bNjQmDx5shEXF5cu/quvvjIaNmxouLi4GC4uLkbFihWN4OBg49ixY2ZMZr8ThmEYv/32m9GmTRujQIECRtGiRY0BAwYYERERGX6/9+/fb3To0MH8DpUuXdro0qWLsXHjRjMmo/oSyC0Ww/gHP3MAAB57M2bM0MCBA3X69OkMn4r2KLFYLAoODk53C0tu+vrrr9WuXTtt27ZNzz77bJ7lAQAAkBmPUy0IPMqYAw8AcF+GYejTTz9V48aNKdiyyccff6wnnnhCDRs2zOtUAAAAHohaELAdzIEHAEjn+vXr+uabb7R582YdPHhQX3/9dV6n9MhbtmyZfvrpJ61du1YzZszI0tPrAAAAchO1IGB7aOABANK5dOmSunfvLg8PD73zzjtq06ZNXqf0yOvWrZtcXV0VGBioN954I6/TAQAAuC9qQcD2MAceAAAAAAAAYMOYAw8AAAAAAACwYTTwAAAAAAAAABvGHHi5KDU1VefOnVPBggWZvBwAAGSKYRj6888/5e3tLTs7fnu1VdR5AADg78hsrUcDLxedO3dOPj4+eZ0GAAB4BJ09e1YlS5bM6zRwH9R5AADgn3hYrUcDLxcVLFhQ0t0Pxc3NLY+zAQAAj4KEhAT5+PiYdQRsE3UeAAD4OzJb69HAy0Vpt1O4ublR2AEAgCzhtkzbRp0HAAD+iYfVekykAgAAAAAAANgwGngAAAAAAACADaOBBwAAAAAAANgw5sADAAAAcoFhGLpz545SUlLyOpV/tfz588ve3j6v0wAAIEto4AEAkEUTJkzQypUr9fPPP8vZ2Vn169fXxIkTVaFCBUnS6dOn5evrm+G6X375pTp37my17MqVK6pRo4b++OMPXbt2TR4eHuZYUlKSxo4dqyVLlig2NlYlSpRQWFiY+vbta8ZMnz5dc+bM0ZkzZ1S0aFF16tRJEyZMkJOTkyRp27Ztmjx5sqKjo3X+/HmtWrVK7dq1y96TAuCBkpOTdf78ed24cSOvU/nXs1gsKlmypFxdXfM6FQDIFQ+rBV9++WUtWrTIap2AgABFRESY73/55RcNGTJEO3bsUHJysqpXr65x48apSZMmVustXLhQU6dO1S+//CI3Nzd17txZs2fPNsfXr1+vUaNG6fDhw3JyclKjRo00ZcoUlSlTRpJ0/vx5vfXWW9q7d69OnDih/v37a/r06dl+Th5FNPAAAMiirVu3Kjg4WE899ZTu3Lmjd955R82aNdORI0fk4uIiHx8fnT9/3mqdefPmafLkyWrRokW67QUGBqp69er6448/0o116dJFFy5c0Keffqpy5crp/PnzSk1NNcfDw8M1bNgwzZ8/X/Xr19cvv/yil19+WRaLRVOnTpUkXb9+XTVq1FDfvn3VoUOHbD4bAB4mNTVVp06dkr29vby9veXg4MBThfOIYRi6dOmSfv/9d5UvX54r8QD8K2SmFmzevLkWLFhgvnd0dLQaf+GFF1S+fHlt2rRJzs7Omj59ul544QWdPHlSXl5ekqSpU6dqypQpmjx5surVq6fr16/r9OnT5jZOnTqltm3batCgQVq6dKni4+M1cOBAdejQQfv27ZN098frYsWKacSIEZo2bVo2n4lHGw08AACy6N5fI6W7vzR6enoqOjpajRo1kr29vVnIpFm1apW6dOmS7oqPOXPmKC4uTmFhYfruu+/S7Wfr1q369ddfVbhwYUkyf51Ms3PnTjVo0EDdu3c3x7t166Zdu3aZMS1atMiwcQggdyQnJys1NVU+Pj4qUKBAXqfzr1esWDGdPn1at2/fpoEH4F8hM7Wgo6Njuvo1zeXLl3X8+HF9+umnql69uiTp/fff10cffaRDhw7Jy8tL165d04gRI/Ttt9+qadOm5rpp8ZIUHR2tlJQUjR8/XnZ2dx/JMHjwYLVt21a3b99W/vz5VaZMGc2YMUOSNH/+/H903I8bHmIBAMA/FB8fL0lmk+2voqOjFRMTo8DAQKvlR44c0dixY7V48WKziLnXN998o7p162rSpEn6z3/+oyeffFKDBw/WzZs3zZj69esrOjpau3fvliT9+uuvWrdunVq2bJldhwcgm2T09xy5j6sfASC9LVu2yNPTUxUqVNDrr7+uK1eumGNFihRRhQoVtHjxYl2/fl137tzR//73P3l6eqpOnTqSpMjISKWmpuqPP/5QpUqVVLJkSXXp0kVnz541t1OnTh3Z2dlpwYIFSklJUXx8vD777DP5+/srf/78uX7MjxquwAMA4B9ITU1VaGioGjRooKpVq2YY8+mnn6pSpUqqX7++uSwpKUndunXT5MmTVapUKf3666/p1vv111+1fft2OTk5adWqVbp8+bLeeOMNXblyxbzFoXv37rp8+bIaNmxoTpD/2muv6Z133smZAwYAAMBjpXnz5urQoYN8fX118uRJvfPOO2rRooWioqJkb28vi8Wi77//Xu3atVPBggVlZ2cnT09PRUREqFChQpLu1q2pqal67733NGPGDLm7u2vEiBH6v//7P/30009ycHCQr6+vNmzYoC5duujVV19VSkqK/Pz8tG7dujw+A48GfgYEAOAfCA4O1qFDh7Rs2bIMx2/evKnw8PB0V98NHz5clSpV0ksvvXTfbaempspisWjp0qV6+umn1bJlS02dOlWLFi0yr8LbsmWL3nvvPX300Ufat2+fVq5cqbVr12rcuHHZd5AAAAB4bHXt2lVt2rRRtWrV1K5dO61Zs0Z79uzRli1bJN2dPzQ4OFienp764YcftHv3brVr106tW7c2531OTU3V7du3NXPmTAUEBOiZZ57R559/ruPHj2vz5s2SpNjYWPXr10+9e/fWnj17tHXrVjk4OKhTp04yDCOvDv+RQQMPAIC/KSQkRGvWrNHmzZtVsmTJDGNWrFihGzduqFevXlbLN23apOXLlytfvnzKly+fOVdI0aJFNWrUKElSiRIl9J///Efu7u7mepUqVZJhGPr9998lSSNHjlTPnj31yiuvqFq1amrfvr3ee+89TZgwwephF0Bu27Ztm1q3bi1vb29ZLBatXr06XczRo0fVpk0bubu7y8XFRU899ZTOnDljjt+6dUvBwcEqUqSIXF1d1bFjR124cMFqG2fOnFGrVq1UoEABeXp6asiQIbpz545VzJYtW1S7dm05OjqqXLlyWrhwYbpcZs+erTJlysjJyUn16tUzb0tH1jz33HMKDQ3N6zQAAP/AE088oaJFi+rEiROS7tata9as0bJly9SgQQPVrl1bH330kZydnc2n15YoUUKSVLlyZXM7xYoVU9GiRc1/22fPni13d3dNmjRJtWrVUqNGjbRkyRJt3LjRav5mZIwGHgAAWWQYhkJCQrRq1Spt2rRJvr6+94399NNP1aZNGxUrVsxq+VdffaUDBw4oJiZGMTEx+uSTTyRJP/zwg4KDgyVJDRo00Llz55SYmGiu98svv8jOzs5sGN64cSPdvFppk7LzSybyUtoT72bPnp3h+MmTJ9WwYUNVrFhRW7Zs0U8//aSRI0fKycnJjBk4cKC+/fZbLV++XFu3btW5c+esnp6XkpKiVq1aKTk5WTt37tSiRYu0cOFChYWFmTGnTp1Sq1at1KRJE8XExCg0NFSvvPKK1q9fb8Z88cUXGjRokEaNGqV9+/apRo0aCggI0MWLF3PgzOS82NhYDRgwQOXKlZOTk5OKFy+uBg0aaM6cObpx40ZepwcAsHG///67rly5Yjbl0v7t+GvNaWdnZ/5g3KBBA0nSsWPHzPGrV6/q8uXLKl26tLmd+9Wt/PCcCQZyTXx8vCHJiI+Pz+tUAAD/wOuvv264u7sbW7ZsMc6fP2++bty4YRV3/Phxw2KxGN99991Dt7l582ZDknHt2jVz2Z9//mmULFnS6NSpk3H48GFj69atRvny5Y1XXnnFjBk1apRRsGBB4/PPPzd+/fVXY8OGDUbZsmWNLl26WG1n//79xv79+w1JxtSpU439+/cbv/322z8/Gchxj0P9IMlYtWqV1bIXX3zReOmll+67TlxcnJE/f35j+fLl5rKjR48akoyoqCjDMAxj3bp1hp2dnREbG2vGzJkzx3BzczOSkpIMwzCMt99+26hSpUq6fQcEBJjvn376aSM4ONh8n5KSYnh7exsTJky4b363bt0y4uPjzdfZs2fv+zndvHnTOHLkiHHz5s37bi+7nDx50vDy8jIqVqxofPHFF8aRI0eMkydPGqtXrzZatmxpfP311zm6/8aNGxsDBgz42+vfuXPHSElJyb6EMpCbnwcA2IIH1YJ//vmnMXjwYCMqKso4deqU8f333xu1a9c2ypcvb9y6dcswDMO4dOmSUaRIEaNDhw5GTEyMcezYMWPw4MFG/vz5jZiYGHM/bdu2NapUqWLs2LHDOHjwoPHCCy8YlStXNpKTkw3DMIyNGzcaFovFGDNmjPHLL78Y0dHRRkBAgFG6dGmrOjot1zp16hjdu3c39u/fbxw+fDh3T1ouymytRwMvFz0OBTgA4G4zIqPXggULrOKGDx9u+Pj4ZOo/oxk18AzjbsPC39/fcHZ2NkqWLGkMGjTIqsC5ffu2MXr0aKNs2bKGk5OT4ePjY7zxxhtW20nb9l9fvXv3/gdnAbnlcagf/trAS0lJMVxdXY2xY8cazZo1M4oVK2Y8/fTTVjEbN27M8O9EqVKljKlTpxqGYRgjR440atSoYTX+66+/GpKMffv2GYZhGM8++2y6htL8+fMNNzc3wzAMIykpybC3t0/XYOzVq5fRpk2b+x7TqFGjMvx7ldcNvICAAKNkyZJGYmJihuOpqamGYRjGtWvXjMDAQKNo0aJGwYIFjSZNmlj9J2zUqFFGjRo1jMWLFxulS5c23NzcjBdffNFISEgwYxITE42ePXsaLi4uhpeXl/HBBx+ka+DdunXLeOuttwxvb2+jQIECxtNPP21s3rzZHF+wYIHh7u5ufP3110alSpUMe3t749SpU9l6Tv6KBh6Af5sH1YI3btww/y3Onz+/Ubp0aaNfv35WP44ZhmHs2bPHaNasmVG4cGGjYMGCxjPPPGOsW7fOKiY+Pt7o27ev4eHhYRQuXNho3769cebMGauYzz//3KhVq5bh4uJiFCtWzGjTpo1x9OhRq5iMci1dunSOnBtbkNlaj6fQAgCQRUYmb01977339N5772Uq9rnnnstwuxUrVlRkZOR918uXL59GjRplzpuXlW0DeeXixYtKTEzU+++/r/Hjx2vixImKiIhQhw4dtHnzZjVu3FixsbFycHCQh4eH1brFixdXbGyspLu3ihYvXjzdeNrYg2ISEhJ08+ZNXbt2TSkpKRnG/Pzzz/c9huHDh2vQoEHm+4SEBPn4+GTtRGSzK1euaMOGDXrvvffk4uKSYYzFYpEkde7cWc7Ozvruu+/k7u6u//3vf2ratKl++eUXFS5cWNLd25xXr16tNWvW6Nq1a+rSpYvef/99vfvuu5KkIUOGaOvWrfr666/l6empd955R/v27VPNmjXN/YWEhOjIkSNatmyZvL29tWrVKjVv3lwHDx5U+fLlJd29pWrixIn65JNPVKRIEXl6eubgWQKAf5+H1YL3TitxP3Xr1n1onJubmz799FN9+umn943p2rWrunbt+sDtULdmjAYeAAAAclXaPDdt27bVwIEDJUk1a9bUzp07NXfuXDVu3Dgv08sUR0dHOTo65nUaVk6cOCHDMFShQgWr5UWLFtWtW7ck3X1yduvWrbV7925dvHjRPIYPPvhAq1ev1ooVKxQUFCTp7ue0cOFCFSxYUJLUs2dPbdy4Ue+++64SExP16aefasmSJeZDeBYtWmT1QJ8zZ85owYIFOnPmjLy9vSVJgwcPVkREhBYsWGD+wHH79m199NFHqlGjRg6eHQAAHm008AAAAJCrihYtqnz58lk9qU66+5Tl7du3S5K8vLyUnJysuLg4q6vwLly4IC8vLzPmr0+LTXtK7b0xf31y7YULF+Tm5iZnZ2fZ29vL3t4+w5i0bTzqdu/erdTUVPXo0UNJSUk6cOCAEhMTVaRIEau4mzdv6uTJk+b7MmXKmM076e4TBtMe7HHy5EklJyerXr165njhwoWtmocHDx5USkqKnnzySav9JCUlWe3bwcFB1atXz56DBQDgMUUDDwD+hYZV7ZbXKQCPhfcPfZ7XKTySHBwc9NRTT1k9qU66+5TltCfV1alTR/nz59fGjRvVsWNHSXefbHfmzBn5+flJkvz8/PTuu+/q4sWL5m2XkZGRcnNzM5uDfn5+WrdundV+IiMjzW04ODioTp062rhxo9q1ayfp7pVnGzduVEhISM6cgBxSrlw5WSyWdOf1iSeekCQ5OztLkhITE1WiRAlt2bIl3TbubZbmz5/fasxisWTpKYGJiYmyt7dXdHS0+ZTBNK6uruafnZ2dzVt7AeDf4MSA7nmdAjKh3IzwvE7BCg08AAAAZLvExESdOHHCfH/q1CnFxMSocOHCKlWqlIYMGaIXX3xRjRo1UpMmTRQREaFvv/3WbCq5u7srMDBQgwYNUuHCheXm5qY333xTfn5+euaZZyRJzZo1U+XKldWzZ09NmjRJsbGxGjFihIKDg81bQ1977TXNmjVLb7/9tvr27atNmzbpyy+/1Nq1a83cBg0apN69e6tu3bp6+umnNX36dF2/fl19+vTJvROWDYoUKaL/+7//06xZs/Tmm2/edx682rVrKzY2Vvny5VOZMmX+1r7Kli2r/Pnza9euXSpVqpQk6dq1a/rll1/MW6Br1aqllJQUXbx4Uc8+++zf2g8AALiLBh4AAACy3d69e9WkSRPzfdoDH3r37q2FCxeqffv2mjt3riZMmKD+/furQoUK+uqrr9SwYUNznWnTpsnOzk4dO3ZUUlKSAgIC9NFHH5nj9vb2WrNmjV5//XX5+fnJxcVFvXv31tixY80YX19frV27VgMHDtSMGTNUsmRJffLJJwoICDBjXnzxRV26dElhYWGKjY1VzZo1FRERke7BFo+Cjz76SA0aNFDdunU1evRoVa9eXXZ2dtqzZ49+/vln1alTR/7+/vLz81O7du00adIkPfnkkzp37pzWrl2r9u3bq27dug/dj6urqwIDAzVkyBDzwRP//e9/ZWdnZ8Y8+eST6tGjh3r16qUpU6aoVq1aunTpkjZu3Kjq1aurVatWOXkqAAB4rNDAAwAAQLbLzNOP+/btq759+9533MnJSbNnz9bs2bPvG1O6dOl0t8hmlMv+/fsfGBMSEvLI3TKbkbJly2r//v167733NHz4cP3+++9ydHRU5cqVNXjwYL3xxhuyWCxat26d/vvf/6pPnz66dOmSvLy81KhRoyw1LSdPnqzExES1bt1aBQsW1FtvvaX4+HirmAULFmj8+PF666239Mcff6ho0aJ65pln9MILL2T3oQMA8FizGDyfN9ckJCTI3d1d8fHxcnNzy+t0APyLMQcekD1yYw486odHw4M+p1u3bunUqVPy9fWVk5NTHmWINHweAPIac+A9GnJrDrzM1np29x0BAAAAAAAAkOdo4AEAAAAAAAA2jAYeAAAAAAAAYMNo4AEAAAAAAAA2jAYeAAAAAAAAYMNo4AEAAAAAAAA2jAYeAAAAAAAAYMNo4AEAAAAAAAA2jAYeAAAAAAAAYMPy5XUCAAAAwL/VsKrdcm1f7x/6PNf2lZPKlCmj0NBQhYaG5nUqAADkGq7AAwAAAJChl19+WRaLJd3rxIkTeZ0aAAD/KlyBBwAAAOC+mjdvrgULFlgtK1asWB5lAwDAvxNX4AEAAAC4L0dHR3l5eVm97O3t9fXXX6t27dpycnLSE088oTFjxujOnTvmehaLRf/73//0wgsvqECBAqpUqZKioqJ04sQJPffcc3JxcVH9+vV18uRJc52TJ0+qbdu2Kl68uFxdXfXUU0/p+++/f2B+cXFxeuWVV1SsWDG5ubnp+eef14EDB3LsfAAAkBdo4AEAAADIkh9++EG9evXSgAEDdOTIEf3vf//TwoUL9e6771rFjRs3Tr169VJMTIwqVqyo7t2769VXX9Xw4cO1d+9eGYahkJAQMz4xMVEtW7bUxo0btX//fjVv3lytW7fWmTNn7ptL586ddfHiRX333XeKjo5W7dq11bRpU129ejXHjh8AgNzGLbQAAAAA7mvNmjVydXU137do0ULXrl3TsGHD1Lt3b0nSE088oXHjxuntt9/WqFGjzNg+ffqoS5cukqShQ4fKz89PI0eOVEBAgCRpwIAB6tOnjxlfo0YN1ahRw3w/btw4rVq1St98841Voy/N9u3btXv3bl28eFGOjo6SpA8++ECrV6/WihUrFBQUlI1nAgCAvEMDDwAAAMB9NWnSRHPmzDHfu7i4qHr16tqxY4fVFXcpKSm6deuWbty4oQIFCkiSqlevbo4XL15cklStWjWrZbdu3VJCQoLc3NyUmJio0aNHa+3atTp//rzu3Lmjmzdv3vcKvAMHDigxMVFFihSxWn7z5k2rW3MBAHjU0cADAAAAcF8uLi4qV66c1bLExESNGTNGHTp0SBfv5ORk/jl//vzmny0Wy32XpaamSpIGDx6syMhIffDBBypXrpycnZ3VqVMnJScnZ5hbYmKiSpQooS1btqQb8/DwyNwBAgDwCKCBBwAAACBLateurWPHjqVr7P1TO3bs0Msvv6z27dtLutugO3369APziI2NVb58+VSmTJlszQUAAFtCAw8AAABAloSFhemFF15QqVKl1KlTJ9nZ2enAgQM6dOiQxo8f/7e3W758ea1cuVKtW7eWxWLRyJEjzavzMuLv7y8/Pz+1a9dOkyZN0pNPPqlz585p7dq1at++verWrfu3cwEAwJbQwAMAAADyyPuHPs/rFP6WgIAArVmzRmPHjtXEiROVP39+VaxYUa+88so/2u7UqVPVt29f1a9fX0WLFtXQoUOVkJBw33iLxaJ169bpv//9r/r06aNLly7Jy8tLjRo1MufcAwDgcWAxDMPI6yT+LRISEuTu7q74+Hi5ubnldToA/sWGVe2W1ykAj4XcaL5QPzwaHvQ53bp1S6dOnZKvr6/V/HDIG3weAPLaiQHd8zoFZEK5GeG5sp/M1np2uZINAAAAAAAAgL+FBh4AAAAAAABgw2jgAQAAAAAAADaMBh4AAAAAAABgw2jgAQAAAAAAADaMBh4AAAAAAABgw/K0gTdhwgQ99dRTKliwoDw9PdWuXTsdO3bMKua5556TxWKxer322mtWMWfOnFGrVq1UoEABeXp6asiQIbpz545VzJYtW1S7dm05OjqqXLlyWrhwYbp8Zs+erTJlysjJyUn16tXT7t27rcZv3bql4OBgFSlSRK6ururYsaMuXLiQPScDAAAAAAAAyECeNvC2bt2q4OBg/fjjj4qMjNTt27fVrFkzXb9+3SquX79+On/+vPmaNGmSOZaSkqJWrVopOTlZO3fu1KJFi7Rw4UKFhYWZMadOnVKrVq3UpEkTxcTEKDQ0VK+88orWr19vxnzxxRcaNGiQRo0apX379qlGjRoKCAjQxYsXzZiBAwfq22+/1fLly7V161adO3dOHTp0yMEzBAAAAAAAgH+7fHm584iICKv3CxculKenp6Kjo9WoUSNzeYECBeTl5ZXhNjZs2KAjR47o+++/V/HixVWzZk2NGzdOQ4cO1ejRo+Xg4KC5c+fK19dXU6ZMkSRVqlRJ27dv17Rp0xQQECBJmjp1qvr166c+ffpIkubOnau1a9dq/vz5GjZsmOLj4/Xpp58qPDxczz//vCRpwYIFqlSpkn788Uc988wz2X5+AAAAAAAAgDxt4P1VfHy8JKlw4cJWy5cuXaolS5bIy8tLrVu31siRI1WgQAFJUlRUlKpVq6bixYub8QEBAXr99dd1+PBh1apVS1FRUfL397faZkBAgEJDQyVJycnJio6O1vDhw81xOzs7+fv7KyoqSpIUHR2t27dvW22nYsWKKlWqlKKiojJs4CUlJSkpKcl8n5CQ8HdOCwAAAB5TJwZ0z7V9lZsRnmv7ysjp06fl6+ur/fv3q2bNmnmaCwAAjxqbeYhFamqqQkND1aBBA1WtWtVc3r17dy1ZskSbN2/W8OHD9dlnn+mll14yx2NjY62ad5LM97GxsQ+MSUhI0M2bN3X58mWlpKRkGHPvNhwcHOTh4XHfmL+aMGGC3N3dzZePj08WzggAAACQt15++eUM56CWpODgYFksFr388su5nxgAAP8yNnMFXnBwsA4dOqTt27dbLQ8KCjL/XK1aNZUoUUJNmzbVyZMnVbZs2dxOM0uGDx+uQYMGme8TEhJo4gEAAOCR4uPjo2XLlmnatGlydnaWdPfhbuHh4SpVqlQeZwcAwL+DTVyBFxISojVr1mjz5s0qWbLkA2Pr1asnSTpx4oQkycvLK92TYNPep82bd78YNzc3OTs7q2jRorK3t88w5t5tJCcnKy4u7r4xf+Xo6Cg3NzerFwAAAPAoqV27tnx8fLRy5Upz2cqVK1WqVCnVqlXLXBYREaGGDRvKw8NDRYoU0QsvvKCTJ08+cNuHDh1SixYt5OrqquLFi6tnz566fPlyjh0LAACPqjxt4BmGoZCQEK1atUqbNm2Sr6/vQ9eJiYmRJJUoUUKS5Ofnp4MHD1o9LTYyMlJubm6qXLmyGbNx40ar7URGRsrPz0+S5ODgoDp16ljFpKamauPGjWZMnTp1lD9/fquYY8eO6cyZM2YMAAAA8Djq27evFixYYL6fP3+++fC3NNevX9egQYO0d+9ebdy4UXZ2dmrfvr1SU1Mz3GZcXJyef/551apVS3v37lVERIQuXLigLl265OixAADwKMrTW2iDg4MVHh6ur7/+WgULFjTnknN3d5ezs7NOnjyp8PBwtWzZUkWKFNFPP/2kgQMHqlGjRqpevbokqVmzZqpcubJ69uypSZMmKTY2ViNGjFBwcLAcHR0lSa+99ppmzZqlt99+W3379tWmTZv05Zdfau3atWYugwYNUu/evVW3bl09/fTTmj59uq5fv24WJu7u7goMDNSgQYNUuHBhubm56c0335Sfnx9PoAUAAMBj7aWXXtLw4cP122+/SZJ27NihZcuWacuWLWZMx44drdaZP3++ihUrpiNHjljNcZ1m1qxZqlWrlt577z2rdXx8fPTLL7/oySefzJmDAQDgEZSnDbw5c+ZIkp577jmr5QsWLNDLL78sBwcHff/992YzzcfHRx07dtSIESPMWHt7e61Zs0avv/66/Pz85OLiot69e2vs2LFmjK+vr9auXauBAwdqxowZKlmypD755BMFBASYMS+++KIuXbqksLAwxcbGqmbNmoqIiLB6sMW0adNkZ2enjh07KikpSQEBAfroo49y6OwAAAAAtqFYsWJq1aqVFi5cKMMw1KpVKxUtWtQq5vjx4woLC9OuXbt0+fJl88q7M2fOZNjAO3DggDZv3ixXV9d0YydPnqSBBwDAPfK0gWcYxgPHfXx8tHXr1odup3Tp0lq3bt0DY5577jnt37//gTEhISEKCQm577iTk5Nmz56t2bNnPzQnAAAA4HHSt29fs1bOqB5u3bq1SpcurY8//lje3t5KTU1V1apVlZycnOH2EhMT1bp1a02cODHdWNp0OQAA4C6beIgFAAAAHi/btm1T69at5e3tLYvFotWrV9839rXXXpPFYtH06dOtll+9elU9evSQm5ubPDw8FBgYqMTERKuYn376Sc8++6ycnJzk4+OjSZMmpdv+8uXLVbFiRTk5OalatWrpfvg1DENhYWEqUaKEnJ2d5e/vr+PHj//tY39cNW/eXMnJybp9+7bVnSySdOXKFR07dkwjRoxQ06ZNValSJV27du2B26tdu7YOHz6sMmXKqFy5clYvFxeXnDwUAAAeOTTwAAAAkO2uX7+uGjVqPPTOhVWrVunHH3+Ut7d3urEePXro8OHDioyM1Jo1a7Rt2zYFBQWZ4wkJCWrWrJlKly6t6OhoTZ48WaNHj9a8efPMmJ07d6pbt24KDAzU/v371a5dO7Vr106HDh0yYyZNmqSZM2dq7ty52rVrl1xcXBQQEKBbt25lw5l4fNjb2+vo0aM6cuSI7O3trcYKFSqkIkWKaN68eTpx4oQ2bdqkQYMGPXB7wcHBunr1qrp166Y9e/bo5MmTWr9+vfr06aOUlJScPBQAAB45eXoLLQAAAB5PLVq0UIsWLR4Y88cff+jNN9/U+vXr1apVK6uxo0ePKiIiQnv27FHdunUlSR9++KFatmypDz74QN7e3lq6dKmSk5M1f/58OTg4qEqVKoqJidHUqVPNRt+MGTPUvHlzDRkyRJI0btw4RUZGatasWZo7d64Mw9D06dM1YsQItW3bVpK0ePFiFS9eXKtXr1bXrl2z+9RYKTcjPEe3n93c3NwyXG5nZ6dly5apf//+qlq1qipUqKCZM2emm+v6Xt7e3tqxY4eGDh2qZs2aKSkpSaVLl1bz5s1lZ8d1BgAA3IsGHgAAAHJdamqqevbsqSFDhqhKlSrpxqOiouTh4WE27yTJ399fdnZ22rVrl9q3b6+oqCg1atRIDg4OZkxAQIAmTpyoa9euqVChQoqKikp3JVhAQIB5S++pU6cUGxsrf39/c9zd3V316tVTVFTUfRt4SUlJSkpKMt8nJCT8rfNg6xYuXPjA8Xtvjfb399eRI0esxu+d87pMmTLp5sAuX768Vq5c+Y/zBADgccdPWwAAAMh1EydOVL58+dS/f/8Mx2NjY+Xp6Wm1LF++fCpcuLBiY2PNmOLFi1vFpL1/WMy94/eul1FMRiZMmCB3d3fz5ePj88DjBQAA+Cdo4AEAACBXRUdHa8aMGVq4cKEsFktep/O3DB8+XPHx8ebr7NmzeZ0SAAB4jNHAAwAAQK764YcfdPHiRZUqVUr58uVTvnz59Ntvv+mtt95SmTJlJEleXl66ePGi1Xp37tzR1atX5eXlZcZcuHDBKibt/cNi7h2/d72MYjLi6OgoNzc3qxcAAEBOoYEHAACAXNWzZ0/99NNPiomJMV/e3t4aMmSI1q9fL0ny8/NTXFycoqOjzfU2bdqk1NRU1atXz4zZtm2bbt++bcZERkaqQoUKKlSokBmzceNGq/1HRkbKz89PkuTr6ysvLy+rmISEBO3atcuMAQAAyGs8xAIAAADZLjExUSdOnDDfnzp1SjExMSpcuLBKlSqlIkWKWMXnz59fXl5eqlChgiSpUqVKat68ufr166e5c+fq9u3bCgkJUdeuXeXt7S1J6t69u8aMGaPAwEANHTpUhw4d0owZMzRt2jRzuwMGDFDjxo01ZcoUtWrVSsuWLdPevXs1b948SZLFYlFoaKjGjx+v8uXLy9fXVyNHjpS3t7fatWuXrefkrw9wQN7gcwAAPIpo4AEAACDb7d27V02aNDHfpz0Jtnfv3g99smmapUuXKiQkRE2bNpWdnZ06duyomTNnmuPu7u7asGGDgoODVadOHRUtWlRhYWEKCgoyY+rXr6/w8HCNGDFC77zzjsqXL6/Vq1eratWqZszbb7+t69evKygoSHFxcWrYsKEiIiLk5OT0D8/CXfnz55ck3bhxQ87OztmyTfx9ycnJkiR7e/s8zgQAgMyzGPwElWsSEhLk7u6u+Ph45kkBkKeGVe2W1ykAj4X3D32e4/ugfng0POxzOn/+vOLi4uTp6akCBQo8sg/veNSlpqbq3Llzyp8/v0qVKsXnACBPnBjQPa9TQCaUmxGeK/vJbK3HFXgAAABADkt7IMZfH8yB3GdnZ0fzDgDwyKGBBwAAAOQwi8WiEiVKyNPT0+qhG8h9Dg4OsrPjWX4AgEcLDTwAAAAgl9jb2zP3GgAAyDJ+egI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EC227Ztm1q3bi1vb29ZLBatXr3aHLt9+7aGDh2qatWqycXFRd7e3urVq5fOnTtntY2rV6+qR48ecnNzk4eHhwIDA5WYmGgV89NPP+nZZ5+Vk5OTfHx8NGnSpHS5LF++XBUrVpSTk5OqVaumdevWWY0bhqGwsDCVKFFCzs7O8vf31/Hjx7PvZAAAAPxDNPAAAACQ7a5fv64aNWpo9uzZ6cZu3Lihffv2aeTIkdq3b59WrlypY8eOqU2bNlZxPXr00OHDhxUZGak1a9Zo27ZtCgoKMscTEhLUrFkzlS5dWtHR0Zo8ebJGjx6tefPmmTE7d+5Ut27dFBgYqP3796tdu3Zq166dDh06ZMZMmjRJM2fO1Ny5c7Vr1y65uLgoICBAt27dyoEzAwAAkHU08AAAAJDtWrRoofHjx6t9+/bpxtzd3RUZGakuXbqoQoUKeuaZZzRr1ixFR0frzJkzkqSjR48qIiJCn3zyierVq6eGDRvqww8/1LJly8wr9ZYuXark5GTNnz9fVapUUdeuXdW/f39NnTrV3NeMGTPUvHlzDRkyRJUqVdK4ceNUu3ZtzZo1S9Ldq++mT5+uESNGqG3btqpevboWL16sc+fOWV01CADI2IOuuJaklStXqlmzZipSpIgsFotiYmIy3E5UVJSef/55ubi4yM3NTY0aNdLNmzfN8dy6KhuwVTTwAAAAkOfi4+NlsVjk4eEh6e5/5Dw8PFS3bl0zxt/fX3Z2dtq1a5cZ06hRIzk4OJgxAQEBOnbsmK5du2bG+Pv7W+0rICBAUVFRkqRTp04pNjbWKsbd3V316tUzYzKSlJSkhIQEqxcA/Bs96IrrtPGGDRtq4sSJ991GVFSUmjdvrmbNmmn37t3as2ePQkJCZGf3/1sWuXVVNmCr8uV1AgAAAPh3u3XrloYOHapu3brJzc1NkhQbGytPT0+ruHz58qlw4cKKjY01Y3x9fa1iihcvbo4VKlRIsbGx5rJ7Y+7dxr3rZRSTkQkTJmjMmDFZPVQAeOy0aNFCLVq0uO94z549JUmnT5++b8zAgQPVv39/DRs2zFxWoUIF889pV2Xv2bPH/GHnww8/VMuWLfXBBx/I29vb6qpsBwcHValSRTExMZo6darZ6Lv3qmxJGjdunCIjIzVr1izNnTv3b58DIDdwBR4AAADyzO3bt9WlSxcZhqE5c+bkdTqZNnz4cMXHx5uvs2fP5nVKAPBIunjxonbt2iVPT0/Vr19fxYsXV+PGjbV9+3YzJreuygZsGQ08AAAA5Im05t1vv/2myMhI8+o7SfLy8tLFixet4u/cuaOrV6/Ky8vLjLlw4YJVTNr7h8XcO37vehnFZMTR0VFubm5WLwBA1v3666+SpNGjR6tfv36KiIhQ7dq11bRpU/OJ4Jm9Kjujq6nTxh4U86ArrgFbQQMPAAAAuS6teXf8+HF9//33KlKkiNW4n5+f4uLiFB0dbS7btGmTUlNTVa9ePTNm27Ztun37thkTGRmpChUqqFChQmbMxo0brbYdGRkpPz8/SZKvr6+8vLysYhISErRr1y4zBgCQc1JTUyVJr776qvr06aNatWpp2rRpqlChgubPn5/H2QG2gwYeAAAAsl1iYqJiYmLMpw2eOnVKMTExOnPmjG7fvq1OnTpp7969Wrp0qVJSUhQbG6vY2FglJydLkipVqqTmzZurX79+2r17t3bs2KGQkBB17dpV3t7ekqTu3bvLwcFBgYGBOnz4sL744gvNmDFDgwYNMvMYMGCAIiIiNGXKFP38888aPXq09u7dq5CQEEmSxWJRaGioxo8fr2+++UYHDx5Ur1695O3trXbt2uXqOQOAf6MSJUpIkipXrmy1vFKlSuaTyXPrqmzAltHAAwAAQLbbu3evatWqpVq1akmSBg0apFq1aiksLEx//PGHvvnmG/3++++qWbOmSpQoYb527txpbmPp0qWqWLGimjZtqpYtW6phw4ZWTxN0d3fXhg0bdOrUKdWpU0dvvfWWwsLCrJ5KWL9+fYWHh2vevHmqUaOGVqxYodWrV6tq1apmzNtvv60333xTQUFBeuqpp5SYmKiIiAg5OTnlwpkCgH+3MmXKyNvbW8eOHbNa/ssvv6h06dKScu+qbMCW8RRaAAAAZLvnnntOhmHcd/xBY2kKFy6s8PDwB8ZUr15dP/zwwwNjOnfurM6dO9933GKxaOzYsRo7duxDcwIAWEtMTNSJEyfM92lXXBcuXFilSpXS1atXdebMGZ07d06SzEadl5eXvLy8ZLFYNGTIEI0aNUo1atRQzZo1tWjRIv38889asWKFJOursufOnavbt29neFX2mDFjFBgYqKFDh+rQoUOaMWOGpk2bZuY2YMAANW7cWFOmTFGrVq20bNky7d271+rHIcBW0cADAAAAAAB/y969e9WkSRPzfdo0Br1799bChQv1zTffqE+fPuZ4165dJUmjRo3S6NGjJUmhoaG6deuWBg4cqKtXr6pGjRqKjIxU2bJlzfWWLl2qkJAQNW3aVHZ2durYsaNmzpxpjqddlR0cHKw6deqoaNGi970qe8SIEXrnnXdUvnz5dFdlA7YqT2+hnTBhgp566ikVLFhQnp6eateuXbrLZm/duqXg4GAVKVJErq6u6tixY7p71s+cOaNWrVqpQIEC8vT01JAhQ3Tnzh2rmC1btqh27dpydHRUuXLltHDhwnT5zJ49W2XKlJGTk5Pq1aun3bt3ZzkXAAAAAAD+LdKuuP7rK+3/3C+//HKG42nNuzTDhg3T2bNndf36de3cuVMNGza0Gk+7KvvPP/9UfHy85s+fL1dXV6uYtKuyb926pd9//11Dhw5Nl2/nzp117NgxJSUl6dChQ2rZsmW2ng8gp+RpA2/r1q0KDg7Wjz/+qMjISN2+fVvNmjXT9evXzZiBAwfq22+/1fLly7V161adO3dOHTp0MMdTUlLUqlUrJScna+fOnVq0aJEWLlyosLAwM+bUqVNq1aqVmjRpopiYGIWGhuqVV17R+vXrzZgvvvhCgwYN0qhRo7Rv3z7VqFFDAQEBVhNlPiwXAAAAAAAAILtZjMxMQJJLLl26JE9PT23dulWNGjVSfHy8ihUrpvDwcHXq1EmS9PPPP6tSpUqKiorSM888o++++04vvPCCzp07p+LFi0uS5s6dq6FDh+rSpUtycHDQ0KFDtXbtWh06dMjcV9euXRUXF6eIiAhJUr169fTUU09p1qxZku4+ytrHx0dvvvmmhg0blqlc/iopKUlJSUnm+4SEBPn4+Cg+Pl5ubm45cxIBIBOGVe2W1ykAj4X3D32e4/tISEiQu7s79YON43MCYCuo82zfK00teZ0CMqHcjAfPw5tdMltD2NRTaOPj4yXdvTRWkqKjo3X79m35+/ubMRUrVlSpUqUUFRUlSYqKilK1atXM5p0kBQQEKCEhQYcPHzZj7t1GWkzaNpKTkxUdHW0VY2dnJ39/fzMmM7n81YQJE+Tu7m6+fHx8/t6JAQAAAAAAwL+WzTTwUlNTFRoaqgYNGpgTSMbGxsrBwUEeHh5WscWLF1dsbKwZc2/zLm08bexBMQkJCbp586YuX76slJSUDGPu3cbDcvmr4cOHKz4+3nydPXs2k2cDAAAAAAAAuMtmnkIbHBysQ4cOafv27XmdSrZxdHSUo6NjXqcBAAAAAACAR5hNXIEXEhKiNWvWaPPmzSpZsqS53MvLS8nJyYqLi7OKv3Dhgry8vMyYvz4JNu39w2Lc3Nzk7OysokWLyt7ePsOYe7fxsFwAAAAAAACA7JanDTzDMBQSEqJVq1Zp06ZN8vX1tRqvU6eO8ufPr40bN5rLjh07pjNnzsjPz0+S5Ofnp4MHD1o9LTYyMlJubm6qXLmyGXPvNtJi0rbh4OCgOnXqWMWkpqZq48aNZkxmcgEAAAAAAACyW57eQhscHKzw8HB9/fXXKliwoDmXnLu7u5ydneXu7q7AwEANGjRIhQsXlpubm9588035+fmZT31t1qyZKleurJ49e2rSpEmKjY3ViBEjFBwcbN6++tprr2nWrFl6++231bdvX23atElffvml1q5da+YyaNAg9e7dW3Xr1tXTTz+t6dOn6/r16+rTp4+Z08NyAQAAAAAAALJbnjbw5syZI0l67rnnrJYvWLBAL7/8siRp2rRpsrOzU8eOHZWUlKSAgAB99NFHZqy9vb3WrFmj119/XX5+fnJxcVHv3r01duxYM8bX11dr167VwIEDNWPGDJUsWVKffPKJAgICzJgXX3xRly5dUlhYmGJjY1WzZk1FRERYPdjiYbkAAAAAAAAA2c1iGIaR10n8WyQkJMjd3V3x8fFyc3PL63QA/IsNq9otr1MAHgvvH/o8x/dB/fBo4HMCYCuo82zfK00teZ0CMqHcjPBc2U9mawibeIgFAAAAAAAAgIz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ly0pwamqqFi5cqJUrV+r06dOyWCzy9fVVp06d1LNnT1kslpzKEwAAADmIOg8AAMB2ZfoKPMMw1KZNG73yyiv6448/VK1aNVWpUkW//fabXn75ZbVv3z4n8wQAAEAOyYk6b9u2bWrdurW8vb1lsVi0evXqdPsMCwtTiRIl5OzsLH9/fx0/ftwq5urVq+rRo4fc3Nzk4eGhwMBAJSYmWsX89NNPevbZZ+Xk5CQfHx9NmjQpXS7Lly9XxYoV5eTkpGrVqmndunVZzgUAACAvZbqBt3DhQm3btk0bN27U/v379fnnn2vZsmU6cOCAvv/+e23atEmLFy/OyVwBAACQA3Kizrt+/bpq1Kih2bNnZzg+adIkzZw5U3PnztWuXbvk4uKigIAA3bp1y4zp0aOHDh8+rMjISK1Zs0bbtm1TUFCQOZ6QkKBmzZqpdOnSio6O1uTJkzV69GjNmzfPjNm5c6e6deumwMBA7d+/X+3atVO7du106NChLOUCAACQlyyGYRiZCWzWrJmef/55DRs2LMPx9957T1u3btX69euzNcHHSUJCgtzd3RUfHy83N7e8TgfAv9iwqt3yOgXgsfD+oc9zfB+5UT/kdJ1nsVi0atUqtWvXTtLdK968vb311ltvafDgwZKk+Ph4FS9eXAsXLlTXrl119OhRVa5cWXv27FHdunUlSREREWrZsqV+//13eXt7a86cOfrvf/+r2NhYOTg4SJKGDRum1atX6+eff5Ykvfjii7p+/brWrFlj5vPMM8+oZs2amjt3bqZyyQzqPAC2gjrP9r3SlGkpHgXlZoTnyn4yW0Nk+gq8n376Sc2bN7/veIsWLXTgwIGsZQkAAIA8l9t13qlTpxQbGyt/f39zmbu7u+rVq6eoqChJUlRUlDw8PMzmnST5+/vLzs5Ou3btMmMaNWpkNu8kKSAgQMeOHdO1a9fMmHv3kxaTtp/M5JKRpKQkJSQkWL0AAABySqYbeFevXlXx4sXvO168eHGzUAIAAMCjI7frvNjYWHO7f91P2lhsbKw8PT2txvPly6fChQtbxWS0jXv3cb+Ye8cflktGJkyYIHd3d/Pl4+PzkKMGAAD4+zLdwEtJSVG+fPd/aK29vb3u3LmTLUkBAAAg91DnZd3w4cMVHx9vvs6ePZvXKQEAgMfY/Su1vzAMQy+//LIcHR0zHE9KSsq2pAAAAJB7crvO8/LykiRduHBBJUqUMJdfuHBBNWvWNGMuXrxotd6dO3d09epVc30vLy9duHDBKibt/cNi7h1/WC4ZcXR0vO/5AgAAyG6ZvgKvd+/e8vT0tLpV4N6Xp6enevXqlZO5AgAAIAfkdp3n6+srLy8vbdy40VyWkJCgXbt2yc/PT5Lk5+enuLg4RUdHmzGbNm1Samqq6tWrZ8Zs27ZNt2/fNmMiIyNVoUIFFSpUyIy5dz9pMWn7yUwuAAAAeS3TV+AtWLAgJ/MAAABAHsmJOi8xMVEnTpww3586dUoxMTEqXLiwSpUqpdDQUI0fP17ly5eXr6+vRo4cKW9vb/NJtZUqVVLz5s3Vr18/zZ07V7dv31ZISIi6du0qb29vSVL37t01ZswYBQYGaujQoTp06JBmzJihadOmmfsdMGCAGjdurClTpqhVq1ZatmyZ9u7dq3nz5km6+4Tch+UCAACQ1zLdwAMAAAAya+/evWrSpIn5ftCgQZLuXu23cOFCvf3227p+/bqCgoIUFxenhg0bKiIiQk5OTuY6S5cuVUhIiJo2bSo7Ozt17NhRM2fONMfd3d21YcMGBQcHq06dOipatKjCwsIUFBRkxtSvX1/h4eEaMWKE3nnnHZUvX16rV69W1apVzZjM5AIAAJCXLIZhGJkJ7NChQ6Y2uHLlyn+U0OMsISFB7u7uio+Pl5ubW16nA+BfbFjVbnmdAvBYeP/Q5zm+j9yoH6jz/jnqPAC2gjrP9r3S1JLXKSATys0Iz5X9ZLaGyPQVeO7u7tmSGAAAAGwLdR4AAIBtYw48AACAfznqPAAAANuW6afQAgAAAAAAAMh9NPAAAAAAAAAAG0YDDwAAAAAAALBhNPAAAAAAAAAAG0YDDwAAAAAAALBhmX4K7b2OHz+uzZs36+LFi0pNTbUaCwsLy5bEAAAAkPuo8wAAAGxPlht4H3/8sV5//XUVLVpUXl5eslgs5pjFYqGwAwAAeERR5wEAANimLDfwxo8fr3fffVdDhw7NiXwAAACQR6jzAAAAbFOW58C7du2aOnfunBO5AAAAIA9R5wEAANimLDfwOnfurA0bNuRELgAAAMhD1HkAAAC2Kcu30JYrV04jR47Ujz/+qGrVqil//vxW4/3798+25AAAAJB7qPMAAABsU5YbePPmzZOrq6u2bt2qrVu3Wo1ZLBYKOwAAgEcUdR4AAIBtynID79SpUzmRBwAAAPIYdR4AAIBtyvIcePcyDEOGYWRXLgAAALAR1HkAAAC242818BYvXqxq1arJ2dlZzs7Oql69uj777LPszg0AAAC5jDoPAADA9mT5FtqpU6dq5MiRCgkJUYMGDSRJ27dv12uvvabLly9r4MCB2Z4kAAAAch51HgAAgG3KcgPvww8/1Jw5c9SrVy9zWZs2bVSlShWNHj2awg4AAOARRZ0HAABgm7J8C+358+dVv379dMvr16+v8+fPZ0tSAAAAyH3UeQAAALYpyw28cuXK6csvv0y3/IsvvlD58uWzJSkAAADkPuo8AAAA25TlW2jHjBmjF198Udu2bTPnRtmxY4c2btyYYcEHAACARwN1HgAAgG3K8hV4HTt21K5du1S0aFGtXr1aq1evVtGiRbV79261b98+S9vatm2bWrduLW9vb1ksFq1evdpq/OWXX5bFYrF6NW/e3Crm6tWr6tGjh9zc3OTh4aHAwEAlJiZaxfz000969tln5eTkJB8fH02aNCldLsuXL1fFihXl5OSkatWqad26dVbjhmEoLCxMJUqUkLOzs/z9/XX8+PEsHS8AAIAty846DwAAANkny1fgSVKdOnW0ZMmSf7zz69evq0aNGurbt686dOiQYUzz5s21YMEC872jo6PVeI8ePXT+/HlFRkbq9u3b6tOnj4KCghQeHi5JSkhIULNmzeTv76+5c+fq4MGD6tu3rzw8PBQUFCRJ2rlzp7p166YJEybohRdeUHh4uNq1a6d9+/apatWqkqRJkyZp5syZWrRokXx9fTVy5EgFBAToyJEjcnJy+sfnAgAAwBZkV50HAACA7JOpBl5CQoLc3NzMPz9IWlxmtGjRQi1atHhgjKOjo7y8vDIcO3r0qCIiIrRnzx7VrVtX0t2np7Vs2VIffPCBvL29tXTpUiUnJ2v+/PlycHBQlSpVFBMTo6lTp5oNvBkzZqh58+YaMmSIJGncuHGKjIzUrFmzNHfuXBmGoenTp2vEiBFq27atJGnx4sUqXry4Vq9era5du2b6mAEAAGxJTtV5AAAAyD6ZuoW2UKFCunjxoiTJw8NDhQoVSvdKW57dtmzZIk9PT1WoUEGvv/66rly5Yo5FRUXJw8PDbN5Jkr+/v+zs7LRr1y4zplGjRnJwcDBjAgICdOzYMV27ds2M8ff3t9pvQECAoqKiJEmnTp1SbGysVYy7u7vq1atnxmQkKSlJCQkJVi8AAABbkpd1HgAAADInU1fgbdq0SYULF5Ykbd68OUcTulfz5s3VoUMH+fr66uTJk3rnnXfUokULRUVFyd7eXrGxsfL09LRaJ1++fCpcuLBiY2MlSbGxsfL19bWKKV68uDlWqFAhxcbGmsvujbl3G/eul1FMRiZMmKAxY8b8jSMHAADIHXlV5wEAACDzMtXAa9y4sflnX19f+fj4yGKxWMUYhqGzZ89ma3L33pparVo1Va9eXWXLltWWLVvUtGnTbN1XThg+fLgGDRpkvk9ISJCPj08eZgQAAGAtr+o8AAAAZF6Wn0Lr6+urS5cupVt+9erVdFe6ZbcnnnhCRYsW1YkTJyRJXl5e5i0fae7cuaOrV6+a8+Z5eXnpwoULVjFp7x8Wc+/4vetlFJMRR0dHubm5Wb0AAABsVV7WeQAAALi/LDfwDMNI96usJCUmJub401h///13XblyRSVKlJAk+fn5KS4uTtHR0WbMpk2blJqaqnr16pkx27Zt0+3bt82YyMhIVahQwZzLxc/PTxs3brTaV2RkpPz8/CTdLWa9vLysYhISErRr1y4zBgAA4FGXl3UeAAAA7i9Tt9BKMm8FtVgsGjlypAoUKGCOpaSkaNeuXapZs2aWdp6YmGheTSfdfVhETEyMChcurMKFC2vMmDHq2LGjvLy8dPLkSb399tsqV66cAgICJEmVKlVS8+bN1a9fP82dO1e3b99WSEiIunbtKm9vb0lS9+7dNWbMGAUGBmro0KE6dOiQZsyYoWnTppn7HTBggBo3bqwpU6aoVatWWrZsmfbu3at58+aZxxwaGqrx48erfPny8vX11ciRI+Xt7a127dpl6ZgBAABsTU7UeQAAAMg+mW7g7d+/X9LdX2YPHjxo9VRXBwcH1ahRQ4MHD87Szvfu3asmTZqY79OKx969e2vOnDn66aeftGjRIsXFxcnb21vNmjXTuHHj5OjoaK6zdOlShYSEqGnTprKzs1PHjh01c+ZMc9zd3V0bNmxQcHCw6tSpo6JFiyosLExBQUFmTP369RUeHq4RI0bonXfeUfny5bV69WpVrVrVjHn77bd1/fp1BQUFKS4uTg0bNlRERAS/RgMAgEdeTtR5AAAAyD4WwzCMrKzQp08fzZgxg/nc/oaEhAS5u7srPj6e8wcgTw2r2i2vUwAeC+8f+jzH95Gb9QN13t9HnQfAVlDn2b5XmqafrgK2p9yM8FzZT2ZriCzPgTd9+nTduXMn3fKrV68qISEhq5sDAACAjaDOAwAAsE1ZbuB17dpVy5YtS7f8yy+/VNeuXbMlKQAAAOQ+6jwAAADblOUG3q5du6zmrUvz3HPPadeuXdmSFAAAAHIfdR4AAIBtynIDLykpKcNbK27fvq2bN29mS1IAAADIfdR5AAAAtinLDbynn35a8+bNS7d87ty5qlOnTrYkBQAAgNxHnQcAAGCb8mV1hfHjx8vf318HDhxQ06ZNJUkbN27Unj17tGHDhmxPEAAAALmDOg8AAMA2ZfkKvAYNGigqKko+Pj768ssv9e2336pcuXL66aef9Oyzz+ZEjgAAAMgFuV3npaSkaOTIkfL19ZWzs7PKli2rcePGyTAMM8YwDIWFhalEiRJydnaWv7+/jh8/brWdq1evqkePHnJzc5OHh4cCAwOVmJhoFZN2DE5OTvLx8dGkSZPS5bN8+XJVrFhRTk5OqlatmtatW5ftxwwAAPB3ZPkKPEmqWbOmli5dmt25AAAAII/lZp03ceJEzZkzR4sWLVKVKlW0d+9e9enTR+7u7urfv78kadKkSZo5c6YWLVokX19fjRw5UgEBATpy5IicnJwkST169ND58+cVGRmp27dvq0+fPgoKClJ4eLgkKSEhQc2aNZO/v7/mzp2rgwcPqm/fvvLw8FBQUJAkaefOnerWrZsmTJigF154QeHh4WrXrp327dunqlWr5sr5AAAAuJ+/1cBLc+vWLSUnJ1stc3Nz+0cJAQAAIO/lRp23c+dOtW3bVq1atZIklSlTRp9//rl2794t6e7Vd9OnT9eIESPUtm1bSdLixYtVvHhxrV69Wl27dtXRo0cVERGhPXv2qG7dupKkDz/8UC1bttQHH3wgb29vLV26VMnJyZo/f74cHBxUpUoVxcTEaOrUqWYDb8aMGWrevLmGDBkiSRo3bpwiIyM1a9YszZ07N1uPGwAAIKuyfAvtjRs3FBISIk9PT7m4uKhQoUJWLwAAADyacrvOq1+/vjZu3KhffvlFknTgwAFt375dLVq0kCSdOnVKsbGx8vf3N9dxd3dXvXr1FBUVJUmKioqSh4eH2byTJH9/f9nZ2WnXrl1mTKNGjeTg4GDGBAQE6NixY7p27ZoZc+9+0mLS9vNXSUlJSkhIsHoBAADklCw38IYMGaJNmzZpzpw5cnR01CeffKIxY8bI29tbixcvzokcAQAAkAtyu84bNmyYunbtqooVKyp//vyqVauWQkND1aNHD0lSbGysJKl48eJW6xUvXtwci42Nlaenp9V4vnz5VLhwYauYjLZx7z7uF5M2/lcTJkyQu7u7+fLx8cny8QMAAGRWlm+h/fbbb7V48WI999xz6tOnj5599lmVK1dOpUuX1tKlS82CCwAAAI+W3K7zvvzySy1dulTh4eHmba2hoaHy9vZW7969s3Vf2W348OEaNGiQ+T4hIYEmHgAAyDFZvgLv6tWreuKJJyTdnQfl6tWrkqSGDRtq27Zt2ZsdAAAAck1u13lDhgwxr8KrVq2aevbsqYEDB2rChAmSJC8vL0nShQsXrNa7cOGCOebl5aWLFy9ajd+5c0dXr161isloG/fu434xaeN/5ejoKDc3N6sXAABATslyA++JJ57QqVOnJEkVK1bUl19+KenuL7YeHh7ZmhwAAAByT27XeTdu3JCdnXU5am9vr9TUVEmSr6+vvLy8tHHjRnM8ISFBu3btkp+fnyTJz89PcXFxio6ONmM2bdqk1NRU1atXz4zZtm2bbt++bcZERkaqQoUK5tx+fn5+VvtJi0nbDwAAQF7KcgOvT58+OnDggKS785bMnj1bTk5OGjhwoPnULgAAADx6crvOa926td59912tXbtWp0+f1qpVqzR16lS1b99ekmSxWBQaGqrx48frm2++0cGDB9WrVy95e3urXbt2kqRKlSqpefPm6tevn3bv3q0dO3YoJCREXbt2lbe3tySpe/fucnBwUGBgoA4fPqwvvvhCM2bMsLoFdsCAAYqIiNCUKVP0888/a/To0dq7d69CQkKy/bgBAACyKstz4A0cOND8s7+/v37++WdFR0erXLlyql69erYmBwAAgNyT23Xehx9+qJEjR+qNN97QxYsX5e3trVdffVVhYWFmzNtvv63r168rKChIcXFxatiwoSIiIuTk5GTGLF26VCEhIWratKns7OzUsWNHzZw50xx3d3fXhg0bFBwcrDp16qho0aIKCwtTUFCQGVO/fn2Fh4drxIgReuedd1S+fHmtXr1aVatWzfbjBgAAyCqLYRjGP91IXFwct89mQkJCgtzd3RUfH888KQDy1LCq3fI6BeCx8P6hz3N8H3ldP1DnZU5ef04AkIY6z/a90tSS1ykgE8rNCM+V/WS2hsjyLbQTJ07UF198Yb7v0qWLihQpov/85z/mLRcAAAB49FDnAQAA2KYsN/Dmzp0rHx8fSXcn9o2MjNR3332nFi1aMAceAADAI4w6DwAAwDZleQ682NhYs7Bbs2aNunTpombNmqlMmTLmk74AAADw6KHOAwAAsE1ZvgKvUKFCOnv2rCQpIiJC/v7+kiTDMJSSkpK92QEAACDXUOcBAADYpixfgdehQwd1795d5cuX15UrV9SiRQtJ0v79+1WuXLlsTxAAAAC5gzoPAADANmW5gTdt2jSVKVNGZ8+e1aRJk+Tq6ipJOn/+vN54441sTxAAAAC5gzoPAADANmW5gZc/f34NHjw43fKBAwdmS0IAAADIG9R5AAAAtinLDTxJOn78uDZv3qyLFy8qNTXVaiwsLCxbEgMAAEDuo84DAACwPVlu4H388cd6/fXXVbRoUXl5eclisZhjFouFwg4AAOARRZ0HAABgm7LcwBs/frzeffddDR06NCfyAQAAQB6hzgMAALBNdlld4dq1a+rcuXNO5AIAAIA8RJ0HAABgm7LcwOvcubM2bNiQE7kAAAAgD1HnAQAA2KYs30Jbrlw5jRw5Uj/++KOqVaum/PnzW433798/25IDAABA7qHOAwAAsE1ZbuDNmzdPrq6u2rp1q7Zu3Wo1ZrFYKOwAAAAeUdR5AAAAtinLDbxTp07lRB4AAADIY9R5AAAAtinLc+ABAAAAAAAAyD1ZvgJPkn7//Xd98803OnPmjJKTk63Gpk6dmi2JAQAAIPdR5wEAANieLDfwNm7cqDZt2uiJJ57Qzz//rKpVq+r06dMyDEO1a9fOiRwBAACQC6jzAAAAbFOWb6EdPny4Bg8erIMHD8rJyUlfffWVzp49q8aNG6tz5845kSMAAAByAXUeAACAbcpyA+/o0aPq1auXJClfvny6efOmXF1dNXbsWE2cODHbEwQAAEDuoM4DAACwTVlu4Lm4uJjzoZQoUUInT540xy5fvpx9mQEAACBXUecBAADYpizPgffMM89o+/btqlSpklq2bKm33npLBw8e1MqVK/XMM8/kRI4AAADIBdR5AAAAtinLDbypU6cqMTFRkjRmzBglJibqiy++UPny5XkyGQAAwCOMOg8AAMA2ZamBl5KSot9//13Vq1eXdPc2i7lz5+ZIYgAAAMg91HkAAAC2K0tz4Nnb26tZs2a6du1aTuUDAACAPECdBwAAYLuy/BCLqlWr6tdff82JXAAAAJCHqPMAAABsU5YbeOPHj9fgwYO1Zs0anT9/XgkJCVYvAAAAPJqo8wAAAGxTpufAGzt2rN566y21bNlSktSmTRtZLBZz3DAMWSwWpaSkZH+WAAAAyDHUeQAAALYt0w28MWPG6LXXXtPmzZtzMh8AAADkMuo8AAAA25bpBp5hGJKkxo0b51gyAAAAyH3UeQAAALYtS3Pg3XsrBQAAAB4f1HkAAAC2K9NX4EnSk08++dDi7urVq/8oIQAAAOQ+6jwAAADblaUG3pgxY+Tu7p5TuQAAACCPUOcBAADYriw18Lp27SpPT8+cygUAAAB5hDoPAADAdmV6DjzmRQEAAHg8UecBAADYtkw38NKeTgYAAIDHC3UeAACAbcv0LbSpqak5mQcAAADyCHUeAACAbcv0FXgAAAAAAAAAch8NPAAAAAAAAMCG0cADAAAAAAAAbBgNPAAAAOSZP/74Qy+99JKKFCkiZ2dnVatWTXv37jXHDcNQWFiYSpQoIWdnZ/n7++v48eNW27h69ap69OghNzc3eXh4KDAwUImJiVYxP/30k5599lk5OTnJx8dHkyZNSpfL8uXLVbFiRTk5OalatWpat25dzhw0AABAFtHAAwAAQJ64du2aGjRooPz58+u7777TkSNHNGXKFBUqVMiMmTRpkmbOnKm5c+dq165dcnFxUUBAgG7dumXG9OjRQ4cPH1ZkZKTWrFmjbdu2KSgoyBxPSEhQs2bNVLp0aUVHR2vy5MkaPXq05s2bZ8bs3LlT3bp1U2BgoPbv36927dqpXbt2OnToUO6cDAAAgAewGIZh5HUS/xYJCQlyd3dXfHy83Nzc8jodAP9iw6p2y+sUgMfC+4c+z/F9PM71w7Bhw7Rjxw798MMPGY4bhiFvb2+99dZbGjx4sCQpPj5exYsX18KFC9W1a1cdPXpUlStX1p49e1S3bl1JUkREhFq2bKnff/9d3t7emjNnjv773/8qNjZWDg4O5r5Xr16tn3/+WZL04osv6vr161qzZo25/2eeeUY1a9bU3Llz0+WWlJSkpKQk831CQoJ8fHwey88JwKOFOs/2vdLUktcpIBPKzQjPlf1kttbjCjwAAADkiW+++UZ169ZV586d5enpqVq1aunjjz82x0+dOqXY2Fj5+/uby9zd3VWvXj1FRUVJkqKiouTh4WE27yTJ399fdnZ22rVrlxnTqFEjs3knSQEBATp27JiuXbtmxty7n7SYtP381YQJE+Tu7m6+fHx8/uHZAAAAuD8aeAAAAMgTv/76q+bMmaPy5ctr/fr1ev3119W/f38tWrRIkhQbGytJKl68uNV6xYsXN8diY2Pl6elpNZ4vXz4VLlzYKiajbdy7j/vFpI3/1fDhwxUfH2++zp49m+XjBwAAyKw8beBt27ZNrVu3lre3tywWi1avXm01bkuTFmcmFwAAAGReamqqateurffee0+1atVSUFCQ+vXrl+Etq7bG0dFRbm5uVi8AAICckqcNvOvXr6tGjRqaPXt2huO2NGlxZnIBAABA5pUoUUKVK1e2WlapUiWdOXNGkuTl5SVJunDhglXMhQsXzDEvLy9dvHjRavzOnTu6evWqVUxG27h3H/eLSRsHAADIS3nawGvRooXGjx+v9u3bpxszDEPTp0/XiBEj1LZtW1WvXl2LFy/WuXPnzCv1jh49qoiICH3yySeqV6+eGjZsqA8//FDLli3TuXPnJElLly5VcnKy5s+frypVqqhr167q37+/pk6dau5rxowZat68uYYMGaJKlSpp3Lhxql27tmbNmpXpXAAAAJA1DRo00LFjx6yW/fLLLypdurQkydfXV15eXtq4caM5npCQoF27dsnPz0+S5Ofnp7i4OEVHR5sxmzZtUmpqqurVq2fGbNu2Tbdv3zZjIiMjVaFCBfOJt35+flb7SYtJ2w8AAEBestk58Gxp0uLM5JKRpKQkJSQkWL0AAABw18CBA/Xjjz/qvffe04kTJxQeHq558+YpODhYkmSxWBQaGqrx48frm2++0cGDB9WrVy95e3urXbt2ku5esde8eXP169dPu3fv1o4dOxQSEqKuXbvK29tbktS9e3c5ODgoMDBQhw8f1hdffKEZM2Zo0KBBZi4DBgxQRESEpkyZop9//lmjR4/W3r17FRISkuvnBQAA4K9stoFnS5MWZyaXjPB0MgAAgPt76qmntGrVKn3++eeqWrWqxo0bp+nTp6tHjx5mzNtvv60333xTQUFBeuqpp5SYmKiIiAg5OTmZMUuXLlXFihXVtGlTtWzZUg0bNrSaLsXd3V0bNmzQqVOnVKdOHb311lsKCwuzmnalfv36ZgOxRo0aWrFihVavXq2qVavmzskAAAB4gHx5ncDjbPjw4Va/7CYkJNDEAwAAuMcLL7ygF1544b7jFotFY8eO1dixY+8bU7hwYYWHhz9wP9WrV9cPP/zwwJjOnTurc+fOD04YAAAgD9jsFXi2NGlxZnLJCE8nAwAAAAAAwD9lsw08W5q0ODO5AAAAAAAAADkhTxt4iYmJiomJUUxMjKS7D4uIiYnRmTNnbGrS4szkAgAAAAAAAOSEPJ0Db+/evWrSpIn5Pq2p1rt3by1cuFBvv/22rl+/rqCgIMXFxalhw4YZTlocEhKipk2bys7OTh07dtTMmTPN8bRJi4ODg1WnTh0VLVr0vpMWjxgxQu+8847Kly+fbtLizOQCAAAAAAAAZDeLYRhGXifxb5GQkCB3d3fFx8czHx6APDWsare8TgF4LLx/6PMc3wf1w6OBzwmAraDOs32vNLXkdQrIhHIzHvyArOyS2RrCZufAAwAAAAAAAEADDwAAAAAAALBpNPAAAAAAAAAAG0YDD8iklJQUjRw5Ur6+vnJ2dlbZsmU1btw43W8ayddee00Wi0XTp083l23ZskUWiyXD1549eyRJt27d0ssvv6xq1aopX758GT7p+Pz58+revbuefPJJ2dnZKTQ0NAeOGAAAAAAA2II8fQot8CiZOHGi5syZo0WLFqlKlSrau3ev+vTpI3d3d/Xv398qdtWqVfrxxx/l7e1ttbx+/fo6f/681bKRI0dq48aNqlu3rqS7jUJnZ2f1799fX331VYa5JCUlqVixYhoxYoSmTZuWjUcJAAAAAABsDQ08IJN27typtm3bqlWrVpKkMmXK6PPPP9fu3but4v744w+9+eabWr9+vRmbxsHBQV5eXub727dv6+uvv9abb74pi+Xuk4hcXFw0Z84cSdKOHTsUFxeXLpcyZcpoxowZkqT58+dn2zECAAAAAADbwy20QCbVr19fGzdu1C+//CJJOnDggLZv364WLVqYMampqerZs6eGDBmiKlWqPHSb33zzja5cuaI+ffrkWN4AAAAAAODRRgMPyKRhw4apa9euqlixovLnz69atWopNDRUPXr0MGMmTpyofPnypbul9n4+/fRTBQQEqGTJkjmVNgAAAKD3339fFovFnDv59OnT952befny5ZLu/mDdrVs3+fj4yNnZWZUqVTLvAkmzfft2NWjQQEWKFJGzs7MqVqyYboqXbdu2qXXr1vL29pbFYtHq1atz45AB4LHCLbRAJn355ZdaunSpwsPDVaVKFcXExCg0NFTe3t7q3bu3oqOjNWPGDO3bt8+8HfZBfv/9d61fv15ffvllLmQPAACAf6s9e/bof//7n6pXr24u8/HxSTc387x58zR58mTzDpPo6Gh5enpqyZIl8vHx0c6dOxUUFCR7e3uFhIRIujv9S0hIiKpXry4XFxdt375dr776qlxcXBQUFCRJun79umrUqKG+ffuqQ4cOuXTUAPB4oYEHZNKQIUPMq/AkqVq1avrtt980YcIE9e7dWz/88IMuXryoUqVKmeukpKTorbfe0vTp03X69Gmr7S1YsEBFihRRmzZtcvMwAAAA8C+SmJioHj166OOPP9b48ePN5fb29lZzM0t3H8TWpUsXubq6SpL69u1rNf7EE08oKipKK1euNBt4tWrVUq1atcyYMmXKaOXKlfrhhx/MBl6LFi2spp0BAGQdt9ACmXTjxg3Z2Vn/lbG3t1dqaqokqWfPnvrpp58UExNjvry9vTVkyBCtX7/eaj3DMLRgwQL16tVL+fPnz7VjAAAAwL9LcHCwWrVqJX9//wfGRUdHKyYmRoGBgQ+Mi4+PV+HChe87vn//fu3cuVONGzf+W/kCADLGFXhAJrVu3VrvvvuuSpUqpSpVqmj//v2aOnWq+ctkkSJFVKRIEat18ufPLy8vL1WoUMFq+aZNm3Tq1Cm98sorGe7ryJEjSk5O1tWrV/Xnn38qJiZGklSzZk0zJm1ZYmKiLl26pJiYGDk4OKhy5crZc8AAAAB4pC1btkz79u3Tnj17Hhr76aefqlKlSqpfv/59Y3bu3KkvvvhCa9euTTdWsmRJXbp0SXfu3NHo0aPvW+cCAP4eGnhAJn344YcaOXKk3njjDV28eFHe3t569dVXFRYWluVtffrpp6pfv74qVqyY4XjLli3122+/me/TbkswDCPdMunuL6bh4eEqXbp0ult1AQAA8O9z9uxZDRgwQJGRkXJycnpg7M2bNxUeHq6RI0feN+bQoUNq27atRo0apWbNmqUb/+GHH5SYmKgff/xRw4YNU7ly5dStW7d/fBwAgLto4AGZVLBgQU2fPl3Tp0/P9Dr3a6aFh4f/rfXudW8zDwAAALhXdHS0Ll68qNq1a5vLUlJStG3bNs2aNUtJSUmyt7eXJK1YsUI3btxQr169MtzWkSNH1LRpUwUFBWnEiBEZxvj6+kq6O0/0hQsXNHr0aBp4AJCNaOABAAAAwGOmadOmOnjwoNWyPn36qGLFiho6dKjZvJPu3h3Spk0bFStWLN12Dh8+rOeff169e/fWu+++m6l9p6amKikp6Z8dAADACg28x9SJAd3zOgXgsVFuxoOvmAQAALA1BQsWVNWqVa2Wubi4qEiRIlbLT5w4oW3btmndunXptnHo0CE9//zzCggI0KBBgxQbGyvp7oPc0pp9s2fPVqlSpcypYbZt26YPPvhA/fv3N7eTmJioEydOmO9PnTqlmJgYFS5cWKVKlcq+gwaAxxgNPAAAAAD4l5o/f75KliyZ4bx2K1as0KVLl7RkyRItWbLEXH7vvMupqakaPny4Tp06pXz58qls2bKaOHGiXn31VTN+7969atKkifl+0KBBkqTevXtr4cKFOXNgAPCYsRhMpJVrEhIS5O7urvj4eLm5ueXovrgCD8g+j+MVeMOqMicNkB3eP/R5ju8jN+sH/H18TgBsBXWe7XulqSWvU0Am5Nb/AzNbQ9jlSjYAAAAAAAAA/hYaeAAAAAAAAIANYw48AAAAAMhmTGnzaHgcp0oB8HjiCjwAAAAAAADAhtHAAwAAAAAAAGwYDTwAAAAAAADAhtHAAwAAAAAAAGwYDTwAAAAAAADAhtHAAwAAAAAAAGwYDTwAAAAAAADAhtHAAwAAAAAAAGwYDTwAAAAAAADAhtHAAwAAAAAAAGwYDTwAAAAAAADAhtHAAwAAAJAlc+bMUfXq1eXm5iY3Nzf5+fnpu+++kySdPn1aFoslw9fy5cvTbevKlSsqWbKkLBaL4uLirMaWLl2qGjVqqECBAipRooT69u2rK1euWMUsX75cFStWlJOTk6pVq6Z169bl2HEDAJBXaOABAAAAyJKSJUvq/fffV3R0tPbu3avnn39ebdu21eHDh+Xj46Pz589bvcaMGSNXV1e1aNEi3bYCAwNVvXr1dMt37NihXr16KTAwUIcPH9by5cu1e/du9evXz4zZuXOnunXrpsDAQO3fv1/t2rVTu3btdOjQoRw9fgAAchsNPAAAAOS5999/XxaLRaGhoeayW7duKTg4WEWKFJGrq6s6duyoCxcuWK135swZtWrVSgUKFJCnp6eGDBmiO3fuWMVs2bJFtWvXlqOjo8qVK6eFCxem2//s2bNVpkwZOTk5qV69etq9e3dOHOZjo3Xr1mrZsqXKly+vJ598Uu+++65cXV31448/yt7eXl5eXlavVatWqUuXLnJ1dbXazpw5cxQXF6fBgwen20dUVJTKlCmj/v37y9fXVw0bNtSrr75q9dnMmDFDzZs315AhQ1SpUiWNGzdOtWvX1qxZs3L8HAAAkJto4AEAACBP7dmzR//73//SXYU1cOBAffvtt1q+fLm2bt2qc+fOqUOHDuZ4SkqKWrVqpeTkZO3cuVOLFi3SwoULFRYWZsacOnVKrVq1UpMmTRQTE6PQ0FC98sorWr9+vRnzxRdfaNCgQRo1apT27dunGjVqKCAgQBcvXsz5g38MpKSkaNmyZbp+/br8/PzSjUdHRysmJkaBgYFWy48cOaKxY8dq8eLFsrNL/98SPz8/nT17VuvWrZNhGLpw4YJWrFihli1bmjFRUVHy9/e3Wi8gIEBRUVHZdHQAANgGGngAAADIM4mJierRo4c+/vhjFSpUyFweHx+vTz/9VFOnTtXzzz+vOnXqaMGCBdq5c6d+/PFHSdKGDRt05MgRLVmyRDVr1lSLFi00btw4zZ49W8nJyZKkuXPnytfXV1OmTFGlSpUUEhKiTp06adq0aea+pk6dqn79+qlPnz6qXLmy5s6dqwIFCmj+/Pm5ezIeMQcPHpSrq6scHR312muvadWqVapcuXK6uE8//VSVKlVS/fr1zWVJSUnq1q2bJk+erFKlSmW4/QYNGmjp0qV68cUX5eDgIC8vL7m7u2v27NlmTGxsrIoXL261XvHixRUbG5tNRwkAgG2ggQcAAIA8ExwcrFatWqW7iio6Olq3b9+2Wl6xYkWVKlXKvLoqKipK1apVs2rgBAQEKCEhQYcPHzZjHnSFVnJysqKjo61i7Ozs5O/v/8CruJKSkpSQkGD1+repUKGCYmJitGvXLr3++uvq3bu3jhw5YhVz8+ZNhYeHp7v6bvjw4apUqZJeeuml+27/yJEjGjBggMLCwhQdHa2IiAidPn1ar732Wo4cDwAAtowGHgAAAPLEsmXLtG/fPk2YMCHdWGxsrBwcHOTh4WG1/N6rq+539VXa2INiEhISdPPmTV2+fFkpKSlZvoprwoQJcnd3N18+Pj6ZO+jHiIODg8qVK6c6depowoQJqlGjhmbMmGEVs2LFCt24cUO9evWyWr5p0yYtX75c+fLlU758+dS0aVNJUtGiRTVq1ChJd89xgwYNNGTIEFWvXl0BAQH66KOPNH/+fJ0/f16S5OXllW5exAsXLsjLyyunDhsAgDxBAw8AAAC57uzZsxowYICWLl0qJyenvE4ny4YPH674+Hjzdfbs2bxOKc+lpqYqKSnJatmnn36qNm3aqFixYlbLv/rqKx04cEAxMTGKiYnRJ598Ikn64YcfFBwcLEm6ceNGurnx7O3tJUmGYUi6O0/exo0brWIiIyMznIsPAIBHWb68TgAAAAD/PtHR0bp48aJq165tLktJSdG2bds0a9YsrV+/XsnJyYqLi7O6Cu/eq6u8vLzSPS027Wqse2MyukLLzc1Nzs7Osre3l729fZav4nJ0dJSjo2PWD/wxMXz4cLVo0UKlSpXSn3/+qfDwcG3ZssXq4SAnTpzQtm3btG7dunTrly1b1ur95cuXJUmVKlUyP+/WrVurX79+mjNnjgICAnT+/HmFhobq6af/H3v3HZ/T/f9//HlFJJFEEjtCELVXqBlao1KxKYrysUsRu7U60FZr1ZbSgaD2bItGbW2pEaL2jC02aYIkkvP7wzfn52qCqJEr9bjfbtft5rzP67zP65wT8fa6znmfCvLy8pIk9e7dW9WqVdPYsWNVr149LViwQLt27dK33377nI4cAIDUwR14AAAAeOFq1qypffv2mXdghYWFqVy5cmrdurX55/Tp01vdXXXkyBGdOXPGvLvKz89P+/bts3pb7Nq1a+Xm5ma+TOFxd2g5ODiobNmyVjEJCQlav349d3E9wuXLl9W2bVsVLlxYNWvW1M6dO7VmzRq9+eabZsyMGTOUO3du1apV61/to3379ho3bpymTJmiEiVK6O2331bhwoW1bNkyM6Zy5cqaN2+evv32W/n6+mrJkiVasWKFSpQo8dTHCACALeEOPAAAALxwGTNmTFJkcXFxUZYsWcz2Tp06qV+/fsqcObPc3NzUs2dP+fn5qVKlSpKkWrVqqVixYmrTpo1Gjx6tiIgIffzxxwoMDDTvjuvataumTJmiAQMGqGPHjtqwYYMWLVqkVatWmfvt16+f2rVrp3LlyqlChQqaMGGCoqOj1aFDhxd0NtKe6dOnPzbmyy+/1Jdffpmi/qpXr24+Fvugnj17qmfPno/c9u2339bbb7+dov0AAJBWUcADAACATRo/frzs7OzUtGlTxcTEmC8xSJQuXTqtXLlS3bp1k5+fn1xcXNSuXTt99tlnZoyPj49WrVqlvn37auLEicqdO7e+//57BQQEmDEtWrTQlStXNGTIEEVERKh06dIKCQlJ8mILAACA1EIBDwAAADZh06ZNVstOTk4KCgpSUFDQQ7fJmzdvsnOsPah69eras2fPI2N69OihHj16pDjX1DaoxDupnQIe492altROAQDwH8IceAAAAAAAAIANo4AHAAAAAAAA2DAKeAAAAAAAAIANo4AHAAAAAAAA2DAKeAAAAAAAAIANo4AHAAAAAAAA2DAKeAAAAAAAAIANo4AHAAAAAAAA2DAKeAAAAAAAAIANo4AHAAAAAAAA2DAKeAAAAAAAAIANo4AHAAAAAAAA2DAKeAAAAAAAAIANo4AHAAAAAAAA2DAKeAAAAAAAAIANo4AHAAAAAAAA2DAKeAAAAAAAAIANs/kC3rBhw2SxWKw+RYoUMdffvXtXgYGBypIli1xdXdW0aVNdunTJqo8zZ86oXr16cnZ2Vvbs2dW/f3/du3fPKmbTpk169dVX5ejoqAIFCig4ODhJLkFBQcqXL5+cnJxUsWJF7dix47kcMwAAAAAAAJDI5gt4klS8eHFdvHjR/Pz+++/mur59++rnn3/W4sWLtXnzZl24cEFNmjQx18fHx6tevXqKjY3V1q1bNWvWLAUHB2vIkCFmTHh4uOrVq6caNWooLCxMffr00bvvvqs1a9aYMQsXLlS/fv00dOhQ7d69W76+vgoICNDly5dfzEkAAAAAAADASylNFPDs7e3l6elpfrJmzSpJunXrlqZPn65x48bpjTfeUNmyZTVz5kxt3bpVf/75pyTp119/1cGDB/XDDz+odOnSqlOnjj7//HMFBQUpNjZWkjRt2jT5+Pho7NixKlq0qHr06KFmzZpp/PjxZg7jxo1T586d1aFDBxUrVkzTpk2Ts7OzZsyY8eJPCAAAAAAAAF4aaaKAd+zYMXl5eSl//vxq3bq1zpw5I0kKDQ1VXFyc/P39zdgiRYooT5482rZtmyRp27ZtKlmypHLkyGHGBAQEKDIyUgcOHDBjHuwjMSaxj9jYWIWGhlrF2NnZyd/f34xJTkxMjCIjI60+AAAAAAAAwJOw+QJexYoVFRwcrJCQEE2dOlXh4eF6/fXX9ffffysiIkIODg7y8PCw2iZHjhyKiIiQJEVERFgV7xLXJ657VExkZKTu3Lmjq1evKj4+PtmYxD6SM2LECLm7u5sfb2/vf3UOAAAAAAAA8PKyT+0EHqdOnTrmn0uVKqWKFSsqb968WrRokTJkyJCKmT3e4MGD1a9fP3M5MjKSIh4AAAAAAACeiM3fgfdPHh4eKlSokI4fPy5PT0/Fxsbq5s2bVjGXLl2Sp6enJMnT0zPJW2kTlx8X4+bmpgwZMihr1qxKly5dsjGJfSTH0dFRbm5uVh8AAAAAAADgSaS5Al5UVJROnDihnDlzqmzZskqfPr3Wr19vrj9y5IjOnDkjPz8/SZKfn5/27dtn9bbYtWvXys3NTcWKFTNjHuwjMSaxDwcHB5UtW9YqJiEhQevXrzdjAAAAAAAAgOfB5gt4H3zwgTZv3qxTp05p69ateuutt5QuXTq98847cnd3V6dOndSvXz9t3LhRoaGh6tChg/z8/FSpUiVJUq1atVSsWDG1adNGe/fu1Zo1a/Txxx8rMDBQjo6OkqSuXbvq5MmTGjBggA4fPqyvv/5aixYtUt++fc08+vXrp++++06zZs3SoUOH1K1bN0VHR6tDhw6pcl4AAAAAAADwcrD5OfDOnTund955R9euXVO2bNn02muv6c8//1S2bNkkSePHj5ednZ2aNm2qmJgYBQQE6Ouvvza3T5cunVauXKlu3brJz89PLi4uateunT777DMzxsfHR6tWrVLfvn01ceJE5c6dW99//70CAgLMmBYtWujKlSsaMmSIIiIiVLp0aYWEhCR5sQUAAAAAAADwLNl8AW/BggWPXO/k5KSgoCAFBQU9NCZv3rxavXr1I/upXr269uzZ88iYHj16qEePHo+MAQAAAAAAAJ4lm3+EFgAAAAAAAHiZUcADAAAAAAAAbBgFPAAAAAAAAMCGUcADAAAAAAAAbBgFPAAAAAAAAMCGUcADAAAAAAAAbBgFPAAAAAAAAMCGUcADAAAAAAAAbBgFPAAAAAAAAMCGUcADAAAAAAAAbBgFPAAAAAAAAMCGUcADAABAqhgxYoTKly+vjBkzKnv27GrcuLGOHDliFXP37l0FBgYqS5YscnV1VdOmTXXp0iWrmDNnzqhevXpydnZW9uzZ1b9/f927d88qZtOmTXr11Vfl6OioAgUKKDg4OEk+QUFBypcvn5ycnFSxYkXt2LHjmR8zAADAv0EBDwAAAKli8+bNCgwM1J9//qm1a9cqLi5OtWrVUnR0tBnTt29f/fzzz1q8eLE2b96sCxcuqEmTJub6+Ph41atXT7Gxsdq6datmzZql4OBgDRkyxIwJDw9XvXr1VKNGDYWFhalPnz569913tWbNGjNm4cKF6tevn4YOHardu3fL19dXAQEBunz58os5GQAAAI9gn9oJAAAA4OUUEhJitRwcHKzs2bMrNDRUVatW1a1btzR9+nTNmzdPb7zxhiRp5syZKlq0qP78809VqlRJv/76qw4ePKh169YpR44cKl26tD7//HMNHDhQw4YNk4ODg6ZNmyYfHx+NHTtWklS0aFH9/vvvGj9+vAICAiRJ48aNU+fOndWhQwdJ0rRp07Rq1SrNmDFDgwYNeoFnBQAAICnuwAMAAIBNuHXrliQpc+bMkqTQ0FDFxcXJ39/fjClSpIjy5Mmjbdu2SZK2bdumkiVLKkeOHGZMQECAIiMjdeDAATPmwT4SYxL7iI2NVWhoqFWMnZ2d/P39zZh/iomJUWRkpNUHAADgeaGABwAAgFSXkJCgPn36qEqVKipRooQkKSIiQg4ODvLw8LCKzZEjhyIiIsyYB4t3iesT1z0qJjIyUnfu3NHVq1cVHx+fbExiH/80YsQIubu7mx9vb+9/d+AAAAApQAEPAAAAqS4wMFD79+/XggULUjuVFBk8eLBu3bplfs6ePZvaKQEAgP8w5sADAABAqurRo4dWrlypLVu2KHfu3Ga7p6enYmNjdfPmTau78C5duiRPT08z5p9vi018S+2DMf98c+2lS5fk5uamDBkyKF26dEqXLl2yMYl9/JOjo6McHR3/3QEDAAA8Ie7AAwAAQKowDEM9evTQ8uXLtWHDBvn4+FitL1u2rNKnT6/169ebbUeOHNGZM2fk5+cnSfLz89O+ffus3ha7du1aubm5qVixYmbMg30kxiT24eDgoLJly1rFJCQkaP369WYMAABAauIOPAAAAKSKwMBAzZs3Tz/++KMyZsxozjfn7u6uDBkyyN3dXZ06dVK/fv2UOXNmubm5qWfPnvLz81OlSpUkSbVq1VKxYsXUpk0bjR49WhEREfr4448VGBho3iHXtWtXTZkyRQMGDFDHjh21YcMGLVq0SKtWrTJz6devn9q1a6dy5cqpQoUKmjBhgqKjo8230gIAAKQmCngAAABIFVOnTpUkVa9e3ap95syZat++vSRp/PjxsrOzU9OmTRUTE6OAgAB9/fXXZmy6dOm0cuVKdevWTX5+fnJxcVG7du302WefmTE+Pj5atWqV+vbtq4kTJyp37tz6/vvvFRAQYMa0aNFCV65c0ZAhQxQREaHSpUsrJCQkyYstAAAAUgMFPAAAAKQKwzAeG+Pk5KSgoCAFBQU9NCZv3rxavXr1I/upXr269uzZ88iYHj16qEePHo/NCQAA4EVjDj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bwnFBQUpHz58snJyUkVK1bUjh07UjslAAAAPCOM9QAAgC2igPcEFi5cqH79+mno0KHavXu3fH19FRAQoMuXL6d2agAAAHhKjPUAAICtooD3BMaNG6fOnTurQ4cOKlasmKZNmyZnZ2fNmDEjtVMDAADAU2KsBwAAbJV9aieQVsTGxio0NFSDBw822+zs7OTv769t27Ylu01MTIxiYmLM5Vu3bkmSIiMjn2+ykv6OiXvu+wBeFi/i7+yLFhPP7wjgWXgRvx8S92EYxnPf18vsScd6qTnOk/g9nhb8HWNJ7RSQAozzkBr4/ZA2vKjfDykd61HAS6GrV68qPj5eOXLksGrPkSOHDh8+nOw2I0aM0Keffpqk3dvb+7nkCOA5+WZJamcAwEZNcF/6wvb1999/y93d/YXt72XzpGM9xnl4nAnJ/xcBtoZxHlIBvx/SiBf8++FxYz0KeM/R4MGD1a9fP3M5ISFB169fV5YsWWSxUHF/2UVGRsrb21tnz56Vm5tbaqcDwIbw+wEPMgxDf//9t7y8vFI7FTyAcR4ehd/jAB6G3w/4p5SO9SjgpVDWrFmVLl06Xbp0yar90qVL8vT0THYbR0dHOTo6WrV5eHg8rxSRRrm5ufGLG0Cy+P2ARNx59/w96ViPcR5Sgt/jAB6G3w94UErGerzEIoUcHBxUtmxZrV+/3mxLSEjQ+vXr5efnl4qZAQAA4Gkx1gMAALaMO/CeQL9+/dSuXTuVK1dOFSpU0IQJExQdHa0OHTqkdmoAAAB4Soz1AACAraKA9wRatGihK1euaMiQIYqIiFDp0qUVEhKSZLJjICUcHR01dOjQJI/fAAC/H4DUwVgPzwq/xwE8DL8f8G9ZjMe9pxYAAAAAAABAqmEOPAAAAAAAAMCGUcADAAAAAAAAbBgFPAAAAAAAAMCGUcADUqh9+/Zq3LjxE21jsVi0YsWK55LPo5w6dUoWi0VhYWEvfN/Ay6h69erq06ePuZwvXz5NmDAh1fL5t4KDg+Xh4ZHaaQDAC8c4D8DDMM6DraCAB/yf9u3by2KxyGKxyMHBQQUKFNBnn32me/fuSZImTpyo4ODg555HbGysRo8eLV9fXzk7Oytr1qyqUqWKZs6cqbi4uOe+f+BlZBiG/P39FRAQkGTd119/LQ8PD507dy4VMku5iIgI9ezZU/nz55ejo6O8vb3VoEEDrV+/PrVTA4BUxzgPeHkxzsN/hX1qJwDYktq1a2vmzJmKiYnR6tWrFRgYqPTp02vw4MFyd3d/7vuPjY1VQECA9u7dq88//1xVqlSRm5ub/vzzT3311VcqU6aMSpcu/dzzAF42FotFM2fOVMmSJfXNN9/ovffekySFh4drwIABmjp1qnLnzp3KWT7cqVOnVKVKFXl4eGjMmDEqWbKk4uLitGbNGgUGBurw4cOpnSIApDrGecDLiXEe/iu4Aw94gKOjozw9PZU3b15169ZN/v7++umnnyQlfbSievXq6tWrlwYMGKDMmTPL09NTw4YNe2T/Q4cOVc6cOfXXX38lu37ChAnasmWL1q9fr8DAQJUuXVr58+dXq1attH37dhUsWFCSFBISotdee00eHh7KkiWL6tevrxMnTiTp7/Dhw6pcubKcnJxUokQJbd68+d+dGOAl4O3trYkTJ+qDDz5QeHi4DMNQp06dVKtWLZUpU0Z16tSRq6urcuTIoTZt2ujq1asp7vvMmTNq1KiRXF1d5ebmpubNm+vSpUuSpFu3bildunTatWuXJCkhIUGZM2dWpUqVzO1/+OEHeXt7P7T/7t27y2KxaMeOHWratKkKFSqk4sWLq1+/fvrzzz/NuHHjxqlkyZJycXGRt7e3unfvrqioqCT9rVixQgULFpSTk5MCAgJ09uzZFB8rANgqxnnAy4tx3v/HOC/tooAHPEKGDBkUGxv70PWzZs2Si4uLtm/frtGjR+uzzz7T2rVrk8QZhqGePXtq9uzZ+u2331SqVKlk+5s7d678/f1VpkyZJOvSp08vFxcXSVJ0dLT69eunXbt2af369bKzs9Nbb72lhIQEq2369++v999/X3v27JGfn58aNGiga9euPckpAF4q7dq1U82aNdWxY0dNmTJF+/fv1zfffKM33nhDZcqU0a5duxQSEqJLly6pefPmKeozISFBjRo10vXr17V582atXbtWJ0+eVIsWLSRJ7u7uKl26tDZt2iRJ2rdvnywWi/bs2WMOujZv3qxq1aol2//169cVEhKiwMBA83fEgx6c68TOzk6TJk3SgQMHNGvWLG3YsEEDBgywir99+7a++OILzZ49W3/88Ydu3rypli1bpuhYASAtYZwHvFwY5zHOS/MMAIZhGEa7du2MRo0aGYZhGAkJCcbatWsNR0dH44MPPkiy3jAMo1q1asZrr71m1Uf58uWNgQMHmsuSjMWLFxutWrUyihYtapw7d+6ROWTIkMHo1avXE+d+5coVQ5Kxb98+wzAMIzw83JBkjBw50oyJi4szcufObYwaNeqJ+wdeJpcuXTKyZs1q2NnZGcuXLzc+//xzo1atWlYxZ8+eNSQZR44cMQzj/u+D3r17m+vz5s1rjB8/3jAMw/j111+NdOnSGWfOnDHXHzhwwJBk7NixwzAMw+jXr59Rr149wzAMY8KECUaLFi0MX19f45dffjEMwzAKFChgfPvtt8nmu337dkOSsWzZsic+1sWLFxtZsmQxl2fOnGlIMv7880+z7dChQ4YkY/v27U/cPwDYCsZ5AAyDcR7jvLSNO/CAB6xcuVKurq5ycnJSnTp11KJFi0c+LvHPb1hz5sypy5cvW7X17dtX27dv15YtW5QrV65H7t8wjBTleezYMb3zzjvKnz+/3NzclC9fPkn3b99+kJ+fn/lne3t7lStXTocOHUrRPoCXVfbs2fXee++paNGiaty4sfbu3auNGzfK1dXV/BQpUkSSkn2k6Z8OHTokb29vq0cjihUrJg8PD/PvY7Vq1fT7778rPj5emzdvVvXq1VW9enVt2rRJFy5c0PHjx1W9evVk+0/p7w1JWrdunWrWrKlcuXIpY8aMatOmja5du6bbt2+bMfb29ipfvry5XKRIEatcASCtYpwHgHEe47y0jAIe8IAaNWooLCxMx44d0507d8xHJx4mffr0VssWiyXJ4w1vvvmmzp8/rzVr1jx2/4UKFUrRJKQNGjTQ9evX9d1332n79u3avn27JD3yMRAAKWdvby97+/vveYqKilKDBg0UFhZm9Tl27JiqVq36TPZXtWpV/f3339q9e7e2bNliNbDbvHmzvLy8zLmR/qlgwYKyWCyP/d1x6tQp1a9fX6VKldLSpUsVGhqqoKAgSfzuAPByYJwHQGKch7SLAh7wABcXFxUoUEB58uQxf6k/rYYNG2revHl69913tWDBgkfGtmrVSuvWrdOePXuSrIuLi1N0dLSuXbumI0eO6OOPP1bNmjVVtGhR3bhxI9n+HpzU9N69ewoNDVXRokWf7oCAl8yrr76qAwcOKF++fCpQoIDV51H/8UtUtGhRnT171mqC4IMHD+rmzZsqVqyYpPvzl5QqVUpTpkxR+vTpVaRIEVWtWlV79uzRypUrHzoviiRlzpxZAQEBCgoKUnR0dJL1N2/elCSFhoYqISFBY8eOVaVKlVSoUCFduHAhSfy9e/fMiZYl6ciRI7p58ya/OwCkeYzzAPwT4zzGeWkJBTzgBXjrrbc0Z84cdejQQUuWLHloXJ8+fVSlShXVrFlTQUFB2rt3r06ePKlFixapUqVKOnbsmDJlyqQsWbLo22+/1fHjx7Vhwwb169cv2f6CgoK0fPlyHT58WIGBgbpx44Y6duz4vA4T+E8KDAzU9evX9c4772jnzp06ceKE1qxZow4dOig+Pv6x2/v7+6tkyZJq3bq1du/erR07dqht27aqVq2aypUrZ8ZVr15dc+fONQdxmTNnVtGiRbVw4cJHDuyk+3/X4+PjVaFCBS1dulTHjh3ToUOHNGnSJPMRqwIFCiguLk6TJ0/WyZMnNWfOHE2bNi1JX+nTp1fPnj21fft2hYaGqn379qpUqZIqVKjwJKcNAF4ajPOAtItxHuO8tIQCHvCCNGvWTLNmzVKbNm20bNmyZGMcHR21du1aDRgwQN98840qVaqk8uXLa9KkSerVq5dKlCghOzs7LViwQKGhoSpRooT69u2rMWPGJNvfyJEjNXLkSPn6+ur333/XTz/9pKxZsz7PwwT+c7y8vPTHH38oPj5etWrVUsmSJdWnTx95eHjIzu7x/4xaLBb9+OOPypQpk6pWrSp/f3/lz59fCxcutIqrVq2a4uPjreZAqV69epK25OTPn1+7d+9WjRo19P7776tEiRJ68803tX79ek2dOlWS5Ovrq3HjxmnUqFEqUaKE5s6dqxEjRiTpy9nZWQMHDlSrVq1UpUoVubq6JskVAGCNcR6QNjHOY5yXlliMJ5kVEQAAAAAAAMALxR14AAAAAAAAgA2jgAcAAAAAAADYMAp4AAAAAAAAgA2jgAcAAAAAAADYMAp4AAAAAAAAgA2jgAcAAAAAAADYMAp4AAAAAAAAgA2jgAcAAAAAAADYMAp4AAAAAAAAgA2jgAcA/xAREaGePXsqf/78cnR0lLe3txo0aKD169endmoAAAB4CozzAKRV9qmdAADYklOnTqlKlSry8PDQmDFjVLJkScXFxWnNmjUKDAzU4cOHUztFAAAA/AuM8wCkZdyBBwAP6N69uywWi3bs2KGmTZuqUKFCKl68uPr166c///xTknTmzBk1atRIrq6ucnNzU/PmzXXp0iWzj2HDhql06dKaMWOG8uTJI1dXV3Xv3l3x8fEaPXq0PD09lT17dn3xxRdW+7ZYLJo6darq1KmjDBkyKH/+/FqyZIlVzMCBA1WoUCE5Ozsrf/78+uSTTxQXF5dk33PmzFG+fPnk7u6uli1b6u+//5YkzZ49W1myZFFMTIxVv40bN1abNm2e6bkEAACwJYzzAKRlFPAA4P9cv35dISEhCgwMlIuLS5L1Hh4eSkhIUKNGjXT9+nVt3rxZa9eu1cmTJ9WiRQur2BMnTuiXX35RSEiI5s+fr+nTp6tevXo6d+6cNm/erFGjRunjjz/W9u3brbb75JNP1LRpU+3du1etW7dWy5YtdejQIXN9xowZFRwcrIMHD2rixIn67rvvNH78+CT7XrFihVauXKmVK1dq8+bNGjlypCTp7bffVnx8vH766Scz/vLly1q1apU6duz41OcQAADAFjHOY5wHpHkGAMAwDMPYvn27IclYtmzZQ2N+/fVXI126dMaZM2fMtgMHDhiSjB07dhiGYRhDhw41nJ2djcjISDMmICDAyJcvnxEfH2+2FS5c2BgxYoS5LMno2rWr1f4qVqxodOvW7aH5jBkzxihbtqy5nNy++/fvb1SsWNFc7tatm1GnTh1zeezYsUb+/PmNhISEh+4HAAAgLWOcxzgPSOuYAw8A/o9hGI+NOXTokLy9veXt7W22FStWTB4eHjp06JDKly8vScqXL58yZsxoxuTIkUPp0qWTnZ2dVdvly5et+vfz80uyHBYWZi4vXLhQkyZN0okTJxQVFaV79+7Jzc3Napt/7jtnzpxW++ncubPKly+v8+fPK1euXAoODlb79u1lsVgee/wAAABpEeM8xnlAWscjtADwfwoWLCiLxfJMJjBOnz691bLFYkm2LSEhIcV9btu2Ta1bt1bdunW1cuVK7dmzRx999JFiY2Mfu+8H91OmTBn5+vpq9uzZCg0N1YEDB9S+ffsU5wEAAJDWMM4DkNZRwAOA/5M5c2YFBAQoKChI0dHRSdbfvHlTRYsW1dmzZ3X27Fmz/eDBg7p586aKFSv21DkkTqD84HLRokUlSVu3blXevHn10UcfqVy5cipYsKBOnz79r/bz7rvvKjg4WDNnzpS/v7/VN80AAAD/NYzzAKR1FPAA4AFBQUGKj49XhQoVtHTpUh07dkyHDh3SpEmT5OfnJ39/f5UsWVKtW7fW7t27tWPHDrVt21bVqlVTuXLlnnr/ixcv1owZM3T06FENHTpUO3bsUI8ePSTd/+b4zJkzWrBggU6cOKFJkyZp+fLl/2o/rVq10rlz5/Tdd98xqTEAAHgpMM4DkJZRwAOAB+TPn1+7d+9WjRo19P7776tEiRJ68803tX79ek2dOlUWi0U//vijMmXKpKpVq8rf31/58+fXwoULn8n+P/30Uy1YsEClSpXS7NmzNX/+fPMb34YNG6pv377q0aOHSpcura1bt+qTTz75V/txd3dX06ZN5erqqsaNGz+T3AEAAGwZ4zwAaZnFSMlsngCA585isWj58uUvbKBVs2ZNFS9eXJMmTXoh+wMAAHhZMc4D8LR4Cy0AvGRu3LihTZs2adOmTfr6669TOx0AAAA8I4zzgP8uCngA8JIpU6aMbty4oVGjRqlw4cKpnQ4AAACeEcZ5wH8Xj9ACAAAAAAAANoyXWAAAAAAAAAA2jAIeAAAAAAAAYMMo4AEAAAAAAAA2jAIeAAAAAAAAYMMo4AEAAAAAAAA2jAIeAAAAAAAAYMMo4AEAAAAAAAA2jAIeAAAAAAAAYMMo4AEAAAAAAAA2jAIeAAAAAAAAYMMo4AEAAAAAAAA2jAIeAAAAAAAAYMMo4AEAAAAAAAA2jAIeAAAAAAAAYMMo4AEAAAAAAAA2jAIeAAAAAAAAYMMo4AEAAAAAAAA2jAIekIZt2rRJFotFmzZtSu1U0qT27dsrX758qZ1GsoYNGyaLxaKrV6+mdiqwIfydBwCkZbb479i9e/c0YMAAeXt7y87OTo0bN5YkWSwWDRs27F/3W716dZUoUeLZJAkAooAHPDGLxZKiT0oGJl9++aVWrFiRZvJNiy5cuKBhw4YpLCwstVOxSdWrV7f6OcicObPKly+vGTNmKCEhIbXTe2G2bt2qYcOG6ebNmymKb9++vSwWi9zc3HTnzp0k648dO2ae06+++uoZZwsAQMqltbGrJAUHB1vl5uTkpEKFCqlHjx66dOnSM93XjBkzNGbMGDVr1kyzZs1S3759k4170rHCi3T37l2NHz9eFStWlLu7u9X5Onr0aGqnB+AZsU/tBIC0Zs6cOVbLs2fP1tq1a5O0Fy1a9LF9ffnll2rWrJn5Td/z8CzzTYsuXLigTz/9VPny5VPp0qWt1n333XcvVZHqYXLnzq0RI0ZIkq5cuaLZs2erU6dOOnr0qEaOHJnK2b0YW7du1aeffqr27dvLw8MjRdvY29vr9u3b+vnnn9W8eXOrdXPnzpWTk5Pu3r37HLIFACDl0trY9UGfffaZfHx8dPfuXf3++++aOnWqVq9erf3798vZ2fmZ7GPDhg3KlSuXxo8fb9V+584d2dv///8u/5uxwotw9epV1a5dW6Ghoapfv75atWolV1dXHTlyRAsWLNC3336r2NjY1E4TwDNAAQ94Qv/73/+slv/880+tXbs2Sbut+Lf53r59+5kNjGxV+vTpUzsFm+Du7m718/Dee++pcOHCmjJlij7//HPO00M4OjqqSpUqmj9/fpIC3rx581SvXj0tXbo0lbIDAOC+tDZ2fVCdOnVUrlw5SdK7776rLFmyaNy4cfrxxx/1zjvvJLtNdHS0XFxcUryPy5cvJ1uQc3Jy+lc5v2jt27fXnj17tGTJEjVt2tRq3eeff66PPvoolTID8KzxCC3wHERHR+v999+Xt7e3HB0dVbhwYX311VcyDMOMsVgsio6O1qxZs8zHA9q3by9JOn36tLp3767ChQsrQ4YMypIli95++22dOnXqueSbOEdHaGioqlatKmdnZ3344YeSpB9//FH16tWTl5eXHB0d9corr+jzzz9XfHx8sn0cPHhQNWrUkLOzs3LlyqXRo0cn2d/kyZNVvHhxOTs7K1OmTCpXrpzmzZtnrn+S479586b69u2rfPnyydHRUblz51bbtm119epVbdq0SeXLl5ckdejQwTzPwcHBkpKfAy8l1066f/169OihFStWqESJEnJ0dFTx4sUVEhJiFff333+rT58+Zn7Zs2fXm2++qd27d6fo2ly9elXNmzeXm5ubsmTJot69e1vd1VWtWjX5+vomu23hwoUVEBCQov08yNnZWZUqVVJ0dLSuXLmSoutx8uRJWSyWJN9eS/e/sbZYLJo/f76k/z+/39GjR/W///1P7u7uypYtmz755BMZhqGzZ8+qUaNGcnNzk6enp8aOHZukz5iYGA0dOlQFChSQo6OjvL29NWDAAMXExFjFpeQ6DRs2TP3795ck+fj4mD8nKfn71qpVK/3yyy9Wj9Ps3LlTx44dU6tWrZLd5uTJk3r77beVOXNm81yvWrUqSdy5c+fUuHFjubi4KHv27Orbt2+S40u0fft21a5dW+7u7nJ2dla1atX0xx9/PDZ/AACktDN2feONNyRJ4eHhku6P5VxdXXXixAnVrVtXGTNmVOvWrVN0TKdOnZLFYtHGjRt14MCBJI8SPzgH3tOMFUJDQ1W5cmVlyJBBPj4+mjZtmrkuKipKLi4u6t27d5Ltzp07p3Tp0plPSSRn+/btWrVqlTp16pSkeCfd/7Lxn1N5bNiwQa+//rpcXFzk4eGhRo0a6dChQ1YxTztWS5zrcOHChfrwww/l6ekpFxcXNWzYUGfPnrWK/e233/T2228rT5485piub9++SaYoSbzW58+fV+PGjeXq6qps2bLpgw8+MP9fYhiG8uXLp0aNGiU5F3fv3pW7u7vee++9h55PwNZxBx7wjBmGoYYNG2rjxo3q1KmTSpcurTVr1qh///46f/68WeCYM2eO3n33XVWoUEFdunSRJL3yyiuS7hcAtm7dqpYtWyp37tw6deqUpk6dqurVq+vgwYPP5c64a9euqU6dOmrZsqX+97//KUeOHJLuz0Hi6uqqfv36ydXVVRs2bNCQIUMUGRmpMWPGWPVx48YN1a5dW02aNFHz5s21ZMkSDRw4UCVLllSdOnUk3X9stVevXmrWrJlZjPrrr7+0fft2s+CR0uOPiorS66+/rkOHDqljx4569dVXdfXqVf300086d+6cihYtqs8++0xDhgxRly5d9Prrr0uSKleunOw5SOm1S/T7779r2bJl6t69uzJmzKhJkyapadOmOnPmjLJkySJJ6tq1q5YsWaIePXqoWLFiunbtmn7//XcdOnRIr7766mOvS/PmzZUvXz6NGDFCf/75pyZNmqQbN25o9uzZkqQ2bdqoc+fO2r9/v9VEyTt37tTRo0f18ccfP3YfyTl58qTSpUsnDw8PrV69+rHXI3/+/KpSpYrmzp2bZO6YuXPnKmPGjEkGUy1atFDRokU1cuRIrVq1SsOHD1fmzJn1zTff6I033tCoUaM0d+5cffDBBypfvryqVq0qSUpISFDDhg31+++/q0uXLipatKj27dun8ePH6+jRo0nm5nncdWrSpImOHj2q+fPna/z48cqaNaskKVu2bI89T02aNFHXrl21bNkydezYUdL9u++KFCmS7PW9dOmSKleurNu3b6tXr17KkiWLZs2apYYNG2rJkiV66623JN1/bKdmzZo6c+aMevXqJS8vL82ZM0cbNmxI0ueGDRtUp04dlS1bVkOHDpWdnZ1mzpypN954Q7/99psqVKjw2OMAALy80tLY9cSJE5JkjrOk+y+hCAgI0GuvvaavvvpKzs7OKTqmbNmyac6cOfriiy8UFRVlFsqSe5T4344Vbty4obp166p58+Z65513tGjRInXr1k0ODg7q2LGjXF1d9dZbb2nhwoUaN26c0qVLZ247f/58GYZhFiST89NPP0m6Px5MiXXr1qlOnTrKnz+/hg0bpjt37mjy5MmqUqWKdu/eneSL7X87Vkv0xRdfyGKxaODAgbp8+bImTJggf39/hYWFKUOGDJKkxYsX6/bt2+rWrZuyZMmiHTt2aPLkyTp37pwWL15s1V98fLwCAgJUsWJFffXVV1q3bp3Gjh2rV155Rd26dZPFYtH//vc/jR49WtevX1fmzJnNbX/++WdFRkamiTtPgYcyADyVwMBA48G/SitWrDAkGcOHD7eKa9asmWGxWIzjx4+bbS4uLka7du2S9Hn79u0kbdu2bTMkGbNnzzbbNm7caEgyNm7c+K/zNQzDqFatmiHJmDZtWopyee+99wxnZ2fj7t27Sfp4ML+YmBjD09PTaNq0qdnWqFEjo3jx4o/MMaXHP2TIEEOSsWzZsiTxCQkJhmEYxs6dOw1JxsyZM5PEtGvXzsibN6+5/CTXTpLh4OBg1bZ3715DkjF58mSzzd3d3QgMDHzk8SZn6NChhiSjYcOGVu3du3c3JBl79+41DMMwbt68aTg5ORkDBw60iuvVq5fh4uJiREVFPXI/1apVM4oUKWJcuXLFuHLlinHo0CGjV69ehiSjQYMGhmGk/Hp88803hiTj0KFDZltsbKyRNWtWq5/zxGPr0qWL2Xbv3j0jd+7chsViMUaOHGm237hxw8iQIYPV9nPmzDHs7OyM3377zSqnadOmGZKMP/74w2xL6XUaM2aMIckIDw9/5PlK1K5dO8PFxcUwjPs/HzVr1jQMwzDi4+MNT09P49NPPzXCw8MNScaYMWPM7fr06WNIssr977//Nnx8fIx8+fIZ8fHxhmEYxoQJEwxJxqJFi8y46Ohoo0CBAlZ/5xMSEoyCBQsaAQEB5s+8Ydy/Zj4+Psabb76ZouMBALw80sLYdebMmYYkY926dcaVK1eMs2fPGgsWLDCyZMliZMiQwTh37pxhGPf/PZZkDBo0yGr7JzmmatWqJTs2lWQMHTrUXH7SsULi2Hjs2LFmW0xMjFG6dGkje/bsRmxsrGEYhrFmzRpDkvHLL79YbV+qVCmjWrVqj9zHW2+9ZUgybty4kaKcEvd97do1s23v3r2GnZ2d0bZtW7Ptacdqidc5V65cRmRkpNm+aNEiQ5IxceJEsy25n50RI0YYFovFOH36tNmWeK0/++wzq9gyZcoYZcuWNZePHDliSDKmTp1qFdewYUMjX758VuMlIK3hEVrgGVu9erXSpUunXr16WbW///77MgxDv/zyy2P7SPxGSpLi4uJ07do1FShQQB4eHil+9PJJOTo6qkOHDo/M5e+//9bVq1f1+uuv6/bt2zp8+LBVrKurq9W3Wg4ODqpQoYJOnjxptnl4eOjcuXPauXPnQ3NJ6fEvXbpUvr6+5l1LD7JYLI854qSe9Nr5+/ub3zxLUqlSpeTm5pbkeLdv364LFy48cT6SFBgYaLXcs2dPM1fp/vx1jRo1Mr+lle5/O7lw4ULz8cvHOXz4sLJly6Zs2bKpaNGimjx5surVq6cZM2ZISvn1aN68uZycnDR37lyzbc2aNbp69Wqy33a+++675p/TpUuncuXKyTAMderUyWz38PBQ4cKFrc7p4sWLVbRoURUpUkRXr141P4mP1WzcuNFqPym5Tk+jVatW2rRpkyIiIrRhwwZFREQ89PHZ1atXq0KFCnrttdfMNldXV3Xp0kWnTp3SwYMHzbicOXOqWbNmZpyzs7N5x0OisLAw83Hda9eumeciOjpaNWvW1JYtW3hRCwDgkWx57Orv769s2bLJ29tbLVu2lKurq5YvX65cuXJZxXXr1u2ZH9OzYG9vb/XIpoODg9577z1dvnxZoaGhku4fo5eXl9X4af/+/frrr78ee7dYZGSkJCljxoyPzeXixYsKCwtT+/btre5MK1WqlN58801zbPmgfztWS9S2bVur3Jo1a6acOXNa7evBn53o6GhdvXpVlStXlmEY2rNnT5I+u3btarX8+uuvW+27UKFCqlixotX5vH79un755Re1bt36X/0fAbAVFPCAZ+z06dPy8vJK8g9p4u34p0+ffmwfd+7c0ZAhQ8w5O7Jmzaps2bLp5s2bunXr1nPJO1euXHJwcEjSfuDAAb311ltyd3eXm5ubsmXLZg4m/plL7ty5k/yjmClTJt24ccNcHjhwoFxdXVWhQgUVLFhQgYGBSebqSunxnzhxwuqx0af1pNcuT548Sfr45/GOHj1a+/fvl7e3typUqKBhw4Y9UeGoYMGCVsuvvPKK7OzsrOZcadu2rc6cOaPffvtN0v3HIy5dupTixyny5cuntWvXat26dfr9998VERGhlStXmo+HpPR6eHh4qEGDBlbzGc6dO1e5cuUyi2sP+uf5c3d3l5OTk7nfB9sfPKfHjh3TgQMHzKJj4qdQoUKS7k9G/aj9SEmv09NInHNn4cKFmjt3rsqXL68CBQokG3v69GkVLlw4Sfs/f8ZOnz6tAgUKJPn79M9tjx07Jklq165dkvPx/fffKyYm5rn9zgDwcFu2bFGDBg3k5eUli8WS5NH+x0mcf+qfnyeZmB9IKVseuwYFBWnt2rXauHGjDh48qJMnTyaZ39fe3l65c+d+5sf0LHh5eSX5e5s4Xkkcy9nZ2al169ZasWKFbt++Len/v83+7bfffmT/bm5uku5/yf44icf8sHFI4heAD/q3Y7VE/xzHWiwWFShQwGoce+bMGbOomDivXbVq1SQl/b+Gk5NTkseWkxvTtW3bVn/88Yd5zIsXL1ZcXFyKx8aArWIOPMAG9ezZUzNnzlSfPn3k5+cnd3d3WSwWtWzZ8rndTfPgt1+Jbt68qWrVqsnNzU2fffaZXnnlFTk5OWn37t0aOHBgklwenLfjQYl3hkn3BwhHjhzRypUrFRISoqVLl+rrr7/WkCFD9Omnn0pKneP/N1JyvM2bN9frr7+u5cuX69dff9WYMWM0atQoLVu2zJwX8Ekk961hQECAcuTIoR9++EFVq1bVDz/8IE9PT/n7+6eoTxcXl0fGPsn1aNu2rRYvXqytW7eqZMmS+umnn9S9e3fZ2SX9vii585eSc5qQkKCSJUtq3LhxycZ6e3s/cZ9Pw9HRUU2aNNGsWbN08uRJc8LrFyHx/I8ZM0alS5dONsbV1fWF5QPgvujoaPn6+qpjx45q0qTJE2//wQcfJLnLpGbNmuaLmQBb87zGbhUqVDDfQvswjo6OyY4z0pK2bdtqzJgxWrFihd555x3NmzdP9evXl7u7+yO3K1KkiCRp37595lzPz9K/HaulVHx8vN58801dv35dAwcOVJEiReTi4qLz58+rffv2Kf6/xj+1bNlSffv21dy5c/Xhhx/qhx9+ULly5ZItXgJpCQU84BnLmzev1q1bp7///tvqW7/Ex03z5s1rtj3sFu4lS5aoXbt2Vm90unv3rtWbLl+ETZs26dq1a1q2bJnVpLSJb/76t1xcXNSiRQu1aNFCsbGxatKkib744gsNHjxYTk5OKT7+V155Rfv373/kvp7kNvknuXZPImfOnOrevbu6d++uy5cv69VXX9UXX3yRogLesWPH5OPjYy4fP35cCQkJVpMMp0uXTq1atVJwcLBGjRqlFStWqHPnzike5DzOk/w81q5dW9myZdPcuXNVsWJF3b59+5l/2/nKK69o7969qlmz5jN7DOJp+2nVqpVmzJghOzs7tWzZ8qFxefPm1ZEjR5K0//NnLG/evNq/f78Mw7DK7Z/bJj4a7ObmluKCLYDnr06dOo/8HR8TE6OPPvpI8+fP182bN1WiRAmNGjVK1atXl3S/8P5g8X3v3r06ePCg1dsrgWflvzR2TfQ8xnT/Zqxw4cIFRUdHW92Fd/ToUUmyGsuVKFFCZcqU0dy5c5U7d26dOXNGkydPfmz/DRo00IgRI/TDDz88toCXeMwPG4dkzZr1md/lm/ikQCLDMHT8+HGVKlVK0v3C49GjRzVr1iy1bdvWjFu7du1T7Tdz5syqV6+e5s6dq9atW+uPP/7QhAkTnqpPwBak7a8qABtUt25dxcfHa8qUKVbt48ePl8VisRrQu7i4JDuwSZcuXZJvsSZPnmy+Iv1FSSwAPZhLbGysvv7663/d57Vr16yWHRwcVKxYMRmGobi4OHO/KTn+pk2bau/evVq+fHmS/SRunzgQSckA8kmuXUrEx8cnufU/e/bs8vLyUkxMTIr6CAoKslpOHMz9M5c2bdroxo0beu+99xQVFfVM37D1JD+P9vb25lvWgoODVbJkSXOQ9qw0b95c58+f13fffZdk3Z07d5I8/pEST/JzkpwaNWro888/15QpU+Tp6fnQuLp162rHjh3atm2b2RYdHa1vv/1W+fLlU7Fixcy4CxcuaMmSJWbc7du39e2331r1V7ZsWb3yyiv66quvFBUVlWR/V65c+VfHA+D56tGjh7Zt26YFCxbor7/+0ttvv63atWsn+c9uou+//16FChV6LnfYAP+lsWuiZz2mk/7dWOHevXv65ptvzOXY2Fh98803ypYtm8qWLWsV26ZNG/3666+aMGGCsmTJkqIc/fz8VLt2bX3//ffJPqofGxurDz74QNL9L5RLly6tWbNmWR3D/v379euvv6pu3bopPq6Umj17ttXjvUuWLNHFixfNY0vu/xqGYWjixIlPve82bdro4MGD6t+/v9KlS/fIL1iBtII78IBnrEGDBqpRo4Y++ugjnTp1Sr6+vvr111/1448/qk+fPlaT6ZctW1br1q3TuHHj5OXlJR8fH1WsWFH169fXnDlz5O7urmLFimnbtm1at26dsmTJ8kKPpXLlysqUKZPatWunXr16yWKxaM6cOU/16GGtWrXk6empKlWqKEeOHDp06JCmTJmievXqmd+QpvT4+/fvryVLlujtt99Wx44dVbZsWV2/fl0//fSTpk2bJl9fX73yyivy8PDQtGnTlDFjRrm4uKhixYpWd7UlepJrlxJ///23cufOrWbNmsnX11eurq5at26ddu7cafUN9aOEh4erYcOGql27trZt26YffvhBrVq1kq+vr1VcmTJlVKJECfMFD6+++uoT5fooT/rz2LZtW02aNEkbN27UqFGjnlkeidq0aaNFixapa9eu2rhxo6pUqaL4+HgdPnxYixYt0po1ax77uM0/JQ6iP/roI7Vs2VLp06dXgwYNUvxNtJ2dnT7++OPHxg0aNEjz589XnTp11KtXL2XOnFmzZs1SeHi4li5daj4C1LlzZ02ZMkVt27ZVaGiocubMqTlz5sjZ2TnJfr///nvVqVNHxYsXV4cOHZQrVy6dP39eGzdulJubm37++ecnOhcAnq8zZ85o5syZOnPmjLy8vCTdf2Q2JCREM2fO1JdffmkVf/fuXc2dO1eDBg1KjXTxEvgvjV3/zTGl1L8ZK3h5eWnUqFE6deqUChUqpIULFyosLEzffvut0qdPbxXbqlUrDRgwQMuXL1e3bt2SrH+Y2bNnq1atWmrSpIkaNGigmjVrysXFRceOHdOCBQt08eJFffXVV5LuT7lRp04d+fn5qVOnTrpz544mT54sd3f35zIFSObMmfXaa6+pQ4cOunTpkiZMmKACBQqoc+fOku4/AvzKK6/ogw8+0Pnz5+Xm5qalS5c+k3mK69WrpyxZsmjx4sWqU6eOsmfP/tR9Aqnuhb3vFviPCgwMNP75V+nvv/82+vbta3h5eRnp06c3ChYsaIwZMybJa8sPHz5sVK1a1ciQIYMhyXz9+o0bN4wOHToYWbNmNVxdXY2AgADj8OHDRt68eZN9RfvGjRufKt9q1aoZxYsXTzb+jz/+MCpVqmRkyJDB8PLyMgYMGGC+7v7B/T6sj3bt2hl58+Y1l7/55hujatWqRpYsWQxHR0fjlVdeMfr372/cunXLjEnp8RuGYVy7ds3o0aOHkStXLsPBwcHInTu30a5dO+Pq1atmzI8//mgUK1bMsLe3NyQZM2fOTDY3w0j5tZNkBAYGJjneB3OMiYkx+vfvb/j6+hoZM2Y0XFxcDF9fX+Prr79O9lw/aOjQoYYk4+DBg0azZs2MjBkzGpkyZTJ69Ohh3LlzJ9ltRo8ebUgyvvzyy8f2n+hR1z7Rk1yPRMWLFzfs7OyMc+fOPfTYrly5YtXerl07w8XFJUU5xsbGGqNGjTKKFy9uODo6GpkyZTLKli1rfPrpp1Y/Sym5Tok+//xzI1euXIadnZ0hyQgPD3/IGXl4rg8KDw83JBljxoyxaj9x4oTRrFkzw8PDw3BycjIqVKhgrFy5Msn2p0+fNho2bGg4OzsbWbNmNXr37m2EhIQk+3d+z549RpMmTcy/V3nz5jWaN29urF+//pE5Anj+JBnLly83l1euXGlIMlxcXKw+9vb2RvPmzZNsP2/ePMPe3t6IiIh4gVnjvywtjF1nzpxpSDJ27tz5yLhH/Xuc0mN62FhIkjF06FCrticZKyT2u2vXLsPPz89wcnIy8ubNa0yZMuWh29StW9eQZGzduvXhB52M27dvG1999ZVRvnx5w9XV1XBwcDAKFixo9OzZ0zh+/LhV7Lp164wqVaoYGTJkMNzc3IwGDRoYBw8etIp52rFa4nWeP3++MXjwYCN79uxGhgwZjHr16hmnT5+22vbgwYOGv7+/4erqamTNmtXo3LmzsXfvXqsx+6P2nZhrcrp3725IMubNm5f8iQPSGIthPKNZvAEAqWrixInq27evTp06leybV1+kMmXKKHPmzFq/fn2q5gEAqc1isWj58uVq3LixJGnhwoVq3bq1Dhw4kGSuUldX1ySP4desWVNubm7JThcB4L/lrbfe0r59+3T8+PHUTuWpbNq0STVq1NDixYvVrFmzVMujb9++mj59uiIiIpI8xQCkRTxCCwD/AYZhaPr06apWrVqqF+927dqlsLAwBQcHp2oeAGCLypQpo/j4eF2+fPmxc9qFh4dr48aN+umnn15QdgBSy8WLF7Vq1Sp99NFHqZ3Kf8Ldu3f1ww8/qGnTphTv8J9BAQ8A0rDo6Gj99NNP2rhxo/bt26cff/wx1XLZv3+/QkNDNXbsWOXMmVMtWrRItVwAIDVFRUVZ3UETHh6usLAwZc6cWYUKFVLr1q3Vtm1bjR07VmXKlNGVK1e0fv16lSpVSvXq1TO3mzFjhnLmzPmvJtwHkDaEh4frjz/+0Pfff6/06dPrvffeS+2U0rTLly9r3bp1WrJkia5du6bevXundkrAM0MBDwDSsCtXrqhVq1by8PDQhx9+qIYNG6ZaLkuWLNFnn32mwoULa/78+XJyckq1XAAgNe3atUs1atQwl/v16ydJateunYKDgzVz5kwNHz5c77//vs6fP6+sWbOqUqVKql+/vrlNQkKCgoOD1b59+ySP2gL479i8ebM6dOigPHnyaNasWY98mz0e7+DBg2rdurWyZ8+uSZMmqXTp0qmdEvDMMAceAAAAAAAAYMPsUjsBAAAAAAAAAA9HAQ8AAAAAAACwYcyB9wIlJCTowoULypgxoywWS2qnAwAA0gDDMPT333/Ly8tLdnZ892qrGOcBAIB/I6VjPQp4L9CFCxfk7e2d2mkAAIA06OzZs8qdO3dqp4GHYJwHAACexuPGehTwXqCMGTNKun9R3NzcUjkbAACQFkRGRsrb29scR8A2Mc4DAAD/RkrHehTwXqDExync3NwY2AEAgCfCY5m2jXEeAAB4Go8b6zGRCgAAAAAAAGDDKOABAAAAAAAANowCHgAAAAAAAGDDmAMPAIA0LD4+XnFxcamdBp5S+vTplS5dutROAwAAADaKAh4A4LnbsmWLxowZo9DQUF28eFHLly9X48aNrWIOHTqkgQMHavPmzbp3756KFSumpUuXKk+ePFZxhmGobt26CgkJseonODhYHTp0SHb/ly5dUvbs2SVJc+fO1ejRo3Xs2DG5u7urTp06GjNmjLJkyfLQfhwdHXX37t1ncCaeraioKJ07d06GYaR2KnhKFotFuXPnlqura2qnAgBAmjVy5EgNHjxYvXv31oQJEx4bv2DBAr3zzjtq1KiRVqxYYbYbhqGhQ4fqu+++082bN1WlShVNnTpVBQsWlCSdOnVKn3/+uTZs2KCIiAh5eXnpf//7nz766CM5ODiY/fz1118KDAzUzp07lS1bNvXs2VMDBgx4olyeh6CgII0ZM0YRERHy9fXV5MmTVaFCBfPYfHx8kt1u0aJFevvtt59rbng4CngAgOcuOjpavr6+6tixo5o0aZJk/YkTJ/Taa6+pU6dO+vTTT+Xm5qYDBw7IyckpSeyECROSfUNTixYtVLt2bau29u3b6+7du2bx7o8//lDbtm01fvx4NWjQQOfPn1fXrl3VuXNnLVu2zNzOzc1NR44cMZdt8e2f8fHxOnfunJydnZUtWzabzBEpYxiGrly5onPnzqlgwYLciQcAwL+wc+dOffPNNypVqlSK4k+dOqUPPvhAr7/+epJ1o0eP1qRJkzRr1iz5+Pjok08+UUBAgA4ePCgnJycdPnxYCQkJ+uabb1SgQAHt379fnTt3VnR0tL766itJUmRkpGrVqiV/f39NmzZN+/btU8eOHeXh4aEuXbqkOJcnFRwcrODgYG3atCnZ9QsXLlS/fv00bdo0VaxYURMmTFBAQICOHDmi7Nmzy9vbWxcvXrTa5ttvv9WYMWNUp06dp84P/x4FPADAc1enTp1H/oP/0UcfqW7duho9erTZ9sorrySJCwsL09ixY7Vr1y7lzJnTal2GDBmUIUMGc/nKlSvasGGDpk+fbrZt27ZN+fLlU69evSRJPj4+eu+99zRq1CirviwWizw9PZ/sIF+wuLg4GYahbNmyWR030qZs2bLp1KlTiouLo4AHAMATioqKUuvWrfXdd99p+PDhj42Pj49X69at9emnn+q3337TzZs3zXWGYWjChAn6+OOP1ahRI0nS7NmzlSNHDq1YsUItW7ZU7dq1rb44zp8/v44cOaKpU6eaBby5c+cqNjZWM2bMkIODg4oXL66wsDCNGzfOqoD3qFwkKSYmRh999JHmz5+vmzdvqkSJEho1apSqV6/+r87VuHHj1LlzZ/OJk2nTpmnVqlWaMWOGBg0apHTp0iUZBy9fvlzNmzfnSYFUxkssAACpKiEhQatWrVKhQoUUEBCg7Nmzq2LFikkeHbh9+7ZatWqloKCgFBXXZs+eLWdnZzVr1sxs8/Pz09mzZ7V69WoZhqFLly5pyZIlqlu3rtW2UVFRyps3r7y9vdWoUSMdOHDgmRzr88Cdd/8NXEcAAP69wMBA1atXT/7+/imK/+yzz5Q9e3Z16tQpybrw8HBFRERY9eXu7q6KFStq27ZtD+3z1q1bypw5s7m8bds2Va1a1eqR2sQ73W7cuJGiXCSpR48e2rZtmxYsWKC//vpLb7/9tmrXrq1jx46l6FgfFBsbq9DQUKtjs7Ozk7+//0OPLTQ0VGFhYQ/NDy8OBTwAQKq6fPmyoqKiNHLkSNWuXVu//vqr3nrrLTVp0kSbN2824/r27avKlSub34Q+zvTp09WqVSuru9OqVKmiuXPnqkWLFnJwcJCnp6fc3d0VFBRkxhQuXFgzZszQjz/+qB9++EEJCQmqXLmyzp079+wOGgAAAM/EggULtHv3bo0YMSJF8b///rumT5+u7777Ltn1ERERkqQcOXJYtefIkcNc90/Hjx/X5MmT9d5771n1k1wfD+7jcbmcOXNGM2fO1OLFi/X666/rlVde0QcffKDXXntNM2fOTMHRWrt69ari4+Of6NimT5+uokWLqnLlyk+8PzxbPEILAEhVCQkJkqRGjRqpb9++kqTSpUtr69atmjZtmqpVq6affvpJGzZs0J49e1LU57Zt23To0CHNmTPHqv3gwYPq3bu3hgwZooCAAF28eFH9+/dX165dzUdt/fz85OfnZ25TuXJlFS1aVN98840+//zzZ3HIAAAAeAbOnj2r3r17a+3atcnOnfxPf//9t9q0aaPvvvtOWbNmfSY5nD9/XrVr19bbb7+tzp07p3i7lOSyb98+xcfHq1ChQlbtMTEx5gvYzpw5o2LFipnr7t27p7i4OKvHXT/88EN9+OGHT3JYkqQ7d+5o3rx5+uSTT554Wzx7FPAAAKkqa9assre3txp4SFLRokX1+++/S5I2bNigEydOyMPDwyqmadOmev3115NM0vv999+rdOnSKlu2rFX7iBEjVKVKFfXv31+SVKpUKbm4uOj111/X8OHDk8yrJ0np06dXmTJldPz48ac8UvyXBQcHq0+fPknmrQEAAM9PaGioLl++rFdffdVsi4+P15YtWzRlyhTFxMRYzS174sQJnTp1Sg0aNDDbEr9Mtre315EjR8ypWi5dumQ1Nrx06ZJKly5ttf8LFy6oRo0aqly5sr799lurdZ6enrp06ZJVW+Kyp6dninKJiopSunTpFBoammSO3MQCnZeXl8LCwsz2ZcuWaenSpZo7d67Zlvhob9asWZUuXbpk80puipolS5bo9u3batu2bZJ1ePF4hBYAkKocHBxUvnx5q7e+StLRo0eVN29eSdKgQYP0119/KSwszPxI0vjx45M8PhAVFaVFixYlO0/H7du3ZWdn/U9f4mDIMIxk84uPj9e+ffuSLe7Zsvbt28tischiscjBwUEFChTQZ599pnv37qV2ak8lODg4SSH3capXry6LxaKRI0cmWVevXj1ZLBYNGzbs2SQIAABemJo1a2rfvn1WY8Ry5cqpdevWCgsLS1L0KlKkSJL4hg0bqkaNGgoLC5O3t7d8fHzk6emp9evXm9tFRkZq+/btVk9pnD9/XtWrV1fZsmU1c+bMJGNMPz8/bdmyRXFxcWbb2rVrVbhwYWXKlClFuZQpU0bx8fG6fPmyChQoYPVJLLjZ29tbtWfPnl0ZMmSwakss4Dk4OKhs2bJWx5aQkKD169dbHVui6dOnq2HDhsqWLdtTXCU8K9yBBwB47qKioqzuYAsPD1dYWJgyZ86sPHnyqH///mrRooWqVq2qGjVqKCQkRD///LN5Z52np2ey3wrmyZNHPj4+Vm0LFy7UvXv39L///S9JfIMGDdS5c2dNnTrVfIS2T58+qlChgry8vCTdn0i4UqVKKlCggG7evKkxY8bo9OnTevfdd5/hGXkxateurZkzZyomJkarV69WYGCg0qdPr8GDB6d2ai+ct7e3goODNWjQILPt/PnzWr9+fZorzgIAgPsyZsyoEiVKWLW5uLgoS5YsZnvbtm2VK1cujRgxQk5OTkniE78YfLC9T58+Gj58uAoWLCgfHx998skn8vLyUuPGjSX9/+Jd3rx59dVXX+nKlSvmtolj1latWunTTz9Vp06dNHDgQO3fv18TJ07U+PHjJSlFuRQqVEitW7dW27ZtNXbsWJUpU0ZXrlzR+vXrVapUKdWrV++Jz1m/fv3Url07lStXThUqVNCECRMUHR1tvpU20fHjx7VlyxatXr36ifeB54M78AAAz92uXbtUpkwZlSlTRtL9gUOZMmU0ZMgQSdJbb72ladOmafTo0SpZsqS+//57LV26VK+99toT72v69Olq0qRJsndptW/fXuPGjdOUKVNUokQJvf322ypcuLCWLVtmxty4cUOdO3dW0aJFVbduXUVGRmrr1q1JHvFNCxwdHeXp6am8efOqW7du8vf3108//aRx48apZMmScnFxkbe3t7p3766oqChJUnR0tNzc3LRkyRKrvlasWCEXFxf9/fffOnXqlCwWixYtWqTXX39dGTJkUPny5XX06FHt3LlT5cqVk6urq+rUqWM1oJXuP95ctGhROTk5qUiRIvr666/NdYn9Llu2TDVq1JCzs7N8fX3Nt6Jt2rRJHTp00K1bt8y7C1N651z9+vV19epV/fHHH2bbrFmzVKtWLWXPnt0q9saNG2rbtq0yZcokZ2dn1alTJ8mb3oKDg5UnTx45Ozvrrbfe0rVr15Ls88cff9Srr74qJycn5c+fX59++mmavwMSAIC05syZM7p48eITbTNgwAD17NlTXbp0Ufny5RUVFaWQkBBznr21a9fq+PHjWr9+vXLnzq2cOXOan0Tu7u769ddfFR4errJly+r999/XkCFD1KVLlyfKZebMmWrbtq3ef/99FS5cWI0bN9bOnTuVJ0+eJ+onUYsWLfTVV19pyJAhKl26tMLCwhQSEpLkxRYzZsxQ7ty5VatWrX+1Hzx7FuNhzwzhmYuMjJS7u7tu3bolNze31E4HAJCG3b17V+Hh4fLx8Ul20ub27dvr5s2bWrFihdnWqFEjnTt3Tm3atJGvr698fHx08uRJde/eXW+88YZZTOvSpYvOnz+vVatWWW3r4eGhWbNm6dSpU/Lx8VGRIkU0YcIE5cmTRx07dlRcXJwyZsyo4cOHy9nZWc2bN5e/v7+mTp0qSZo7d6769++vKVOmqEyZMtqzZ486d+6scePGqV27dlb9fvXVVypYsKA++ugj7dy5U8ePH1dCQoKmTp2qIUOGmI9cu7q6Wk3SnJzq1aurdOnSMgxD0dHR+v777yXd/1Z79OjRGjZsmBo3bmwWAxs1aqRjx47pm2++kZubmwYOHKgTJ07o4MGDSp8+vbZv367KlStrxIgRaty4sUJCQjR06FAZhmHOgffbb7+pfv36mjRpkl5//XWdOHFCXbp0Ufv27TV06NAnup6MH9IGrhMAAPg3UjyGMPDC3Lp1y5Bk3Lp1K7VTAQCkcXfu3DEOHjxo3LlzJ9n17dq1Mxo1amQYhmEkJCQYa9euNRwdHY0PPvggSezixYuNLFmymMvbt2830qVLZ1y4cMEwDMO4dOmSYW9vb2zatMkwDMMIDw83JBnff/+9uc38+fMNScb69evNthEjRhiFCxc2l1955RVj3rx5Vvv+/PPPDT8/v4f2e+DAAUOScejQIcMwDGPmzJmGu7v7Y8/Pg6pVq2b07t3bCAsLMzJmzGhERUUZmzdvNrJnz27ExcUZvr6+xtChQw3DMIyjR48akow//vjD3P7q1atGhgwZjEWLFhmGYRjvvPOOUbduXat9tGjRwiqvmjVrGl9++aVVzJw5c4ycOXMmm+Ojrifjh7SB6wQAAP6NlI4hmAMPAID/qJUrV8rV1VVxcXFKSEhQq1atNGzYMK1bt04jRozQ4cOHFRkZqXv37unu3bu6ffu2nJ2dVaFCBRUvXlyzZs3SoEGD9MMPPyhv3ryqWrWqVf+lSpUy/5z42EXJkiWt2i5fvizp/qO5J06cUKdOndS5c2cz5t69e3J3d39ov4mPoly+fFlFihR5qvPh6+urggULasmSJdq4caPatGkje3vrodChQ4dkb2+vihUrmm1ZsmRR4cKFdejQITPmrbfestrOz89PISEh5vLevXv1xx9/6IsvvjDb4uPjrc4zAAAAkFIU8ADgJTSoxDupnQIeY+T++U/dR40aNTR16lQ5ODjIy8tL9vb2OnXqlOrXr69u3brpiy++UObMmfX777+rU6dOio2NNQtL7777roKCgjRo0CDNnDlTHTp0kMViseo/ffr05p8T1/2zLSEhQZLMOfa+++47q+KYpCRviEuu38R+nlbHjh0VFBSkgwcPaseOHc+kz+RERUXp008/VZMmTZKsS+6RZwAAnpXjvVuldgrAf0KBifNSOwUrFPAAAPiPcnFxUYECBazaQkNDlZCQoLFjx8rO7v67rBYtWpRk2//9738aMGCAJk2apIMHD6pdu3ZPlUuOHDnk5eWlkydPqnXr1v+6HwcHB8XHx//r7Vu1aqUPPvhAvr6+yb6YpGjRorp37545z50kXbt2TUeOHDHjixYtqu3bt1tt9+eff1otv/rqqzpy5EiS8w8AAAD8GxTwAAB4iRQoUEBxcXGaPHmyGjRooD/++EPTpk1LEpcpUyY1adJE/fv3V61atZQ7d+6n3venn36qXr16yd3dXbVr11ZMTIx27dqlGzduqF+/finqI1++fIqKitL69evl6+srZ2fnJ3ocNVOmTLp48aLVXX4PKliwoBo1aqTOnTvrm2++UcaMGTVo0CDlypVLjRo1kiT16tVLVapU0VdffaVGjRppzZo1Vo/PStKQIUNUv3595cmTR82aNZOdnZ327t2r/fv3a/jw4SnOFwAAAJAku9ROAAAAvDi+vr4aN26cRo0apRIlSmju3LkaMWJEsrGJj9V27Njxmez73Xff1ffff6+ZM2eqZMmSqlatmoKDg+Xj45PiPipXrqyuXbuqRYsWypYtm0aPHv3EeXh4eMjFxeWh62fOnKmyZcuqfv368vPzk2EYWr16tVn0q1Spkr777jtNnDhRvr6++vXXX/Xxxx9b9REQEKCVK1fq119/Vfny5VWpUiWNHz9eefPmfeJ8AQAAAIthGEZqJ/GySPGrgQHgOWMOPNv3uDnw7t69q/DwcPn4+Dy3OdXmzJmjvn376sKFC3JwcHgu+8B9j7qejB/SBq4TAFvBHHjAs/Gi5sBL6RiCR2gBAICV27dv6+LFixo5cqTee+89incAAABAKuMRWgAAYGX06NEqUqSIPD09NXjw4NRO55F+++03ubq6PvQDAAAA/BekagFvy5YtatCggby8vGSxWLRixYokMYcOHVLDhg3l7u4uFxcXlS9fXmfOnDHX3717V4GBgcqSJYtcXV3VtGlTXbp0yaqPM2fOqF69enJ2dlb27NnVv39/3bt3zypm06ZNevXVV+Xo6KgCBQooODg4SS5BQUHKly+fnJycVLFiRe3YseOZnAcAAGzJsGHDFBcXp/Xr19t8EaxcuXIKCwt76AcAAAD4L0jVAl50dLR8fX0VFBSU7PoTJ07otddeU5EiRbRp0yb99ddf+uSTT6zmhunbt69+/vlnLV68WJs3b9aFCxfUpEkTc318fLzq1aun2NhYbd26VbNmzVJwcLCGDBlixoSHh6tevXqqUaOGwsLC1KdPH7377rtas2aNGbNw4UL169dPQ4cO1e7du+Xr66uAgABdvnz5OZwZAACQEhkyZFCBAgUe+gEAAAD+C2zmJRYWi0XLly9X48aNzbaWLVsqffr0mjNnTrLb3Lp1S9myZdO8efPUrFkzSdLhw4dVtGhRbdu2TZUqVdIvv/yi+vXr68KFC8qRI4ckadq0aRo4cKCuXLkiBwcHDRw4UKtWrdL+/fut9n3z5k2FhIRIkipWrKjy5ctrypQpkqSEhAR5e3urZ8+eGjRoUIqOkcmNAdgKXmJh+2zhJRZ4cXiJRdrHdQJgK3iJBfBs2NpLLGx2DryEhAStWrVKhQoVUkBAgLJnz66KFStaPWYbGhqquLg4+fv7m21FihRRnjx5tG3bNknStm3bVLJkSbN4J0kBAQGKjIzUgQMHzJgH+0iMSewjNjZWoaGhVjF2dnby9/c3Y5ITExOjyMhIqw8AAAAAAADwJGy2gHf58mVFRUVp5MiRql27tn799Ve99dZbatKkiTZv3ixJioiIkIODgzw8PKy2zZEjhyIiIsyYB4t3iesT1z0qJjIyUnfu3NHVq1cVHx+fbExiH8kZMWKE3N3dzY+3t/eTnwgAAAAAAAC81Gy2gJeQkCBJatSokfr27avSpUtr0KBBql+/vqZNm5bK2aXM4MGDdevWLfNz9uzZ1E4JAAAAAAAAaYzNFvCyZs0qe3t7FStWzKq9aNGi5ltoPT09FRsbq5s3b1rFXLp0SZ6enmbMP99Km7j8uBg3NzdlyJBBWbNmVbp06ZKNSewjOY6OjnJzc7P6AAAAAAAAAE/CZgt4Dg4OKl++vI4cOWLVfvToUeXNm1eSVLZsWaVPn17r16831x85ckRnzpyRn5+fJMnPz0/79u2zelvs2rVr5ebmZhYH/fz8rPpIjEnsw8HBQWXLlrWKSUhI0Pr1680YAADw35QvXz5NmDAhtdMAAADAS8w+NXceFRWl48ePm8vh4eEKCwtT5syZlSdPHvXv318tWrRQ1apVVaNGDYWEhOjnn3/Wpk2bJEnu7u7q1KmT+vXrp8yZM8vNzU09e/aUn5+fKlWqJEmqVauWihUrpjZt2mj06NGKiIjQxx9/rMDAQDk6OkqSunbtqilTpmjAgAHq2LGjNmzYoEWLFmnVqlVmbv369VO7du1Urlw5VahQQRMmTFB0dLQ6dOjw4k4YAADP2Yt+Q/Hj3rb7MBEREfriiy+0atUqnT9/XtmzZ1fp0qXVp08f1axZ8xlnCQAAAKSuVC3g7dq1SzVq1DCX+/XrJ0lq166dgoOD9dZbb2natGkaMWKEevXqpcKFC2vp0qV67bXXzG3Gjx8vOzs7NW3aVDExMQoICNDXX39trk+XLp1Wrlypbt26yc/PTy4uLmrXrp0+++wzM8bHx0erVq1S3759NXHiROXOnVvff/+9AgICzJgWLVroypUrGjJkiCIiIlS6dGmFhIQkebEFAAB4vk6dOqUqVarIw8NDY8aMUcmSJRUXF6c1a9YoMDBQhw8ffuI+4+PjZbFYZGdnsw8nAAAA4CWWqgW86tWryzCMR8Z07NhRHTt2fOh6JycnBQUFKSgo6KExefPm1erVqx+by549ex4Z06NHD/Xo0eORMQAA4Pnq3r27LBaLduzYIRcXF7O9ePHi5phh3Lhxmjlzpk6ePKnMmTOrQYMGGj16tFxdXSVJwcHB6tOnj2bPnq1Bgwbp6NGjOn78uJydndWpUyetW7dOnp6eGj58eKocIwAAAPCgVC3gAQAAPInr168rJCREX3zxhVXxLpGHh4ckyc7OTpMmTZKPj49Onjyp7t27a8CAAVZ36d++fVujRo3S999/ryxZsih79uxq1qyZLly4oI0bNyp9+vTq1auX1Ty6AAAAQGqggAcAANKM48ePyzAMFSlS5JFxffr0Mf+cL18+DR8+XF27drUq4MXFxenrr7+Wr6+vpPsvyvrll1+0Y8cOlS9fXpI0ffp0FS1a9NkfCAAAAPAEKOABAIA043FTbyRat26dRowYocOHDysyMlL37t3T3bt3dfv2bTk7O0u6/5b5UqVKmdscOnRI9vb2Klu2rNlWpEgR864+AAAAILUwUzMAAEgzChYsKIvF8sgXVZw6dUr169dXqVKltHTpUoWGhppz5cbGxppxGTJkkMViee45AwAAAE+LAh4AAEgzMmfOrICAAAUFBSk6OjrJ+ps3byo0NFQJCQkaO3asKlWqpEKFCunChQuP7btIkSK6d++eQkNDzbYjR47o5s2bz/IQAAAAgCdGAQ8AAKQpQUFBio+PV4UKFbR06VIdO3ZMhw4d0qRJk+Tn56cCBQooLi5OkydP1smTJzVnzhxNmzbtsf0WLlxYtWvX1nvvvaft27crNDRU7777rjJkyPACjgoAAAB4OObAAwAAppH756d2Co+VP39+7d69W1988YXef/99Xbx4UdmyZVPZsmU1depU+fr6aty4cRo1apQGDx6sqlWrasSIEWrbtu1j+545c6beffddVatWTTly5NDw4cP1ySefvICjAgAAAB7OYqR0Nmg8tcjISLm7u+vWrVtyc3NL7XQAvMQGlXgntVPAYzyukHb37l2Fh4fLx8dHTk5OLygrPC+Pup6MH9IGrhMAW3G8d6vUTgH4Tygwcd4L2U9KxxA8QgsAAAAAAADYMAp4AAAAAAAAgA2jgAcAAAAAAADYMAp4AAAAAAAAgA2jgAcAAAAAAADYMAp4AAAAAAAAgA2jgAcAAAA8YOTIkbJYLOrTp09qpwIAACCJAh4AAABg2rlzp7755huVKlUqtVMBAAAwUcADAAAAJEVFRal169b67rvvlClTptROBwAAwEQBDwAA4AGbNm2SxWLRzZs3UzsVvGCBgYGqV6+e/P39HxsbExOjyMhIqw8AAMDzYp/aCQAAANtxvHerF7q/AhPn/avtIiIi9MUXX2jVqlU6f/68smfPrtKlS6tPnz6qWbPmM84SL4MFCxZo9+7d2rlzZ4riR4wYoU8//fQ5ZwUAAHAfBTwAAJCmnDp1SlWqVJGHh4fGjBmjkiVLKi4uTmvWrFFgYKAOHz6c2ikijTl79qx69+6ttWvXysnJKUXbDB48WP369TOXIyMj5e3t/bxSBAAALzkeoQUAAGlK9+7dZbFYtGPHDjVt2lSFChVS8eLF1a9fP/3555+SpHHjxqlkyZJycXGRt7e3unfvrqioKLOP06dPq0GDBsqUKZNcXFxUvHhxrV692mo/oaGhKleunJydnVW5cmUdOXLkhR4nXpzQ0FBdvnxZr776quzt7WVvb6/Nmzdr0qRJsre3V3x8fJJtHB0d5ebmZvUBAAB4XijgAQCANOP69esKCQlRYGCgXFxckqz38PCQJNnZ2WnSpEk6cOCAZs2apQ0bNmjAgAFmXGBgoGJiYrRlyxbt27dPo0aNkqurq1VfH330kcaOHatdu3bJ3t5eHTt2fK7HhtRTs2ZN7du3T2FhYeanXLlyat26tcLCwpQuXbrUThEAALzkeIQWAACkGcePH5dhGCpSpMgj4/r06WP+OV++fBo+fLi6du2qr7/+WpJ05swZNW3aVCVLlpQk5c+fP0kfX3zxhapVqyZJGjRokOrVq6e7d++m+BFLpB0ZM2ZUiRIlrNpcXFyUJUuWJO0AAACpgTvwAABAmmEYRori1q1bp5o1aypXrlzKmDGj2rRpo2vXrun27duSpF69emn48OGqUqWKhg4dqr/++itJH6VKlTL/nDNnTknS5cuXn8FRAAAAAE+GAh4AAEgzChYsKIvF8sgXVZw6dUr169dXqVKltHTpUoWGhiooKEiSFBsbK0l69913dfLkSbVp00b79u1TuXLlNHnyZKt+0qdPb/7ZYrFIkhISEp71IcFGbdq0SRMmTEjtNAAAACRRwAMAAGlI5syZFRAQoKCgIEVHRydZf/PmTYWGhiohIUFjx45VpUqVVKhQIV24cCFJrLe3t7p27aply5bp/fff13ffffciDgEAAAB4YhTwAABAmhIUFKT4+HhVqFBBS5cu1bFjx3To0CFNmjRJfn5+KlCggOLi4jR58mSdPHlSc+bM0bRp06z66NOnj9asWaPw8HDt3r1bGzduVNGiRVPpiAAAAIBH4yUWAADAVGDivNRO4bHy58+v3bt364svvtD777+vixcvKlu2bCpbtqymTp0qX19fjRs3TqNGjdLgwYNVtWpVjRgxQm3btjX7iI+PV2BgoM6dOyc3NzfVrl1b48ePT8WjAgAAAB7OYqR0Nmg8tcjISLm7u+vWrVtyc3NL7XQAvMQGlXgntVPAY4zcP/+R6+/evavw8HD5+PjwVtT/gEddT8YPaQPXCYCtON67VWqnAPwnvKgvtlM6huARWgAAAAAAAMCGUcADAAAAAAAAbBgFPAAAAAAAAMCGUcADAAAAAAAAbBgFPAAA0jDeRfXfwHUEAADAo1DAAwAgDUqXLp0kKTY2NpUzwbOQeB0TrysAAADwIPvUTgAAADw5e3t7OTs768qVK0qfPr3s7PhOLq1KSEjQlStX5OzsLHt7hmYAAABIilEiAABpkMViUc6cORUeHq7Tp0+ndjp4SnZ2dsqTJ48sFktqpwIAAAAbRAEPAIA0ysHBQQULFuQx2v8ABwcH7qIEAADAQ6XqSHHLli1q0KCBvLy8ZLFYtGLFiofGdu3aVRaLRRMmTLBqv379ulq3bi03Nzd5eHioU6dOioqKsor566+/9Prrr8vJyUne3t4aPXp0kv4XL16sIkWKyMnJSSVLltTq1aut1huGoSFDhihnzpzKkCGD/P39dezYsX997AAAPAt2dnZycnLik8Y/FO8AAADwKKk6WoyOjpavr6+CgoIeGbd8+XL9+eef8vLySrKudevWOnDggNauXauVK1dqy5Yt6tKli7k+MjJStWrVUt68eRUaGqoxY8Zo2LBh+vbbb82YrVu36p133lGnTp20Z88eNW7cWI0bN9b+/fvNmNGjR2vSpEmaNm2atm/fLhcXFwUEBOju3bvP4EwAAAAAAAAAyUvVR2jr1KmjOnXqPDLm/Pnz6tmzp9asWaN69epZrTt06JBCQkK0c+dOlStXTpI0efJk1a1bV1999ZW8vLw0d+5cxcbGasaMGXJwcFDx4sUVFhamcePGmYW+iRMnqnbt2urfv78k6fPPP9fatWs1ZcoUTZs2TYZhaMKECfr444/VqFEjSdLs2bOVI0cOrVixQi1btnzWpwYAAAAAAACQlMp34D1OQkKC2rRpo/79+6t48eJJ1m/btk0eHh5m8U6S/P39ZWdnp+3bt5sxVatWlYODgxkTEBCgI0eO6MaNG2aMv7+/Vd8BAQHatm2bJCk8PFwRERFWMe7u7qpYsaIZk5yYmBhFRkZafQAAAAAAAIAnYdMFvFGjRsne3l69evVKdn1ERISyZ89u1WZvb6/MmTMrIiLCjMmRI4dVTOLy42IeXP/gdsnFJGfEiBFyd3c3P97e3o88XgAAAAAAAOCfbLaAFxoaqokTJyo4OFgWiyW10/lXBg8erFu3bpmfs2fPpnZKAAAAAAAASGNstoD322+/6fLly8qTJ4/s7e1lb2+v06dP6/3331e+fPkkSZ6enrp8+bLVdvfu3dP169fl6elpxly6dMkqJnH5cTEPrn9wu+RikuPo6Cg3NzerDwAAAAAAAPAkbLaA16ZNG/31118KCwszP15eXurfv7/WrFkjSfLz89PNmzcVGhpqbrdhwwYlJCSoYsWKZsyWLVsUFxdnxqxdu1aFCxdWpkyZzJj169db7X/t2rXy8/OTJPn4+MjT09MqJjIyUtu3bzdjAAAAAAAAgOchVd9CGxUVpePHj5vL4eHhCgsLU+bMmZUnTx5lyZLFKj59+vTy9PRU4cKFJUlFixZV7dq11blzZ02bNk1xcXHq0aOHWrZsKS8vL0lSq1at9Omnn6pTp04aOHCg9u/fr4kTJ2r8+PFmv71791a1atU0duxY1atXTwsWLNCuXbv07bffSpIsFov69Omj4cOHq2DBgvLx8dEnn3wiLy8vNW7c+DmfJQAAAAAAALzMUrWAt2vXLtWoUcNc7tevnySpXbt2Cg4OTlEfc+fOVY8ePVSzZk3Z2dmpadOmmjRpkrne3d1dv/76qwIDA1W2bFllzZpVQ4YMUZcuXcyYypUra968efr444/14YcfqmDBglqxYoVKlChhxgwYMEDR0dHq0qWLbt68qddee00hISFycnJ6yrMAAAAAAAAAPJzFMAwjtZN4WURGRsrd3V23bt1iPjwAqWpQiXdSOwU8xsj981M7BdgIxg9pA9cJgK043rtVaqcA/CcUmDjvhewnpWMIm50DDwAAAAAAAAAFPAAAAAAAAMCm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pWoBb8uWLWrQoIG8vLxksVi0YsUKc11cXJwGDhyokiVLysXFRV5eXmrbtq0uXLhg1cf169fVunVrubm5ycPDQ506dVJUVJRVzF9//aXXX39dTk5O8vb21ujRo5PksnjxYhUpUkROTk4qWbKkVq9ebbXeMAwNGTJEOXPmVIYMGeTv769jx449u5MBAAAAAAAAJCNVC3jR0dHy9fVVUFBQknW3b9/W7t279cknn2j37t1atmyZjhw5ooYNG1rFtW7dWgcOHNDatWu1cuVKbdmyRV26dDHXR0ZGqlatWsqbN69CQ0M1ZswYDRs2TN9++60Zs3XrVr3zzjvq1KmT9uzZo8aNG6tx48bav3+/GTN69GhNmjRJ06ZN0/bt2+Xi4qKAgADdvXv3OZwZAAAAAAAA4D6LYRhGaichSRaLRcuXL1fjxo0fGrNz505VqFBBp0+fVp48eXTo0CEVK1ZMO3fuVLly5SRJISEhqlu3rs6dOycvLy9NnTpVH330kSIiIuTg4CBJGjRokFasWKHDhw9Lklq0aKHo6GitXLnS3FelSpVUunRpTZs2TYZhyMvLS++//74++OADSdKtW7eUI0cOBQcHq2XLlsnmGxMTo5iYGHM5MjJS3t7eunXrltzc3J7qfAHA0xhU4p3UTgGPMXL//NROATYiMjJS7u7ujB9sHNcJgK043rtVaqcA/CcUmDjvhewnpWOINDUH3q1bt2SxWOTh4SFJ2rZtmzw8PMzinST5+/vLzs5O27dvN2OqVq1qFu8kKSAgQEeOHNGNGzfMGH9/f6t9BQQEaNu2bZKk8PBwRUREWMW4u7urYsWKZkxyRowYIXd3d/Pj7e39dCcAAAAAAAAAL500U8C7e/euBg4cqHfeecesSEZERCh79uxWcfb29sqcObMiIiLMmBw5cljFJC4/LubB9Q9ul1xMcgYPHqxbt26Zn7Nnzz7RMQMAAAAAAAD2qZ1ASsTFxal58+YyDENTp05N7XRSzNHRUY6OjqmdBgAAAAAAANIwm78DL7F4d/r0aa1du9bqeWBPT09dvnzZKv7evXu6fv26PD09zZhLly5ZxSQuPy7mwfUPbpdcDAAAAAAAAPA82HQBL7F4d+zYMa1bt05ZsmSxWu/n56ebN28qNDTUbNuwYYMSEhJUsWJFM2bLli2Ki4szY9auXavChQsrU6ZMZsz69eut+l67dq38/PwkST4+PvL09LSKiYyM1Pbt280YAAAAAAAA4HlI1QJeVFSUwsLCFBYWJun+yyLCwsJ05swZxcXFqVmzZtq1a5fmzp2r+Ph4RUREKCIiQrGxsZKkokWLqnbt2urcubN27NihP/74Qz169FDLli3l5eUlSWrVqpUcHBzUqVMnHThwQAsXLtTEiRPVr18/M4/evXsrJCREY8eO1eHDhzVs2DDt2rVLPXr0kHT/Dbl9+vTR8OHD9dNPP2nfvn1q27atvLy8HvnWXAAAAAAAAOBppeoceLt27VKNGjXM5cSiWrt27TRs2DD99NNPkqTSpUtbbbdx40ZVr15dkjR37lz16NFDNWvWlJ2dnZo2bapJkyaZse7u7vr1118VGBiosmXLKmvWrBoyZIi6dOlixlSuXFnz5s3Txx9/rA8//FAFCxbUihUrVKJECTNmwIABio6OVpcuXXTz5k299tprCgkJkZOT07M+LQAAAAAAAIDJYhiGkdpJvCwiIyPl7u6uW7duWc3lBwAv2qAS76R2CniMkfvnp3YKsBGMH9IGrhMAW3G8d6vUTgH4Tygwcd4L2U9KxxA2PQceAAAAAAAA8LKjgAcAAAAAAADYMAp4AAAAAAAAgA2jgAcAAAAAAADYMAp4AAAAAAAAgA2jgAcAALRlyxY1aNBAXl5eslgsWrFihdV6wzA0ZMgQ5cyZUxkyZJC/v7+OHTtmFbN79269+eab8vDwUJYsWdSlSxdFRUVZxezcuVM1a9aUh4eHMmXKpICAAO3du9cqZtGiRSpdurScnZ2VN29ejRkzJkm+MTEx+uijj5Q3b145OjoqX758mjFjxrM5GQAAAICNoYAHAAAUHR0tX19fBQUFJbt+9OjRmjRpkqZNm6bt27fLxcVFAQEBunv3riTpwoUL8vf3V4ECBbR9+3aFhITowIEDat++vdlHVFSUateurTx58mj79u36/ffflTFjRgUEBCguLk6S9Msvv6h169bq2rWr9u/fr6+//lrjx4/XlClTrPJp3ry51q9fr+nTp+vIkSOaP3++Chcu/HxODgAAAJDK7FM7AQAAkPrq1KmjOnXqJLvOMAxNmDBBH3/8sRo1aiRJmj17tnLkyKEVK1aoZcuWWrlypdKnT6+goCDZ2d3/fnDatGkqVaqUjh8/rgIFCujw4cO6fv26PvvsM3l7e0uShg4dqlKlSun06dMqUKCA5syZo8aNG6tr166SpPz582vw4MEaNWqUAgMDZbFYFBISos2bN+vkyZPKnDmzJClfvnzP+Qzhv27q1KmaOnWqTp06JUkqXry4hgwZ8tC/FwAAAC8Sd+ABAIBHCg8PV0REhPz9/c02d3d3VaxYUdu2bZN0/5FWBwcHs3gnSRkyZJAk/f7775KkwoULK0uWLJo+fbpiY2N1584dTZ8+XUWLFjULcDExMXJycrLaf4YMGXTu3DmdPn1akvTTTz+pXLlyGj16tHLlyqVChQrpgw8+0J07d57bOcB/X+7cuTVy5EiFhoZq165deuONN9SoUSMdOHAgtVMDAACggAcAAB4tIiJCkpQjRw6r9hw5cpjr3njjDUVERGjMmDGKjY3VjRs3NGjQIEnSxYsXJUkZM2bUpk2b9MMPPyhDhgxydXVVSEiIfvnlF9nb338oICAgQMuWLdP69euVkJCgo0ePauzYsVb9nDx5Ur///rv279+v5cuXa8KECVqyZIm6d+/+/E8G/rMaNGigunXrqmDBgipUqJC++OILubq66s8//0zt1AAAACjgAQCAp1e8eHHNmjVLY8eOlbOzszw9PeXj46McOXKYd+XduXNHnTp1UpUqVfTnn3/qjz/+UIkSJVSvXj3z7rnOnTurR48eql+/vhwcHFSpUiW1bNlSksx+EhISZLFYNHfuXFWoUEF169bVuHHjNGvWLO7CwzMRHx+vBQsWKDo6Wn5+fsnGxMTEKDIy0uoDAADwvFDAAwAAj+Tp6SlJunTpklX7pUuXzHWS1KpVK0VEROj8+fO6du2ahg0bpitXrih//vySpHnz5unUqVOaOXOmypcvr0qVKmnevHkKDw/Xjz/+KEmyWCwaNWqUoqKidPr0aUVERKhChQqSZPaTM2dO5cqVS+7u7ua+ixYtKsMwdO7cued3IvCft2/fPrm6usrR0VFdu3bV8uXLVaxYsWRjR4wYIXd3d/OTOK8jAADA80ABDwAAPJKPj488PT21fv16sy0yMlLbt29P9u6kHDlyyNXVVQsXLpSTk5PefPNNSdLt27dlZ2cni8VixiYuJyQkWPWRLl065cqVSw4ODpo/f778/PyULVs2SVKVKlV04cIFRUVFmfFHjx6VnZ2dcufO/UyPHS+XwoULKywsTNu3b1e3bt3Url07HTx4MNnYwYMH69atW+bn7NmzLzhbAADwMqGABwAAFBUVpbCwMIWFhUm6/+KKsLAwnTlzRhaLRX369NHw4cP1008/ad++fWrbtq28vLzUuHFjs48pU6Zo9+7dOnr0qIKCgtSjRw+NGDFCHh4ekqQ333xTN27cUGBgoA4dOqQDBw6oQ4cOsre3V40aNSRJV69e1bRp03T48GGFhYWpd+/eWrx4sSZMmGDup1WrVsqSJYs6dOiggwcPasuWLerfv786duxovjgD+DccHBxUoEABlS1bViNGjJCvr68mTpyYbKyjo6Pc3NysPgAAAM+LfWonAAAAUt+uXbvMIpok9evXT5LUrl07BQcHa8CAAYqOjlaXLl108+ZNvfbaawoJCbF6Y+yOHTs0dOhQRUVFqUiRIvrmm2/Upk0bc32RIkX0888/69NPP5Wfn5/s7OxUpkwZhYSEKGfOnGbcrFmz9MEHH8gwDPn5+WnTpk3mY7SS5OrqqrVr16pnz54qV66csmTJoubNm2v48OHP8xThJZSQkKCYmJjUTgMAAEAWwzCM1E7iZREZGSl3d3fdunWLb2kBpKpBJd5J7RTwGCP3z0/tFGAjGD+8GIMHD1adOnWUJ08e/f3335o3b55GjRqlNWvWmI+BPwrXCYCtON67VWqnAPwnFJg474XsJ6VjCO7AAwAAwEvv8uXLatu2rS5evCh3d3eVKlUqxcU7AACA540CHgAANohvz9OGF/XNLJ6/6dOnp3YKAAAAD8VLLAAAAAAAAAAbRgEPAAAAAAAAsGEU8AAAAAAAAAAbRgEPAAAAAAAAsGEU8AAAAAAAAAAbRgEPAAAAAAAAsGEU8AAAAAAAAAAbRgEPAAAAAAAAsGEU8AAAAAAAAAAbZv8kwQkJCQoODtayZct06tQpWSwW+fj4qFmzZmrTpo0sFsvzyhMAAAAAAAB4KaX4DjzDMNSwYUO9++67On/+vEqWLKnixYvr9OnTat++vd56663nmScAAAAAAADwUkrxHXjBwcHasmWL1q9frxo1alit27Bhgxo3bqzZs2erbdu2zzxJAAAAAAAA4GWV4jvw5s+frw8//DBJ8U6S3njjDQ0aNEhz5859pskBAAAAAAAAL7sUF/D++usv1a5d+6Hr69Spo7179z6TpAAAAAAAAADcl+IC3vXr15UjR46Hrs+RI4du3LjxTJICAAAAAAAAcF+KC3jx8fGyt3/4lHnp0qXTvXv3nklSAAAAAAAAAO5L8UssDMNQ+/bt5ejomOz6mJiYZ5YUAAAAAAAAgPtSXMBr167dY2N4Ay0AAAAAAADwbKW4gDdz5sznmQcAAAAAAACAZKR4DrznYcuWLWrQoIG8vLxksVi0YsUKq/WGYWjIkCHKmTOnMmTIIH9/fx07dswq5vr162rdurXc3Nzk4eGhTp06KSoqyirmr7/+0uuvvy4nJyd5e3tr9OjRSXJZvHixihQpIicnJ5UsWVKrV69+4lwAAAAAAACAZy3Fd+A1adIkRXHLli1L8c6jo6Pl6+urjh07Jtv/6NGjNWnSJM2aNUs+Pj765JNPFBAQoIMHD8rJyUmS1Lp1a128eFFr165VXFycOnTooC5dumjevHmSpMjISNWqVUv+/v6aNm2a9u3bp44dO8rDw0NdunSRJG3dulXvvPOORowYofr162vevHlq3Lixdu/erRIlSqQ4FwAAAAAAAOBZS3EBz93d/ZnvvE6dOqpTp06y6wzD0IQJE/Txxx+rUaNGkqTZs2crR44cWrFihVq2bKlDhw4pJCREO3fuVLly5SRJkydPVt26dfXVV1/Jy8tLc+fOVWxsrGbMmCEHBwcVL15cYWFhGjdunFnAmzhxomrXrq3+/ftLkv5fe/ce32P9/3H8+dnYgdnmtM1qsTXn00QxxMqykCjfHL+RHKJNGCnlWPrO4UuoRfWVQ5FDIVFj38l8ZYY5JExE31E2im2szGzX7w9f18+nDZs2nw8e99vtut32ud6v63q/ro9cvb32vt7Xm2++qdjYWL377ruaO3duoXIBAAAAAAAASoLdroF37NgxpaamKjQ01Nzn4eGhpk2bKiEhQd27d1dCQoI8PT3N4p0khYaGysHBQYmJiXrqqaeUkJCgVq1aycnJyYwJCwvTlClTdPbsWZUvX14JCQmKjIy06j8sLMx8pLcwuRQkOzvb6u28mZmZf+k7AQAAAAAAwN3HpmvgXU9qaqokydvb22q/t7e32ZaamiovLy+r9lKlSqlChQpWMQWd4+o+rhVzdfuNcilIVFSUPDw8zM3Pz+8GVw0AAAAAAABYs9sC3p1g9OjRysjIMLfjx4/bOiUAAAAAAADcZuy2gOfj4yNJSktLs9qflpZmtvn4+OjUqVNW7ZcuXdKZM2esYgo6x9V9XCvm6vYb5VIQZ2dnubu7W20AAAAAAABAUdhtAc/f318+Pj6Ki4sz92VmZioxMVHBwcGSpODgYKWnpyspKcmM2bhxo/Ly8tS0aVMzZvPmzcrJyTFjYmNjVbNmTZUvX96MubqfKzFX+ilMLgAAAAAAAEBJsGkB7/z589qzZ4/27Nkj6fLLIvbs2aOUlBRZLBYNGzZMkyZN0po1a7Rv3z717t1bvr6+6ty5sySpdu3aevzxxzVgwABt375d3377rSIiItS9e3f5+vpKknr27CknJyf169dP+/fv17JlyzRr1iyrl1YMHTpUMTExmj59upKTkzVhwgTt3LlTERERklSoXAAAAAAAAICSUOi30F7t8OHD+uabb3Tq1Cnl5eVZtY0bN67Q59m5c6ceeeQR8/OVolqfPn20YMECjRo1SllZWRo4cKDS09PVsmVLxcTEyMXFxTxm8eLFioiIUJs2beTg4KAuXbpo9uzZZruHh4c2bNig8PBwNW7cWJUqVdK4ceM0cOBAM6Z58+ZasmSJxowZo9dee03Vq1fX6tWrVa9ePTOmMLkAAAAAAAAAxc1iGIZRlAM+/PBDDR48WJUqVZKPj48sFsv/n8xi0a5du4o9yTtFZmamPDw8lJGRwXp4AGzq1Xo9bJ0CbqB/G8uNg2BzgbOWlHgfjB9uD/w5AbAXR4b2tHUKwB3hVozzpMKPIYo8A2/SpEl666239Morr/ylBAEAAAAAAADcWJHXwDt79qyeeeaZksgFAAAAAAAAwJ8UuYD3zDPPaMOGDSWRCwAAAAAAAIA/KfIjtIGBgRo7dqy2bdum+vXrq3Tp0lbtL730UrElBwAAAAAAANztilzA++CDD+Tm5qb4+HjFx8dbtVksFgp4AAAAAAAAQDEqcgHv2LFjJZEHAAAAAAAAgAIUeQ28qxmGIcMwiisXAAAAAAAAAH9yUwW8RYsWqX79+nJ1dZWrq6saNGigjz/+uLhzAwAAAAAAAO56RX6EdsaMGRo7dqwiIiLUokULSdKWLVs0aNAg/frrrxo+fHixJwkAAAAAAADcrYpcwHvnnXc0Z84c9e7d29z35JNPqm7dupowYQIFPAAAAAAAAKAYFfkR2pMnT6p58+b59jdv3lwnT54slqQAAAAAAAAAXFbkAl5gYKCWL1+eb/+yZctUvXr1YkkKAAAAKIyUlJQCX6pmGIZSUlJskBEAAEDxK/IjtBMnTlS3bt20efNmcw28b7/9VnFxcQUW9gAAAICS4u/vr5MnT8rLy8tq/5kzZ+Tv76/c3FwbZQYAAFB8ijwDr0uXLkpMTFSlSpW0evVqrV69WpUqVdL27dv11FNPlUSOAAAAQIEMw5DFYsm3//z583JxcbFBRgAAAMWvyDPwJKlx48b65JNPijsXAAAAoFAiIyMlSRaLRWPHjlWZMmXMttzcXCUmJiooKMhG2QEAABSvQhXwMjMz5e7ubv58PVfiAAAAgJKye/duSZdn4O3bt09OTk5mm5OTkxo2bKiRI0faKj0AAIBiVagCXvny5c21RTw9PQt8TOHK4wusMwIAAICS9s0330iS+vbtq1mzZvFLZAAAcEcrVAFv48aNqlChgqT/HywBAAAAtjZ//nxbpwAAAFDiClXAa926tfmzv7+//Pz88s3CMwxDx48fL97sAAAAgD95+umntWDBArm7u+vpp5++buzKlStvUVYAAAAlp8gvsfD39zcfp73amTNn5O/vzyO0AAAAKFEeHh7mL5Pd3d0LXN4FAADgTlLkAt6Vte7+7Pz583JxcSmWpAAAAIBreeqpp8xx54IFC2ybDAAAwC1Q6AJeZGSkJMlisWjs2LEqU6aM2Zabm6vExEQFBQUVe4IAAADA1Z566imlpqaqcuXKcnR0LPDpEAAAgDtJoQt4u3fvlnR5Bt6+ffvk5ORktjk5Oalhw4YaOXJk8WcIAAAAXKVy5cratm2bOnbseM2nQwAAAO4khS7gXXn7bN++fTVr1iy5u7uXWFIAAADAtQwaNEidOnWSxWKRxWKRj4/PNWNZnxkAANwJirwG3syZM3Xp0qV8+8+cOaNSpUpR2AMAAECJmjBhgrp3764jR47oySef1Pz58+Xp6WnrtAAAAEpMkQt43bt3V8eOHfXiiy9a7V++fLnWrFmjr776qtiSAwAAAApSq1Yt1apVS+PHj9czzzxjtT4zAADAncahqAckJibqkUceybc/JCREiYmJcGdhyQAARS5JREFUxZIUAAAAUBjjx49XmTJldPr0aW3ZskVbtmzR6dOnbZ0WAABAsSpyAS87O7vAR2hzcnL0xx9/FEtSAAAAQGH8/vvvev755+Xr66tWrVqpVatW8vX1Vb9+/fT777/bOj0AAIBiUeQC3kMPPaQPPvgg3/65c+eqcePGxZIUAAAAUBjDhw9XfHy81qxZo/T0dKWnp+uLL75QfHy8RowYYev0AAAAikWR18CbNGmSQkNDtXfvXrVp00aSFBcXpx07dmjDhg3FniAAAABwLZ9//rk+++wzhYSEmPvat28vV1dXde3aVXPmzLFdcgAAAMWkyDPwWrRooYSEBPn5+Wn58uX68ssvFRgYqO+++04PP/xwSeQIAAAAFOj333+Xt7d3vv1eXl48QgsAAO4YRZ6BJ0lBQUFavHhxcecCAAAAFElwcLDGjx+vRYsWycXFRZL0xx9/aOLEiQoODrZxdgAAAMXjpgp4V1y4cEEXL1602ufu7v6XEgIAAAAKa+bMmXr88cd17733qmHDhpKkvXv3ysXFRevXr7dxdgAAAMWjyAW833//XaNGjdLy5cv122+/5WvPzc0tlsQAAACAG6lfv74OHz6sxYsXKzk5WZLUo0cP9erVS66urjbODgAAoHgUuYD38ssv65tvvtGcOXP07LPPKjo6Wj///LPef/99TZ48uSRyBAAAAPLJyclRrVq1tHbtWg0YMMDW6QAAAJSYIhfwvvzySy1atEghISHq27evHn74YQUGBqpq1apavHixevXqVRJ5AgAAAFZKly6tCxcu2DoNAACAElfkt9CeOXNGAQEBki6vd3fmzBlJUsuWLbV58+bizQ4AAAC4jvDwcE2ZMkWXLl2ydSoAAAAlpsgz8AICAnTs2DHdd999qlWrlpYvX66HHnpIX375pTw9PUsgRQAAAKBgO3bsUFxcnDZs2KD69eurbNmyVu0rV660UWYAAADFp8gz8Pr27au9e/dKkl599VVFR0fLxcVFw4cP18svv1ysyeXm5mrs2LHy9/eXq6ur7r//fr355psyDMOMMQxD48aNU5UqVeTq6qrQ0FAdPnzY6jxnzpxRr1695O7uLk9PT/Xr10/nz5+3ivnuu+/08MMPy8XFRX5+fpo6dWq+fFasWKFatWrJxcVF9evX11dffVWs1wsAAICi8fT0VJcuXRQWFiZfX195eHhYbQAAAHeCIs/AGz58uPlzaGiokpOTlZSUpMDAQDVo0KBYk5syZYrmzJmjhQsXqm7dutq5c6f69u0rDw8PvfTSS5KkqVOnavbs2Vq4cKH8/f01duxYhYWF6cCBA3JxcZEk9erVSydPnlRsbKxycnLUt29fDRw4UEuWLJEkZWZmqm3btgoNDdXcuXO1b98+Pf/88/L09NTAgQMlSVu3blWPHj0UFRWlJ554QkuWLFHnzp21a9cu1atXr1ivGwAAANeXl5enadOm6YcfftDFixf16KOPasKECbx5FgAA3JEsxtXT2W5Senp6iTw++8QTT8jb21vz5s0z93Xp0kWurq765JNPZBiGfH19NWLECI0cOVKSlJGRIW9vby1YsEDdu3fXwYMHVadOHe3YsUNNmjSRJMXExKh9+/Y6ceKEfH19NWfOHL3++utKTU2Vk5OTpMuzC1evXq3k5GRJUrdu3ZSVlaW1a9eauTRr1kxBQUGaO3duoa4nMzNTHh4eysjIkLu7e7F8RwBwM16t18PWKeAG+rex2DoFFELgrCUl3gfjh4K9+eabmjBhgkJDQ+Xq6qr169erR48e+uijj2ySD39OAOzFkaE9bZ0CcEe4FeM8qfBjiCI/QjtlyhQtW7bM/Ny1a1dVrFhR99xzj/lobXFp3ry54uLi9MMPP0iS9u7dqy1btqhdu3aSpGPHjik1NVWhoaHmMR4eHmratKkSEhIkSQkJCfL09DSLd9LlmYMODg5KTEw0Y1q1amUW7yQpLCxMhw4d0tmzZ82Yq/u5EnOln4JkZ2crMzPTagMAAMBft2jRIr333ntav369Vq9erS+//FKLFy9WXl6erVMDAAAodkUu4M2dO1d+fn6SpNjYWMXGxurrr79Wu3btin0NvFdffVXdu3dXrVq1VLp0aTVq1EjDhg1Tr169JEmpqamSJG9vb6vjvL29zbbU1FR5eXlZtZcqVUoVKlSwiinoHFf3ca2YK+0FiYqKslqD5cr3BgAAgL8mJSVF7du3Nz+HhobKYrHol19+sWFWAAAAJaPIa+Clpqaahai1a9eqa9euatu2rapVq6amTZsWa3LLly/X4sWLtWTJEtWtW1d79uzRsGHD5Ovrqz59+hRrXyVh9OjRioyMND9nZmZSxAMAACgGly5dMtc7vqJ06dLKycmxUUYAAAAlp8gFvPLly+v48ePy8/NTTEyMJk2aJOny22Bzc3OLNbmXX37ZnIUnSfXr19d///tfRUVFqU+fPvLx8ZEkpaWlqUqVKuZxaWlpCgoKkiT5+Pjo1KlTVue9dOmSzpw5Yx7v4+OjtLQ0q5grn28Uc6W9IM7OznJ2di7qZQMAAOAGDMPQc889ZzXWunDhggYNGqSyZcua+1auXGmL9AAAAIpVkR+hffrpp9WzZ0899thj+u2338z16Hbv3q3AwMBiTe7333+Xg4N1io6OjubaJv7+/vLx8VFcXJzZnpmZqcTERAUHB0uSgoODlZ6erqSkJDNm48aNysvLM2cMBgcHa/PmzVa/sY2NjVXNmjVVvnx5M+bqfq7EXOkHAAAAt06fPn3k5eVltVzJ3//+d/n6+lrtAwAAuBMUeQbe22+/rWrVqun48eOaOnWq3NzcJEknT57Uiy++WKzJdezYUW+99Zbuu+8+1a1bV7t379aMGTP0/PPPS5IsFouGDRumSZMmqXr16vL399fYsWPl6+urzp07S5Jq166txx9/XAMGDNDcuXOVk5OjiIgIde/eXb6+vpKknj17auLEierXr59eeeUVff/995o1a5befvttM5ehQ4eqdevWmj59ujp06KClS5dq586d+uCDD4r1mgEAAHBj8+fPt3UKAAAAt0yRC3ilS5fWyJEj8+0fPnx4sSR0tXfeeUdjx47Viy++qFOnTsnX11cvvPCCxo0bZ8aMGjVKWVlZGjhwoNLT09WyZUvFxMRYrYmyePFiRUREqE2bNnJwcFCXLl00e/Zss93Dw0MbNmxQeHi4GjdurEqVKmncuHEaOHCgGdO8eXMtWbJEY8aM0Wuvvabq1atr9erVqlevXrFfNwAAAAAAAHCFxTAMo6gHHT58WN98841OnTplPs56xdXFNVjLzMyUh4eHMjIy5O7ubut0ANzFXq3Xw9Yp4Ab6t7HYOgUUQuCsJSXeB+OH2wN/TgDsxZGhPW2dAnBHuBXjPKnwY4giz8D78MMPNXjwYFWqVEk+Pj6yWP7/HxgWi4UCHgAAAAAAAFCMilzAmzRpkt566y298sorJZEPAAAAcMtFRUVp5cqVSk5Olqurq5o3b64pU6aoZs2atk4NAACg6G+hPXv2rJ555pmSyAUAAACwifj4eIWHh2vbtm2KjY1VTk6O2rZtq6ysLFunBgAAUPQZeM8884w2bNigQYMGlUQ+AAAAwC0XExNj9XnBggXy8vJSUlKSWrVqZaOsAAAALityAS8wMFBjx47Vtm3bVL9+fZUuXdqq/aWXXiq25AAAAABbyMjIkCRVqFChwPbs7GxlZ2ebnzMzM29JXgAA4O5U5ALeBx98IDc3N8XHxys+Pt6qzWKxUMADAADAbS0vL0/Dhg1TixYtVK9evQJjoqKiNHHixFucGQAAuFsVuYB37NixksgDAAAAsAvh4eH6/vvvtWXLlmvGjB49WpGRkebnzMxM+fn53Yr0AADAXajIBTwAAADgThUREaG1a9dq8+bNuvfee68Z5+zsLGdn51uYGQAAuJvdVAHvxIkTWrNmjVJSUnTx4kWrthkzZhRLYgAAAMCtYhiGhgwZolWrVmnTpk3y9/e3dUoAAACmIhfw4uLi9OSTTyogIEDJycmqV6+efvrpJxmGoQceeKAkcgQAAABKVHh4uJYsWaIvvvhC5cqVU2pqqiTJw8NDrq6uNs4OAADc7RyKesDo0aM1cuRI7du3Ty4uLvr88891/PhxtW7dWs8880xJ5AgAAACUqDlz5igjI0MhISGqUqWKuS1btszWqQEAABR9Bt7Bgwf16aefXj64VCn98ccfcnNz0xtvvKFOnTpp8ODBxZ4kAAAAUJIMw7B1CgAAANdU5Bl4ZcuWNde9q1Klin788Uez7ddffy2+zAAAAAAAAAAUfQZes2bNtGXLFtWuXVvt27fXiBEjtG/fPq1cuVLNmjUriRwBAAAAAACAu1aRC3gzZszQ+fPnJUkTJ07U+fPntWzZMlWvXp030AIAAAAAAADFrEgFvNzcXJ04cUINGjSQdPlx2rlz55ZIYgAAAAAAAACKuAaeo6Oj2rZtq7Nnz5ZUPgAAAAAAAACuUuSXWNSrV09Hjx4tiVwAAAAAAAAA/EmRC3iTJk3SyJEjtXbtWp08eVKZmZlWGwAAAAAAAIDiU+g18N544w2NGDFC7du3lyQ9+eSTslgsZrthGLJYLMrNzS3+LAEAAAAAAIC7VKELeBMnTtSgQYP0zTfflGQ+AAAAAAAAAK5S6AKeYRiSpNatW5dYMgAAAAAAAACsFWkNvKsfmQUAAAAAAABQ8go9A0+SatSoccMi3pkzZ/5SQgAAAAAAAAD+X5EKeBMnTpSHh0dJ5QIAAAAAAADgT4pUwOvevbu8vLxKKhcAAAAAAAAAf1LoNfBY/w4AAAAAAAC49QpdwLvyFloAAAAAAAAAt06hH6HNy8sryTwAAAAAAAAAFKDQM/AAAAAAAAAA3HoU8AAAAAAAAAA7RgEPAAAAAAAAsGMU8AAAAAAAAAA7RgEPAAAAAAAAsGMU8AAAAAAAAAA7RgEPAAAAAAAAsGMU8AAAAAAAAAA7ZvcFvJ9//ll///vfVbFiRbm6uqp+/frauXOn2W4YhsaNG6cqVarI1dVVoaGhOnz4sNU5zpw5o169esnd3V2enp7q16+fzp8/bxXz3Xff6eGHH5aLi4v8/Pw0derUfLmsWLFCtWrVkouLi+rXr6+vvvqqZC4aAAAAAAAA+B+7LuCdPXtWLVq0UOnSpfX111/rwIEDmj59usqXL2/GTJ06VbNnz9bcuXOVmJiosmXLKiwsTBcuXDBjevXqpf379ys2NlZr167V5s2bNXDgQLM9MzNTbdu2VdWqVZWUlKRp06ZpwoQJ+uCDD8yYrVu3qkePHurXr592796tzp07q3Pnzvr+++9vzZcBAAAAAACAu5LFMAzD1klcy6uvvqpvv/1W//nPfwpsNwxDvr6+GjFihEaOHClJysjIkLe3txYsWKDu3bvr4MGDqlOnjnbs2KEmTZpIkmJiYtS+fXudOHFCvr6+mjNnjl5//XWlpqbKycnJ7Hv16tVKTk6WJHXr1k1ZWVlau3at2X+zZs0UFBSkuXPnFup6MjMz5eHhoYyMDLm7u9/09wIAf9Wr9XrYOgXcQP82FlungEIInLWkxPtg/HB74M8JgL04MrSnrVMA7gi3YpwnFX4MYdcz8NasWaMmTZromWeekZeXlxo1aqQPP/zQbD927JhSU1MVGhpq7vPw8FDTpk2VkJAgSUpISJCnp6dZvJOk0NBQOTg4KDEx0Yxp1aqVWbyTpLCwMB06dEhnz541Y67u50rMlX4Kkp2drczMTKsNAAAAAAAAKAq7LuAdPXpUc+bMUfXq1bV+/XoNHjxYL730khYuXChJSk1NlSR5e3tbHeft7W22paamysvLy6q9VKlSqlChglVMQee4uo9rxVxpL0hUVJQ8PDzMzc/Pr0jXDwAAAAAAANh1AS8vL08PPPCA/vGPf6hRo0YaOHCgBgwYUOhHVm1t9OjRysjIMLfjx4/bOiUAAAAAAADcZuy6gFelShXVqVPHal/t2rWVkpIiSfLx8ZEkpaWlWcWkpaWZbT4+Pjp16pRV+6VLl3TmzBmrmILOcXUf14q50l4QZ2dnubu7W20AAAAAAABAUdh1Aa9FixY6dOiQ1b4ffvhBVatWlST5+/vLx8dHcXFxZntmZqYSExMVHBwsSQoODlZ6erqSkpLMmI0bNyovL09NmzY1YzZv3qycnBwzJjY2VjVr1jTfeBscHGzVz5WYK/0AAAAAAAAAJcGuC3jDhw/Xtm3b9I9//ENHjhzRkiVL9MEHHyg8PFySZLFYNGzYME2aNElr1qzRvn371Lt3b/n6+qpz586SLs/Ye/zxxzVgwABt375d3377rSIiItS9e3f5+vpKknr27CknJyf169dP+/fv17JlyzRr1ixFRkaauQwdOlQxMTGaPn26kpOTNWHCBO3cuVMRERG3/HsBAAAAAADA3aOUrRO4ngcffFCrVq3S6NGj9cYbb8jf318zZ85Ur169zJhRo0YpKytLAwcOVHp6ulq2bKmYmBi5uLiYMYsXL1ZERITatGkjBwcHdenSRbNnzzbbPTw8tGHDBoWHh6tx48aqVKmSxo0bp4EDB5oxzZs315IlSzRmzBi99tprql69ulavXq169erdmi8DAAAAAAAAdyWLYRiGrZO4W2RmZsrDw0MZGRmshwfApl6t18PWKeAG+rex2DoFFELgrCUl3gfjh9sDf04A7MWRoT1tnQJwR7gV4zyp8GMIu36EFgAAAAAAALjbUcADAAAAAAAA7BgFPAAAAAAAAMCOUcBDiZgwYYIsFovVVqtWLbP9woULCg8PV8WKFeXm5qYuXbooLS3NbF+wYEG+469sp06dkiSdPHlSPXv2VI0aNeTg4KBhw4blyyMnJ0dvvPGG7r//frm4uKhhw4aKiYkp8esHAAAAAAAoLhTwUGLq1q2rkydPmtuWLVvMtuHDh+vLL7/UihUrFB8fr19++UVPP/202d6tWzerY0+ePKmwsDC1bt1aXl5ekqTs7GxVrlxZY8aMUcOGDQvMYcyYMXr//ff1zjvv6MCBAxo0aJCeeuop7d69u2QvHgAAAAAAoJiUsnUCuHOVKlVKPj4++fZnZGRo3rx5WrJkiR599FFJ0vz581W7dm1t27ZNzZo1k6urq1xdXc1jTp8+rY0bN2revHnmvmrVqmnWrFmSpI8++qjAHD7++GO9/vrrat++vSRp8ODB+ve//63p06frk08+KbZrBQAAAAAAKCnMwEOJOXz4sHx9fRUQEKBevXopJSVFkpSUlKScnByFhoaasbVq1dJ9992nhISEAs+1aNEilSlTRn/729+KlEN2drZcXFys9rm6ulrNBgQAAAAAALBnFPBQIpo2baoFCxYoJiZGc+bM0bFjx/Twww/r3LlzSk1NlZOTkzw9Pa2O8fb2VmpqaoHnmzdvnnr27Gk1K68wwsLCNGPGDB0+fFh5eXmKjY3VypUrdfLkyZu9NAAAAAAAgFuKR2hRItq1a2f+3KBBAzVt2lRVq1bV8uXLi1yES0hI0MGDB/Xxxx8XOY9Zs2ZpwIABqlWrliwWi+6//3717dv3mo/cAgAAAAAA2Btm4OGW8PT0VI0aNXTkyBH5+Pjo4sWLSk9Pt4pJS0srcM28f/3rXwoKClLjxo2L3G/lypW1evVqZWVl6b///a+Sk5Pl5uamgICAm70UAAAAAACAW4oCHm6J8+fP68cff1SVKlXUuHFjlS5dWnFxcWb7oUOHlJKSouDg4HzHLV++XP369ftL/bu4uOiee+7RpUuX9Pnnn6tTp05/6XwAAAAAAAC3Co/QokSMHDlSHTt2VNWqVfXLL79o/PjxcnR0VI8ePeTh4aF+/fopMjJSFSpUkLu7u4YMGaLg4GA1a9bM6jzLli3TpUuX9Pe//73Afvbs2SPpcqHv9OnT2rNnj5ycnFSnTh1JUmJion7++WcFBQXp559/1oQJE5SXl6dRo0aV6PUDAAAAAAAUFwp4KBEnTpxQjx499Ntvv6ly5cpq2bKltm3bpsqVK0uS3n77bTk4OKhLly7Kzs5WWFiY3nvvvXznmTdvnp5++ul8L7y4olGjRubPSUlJWrJkiapWraqffvpJknThwgWNGTNGR48elZubm9q3b6+PP/74mucDAAAAAACwNxTwUCKWLl163XYXFxdFR0crOjr6unFbt269brthGNdtb926tQ4cOHDdGAAAAAAAAHvGGngAAAAAAACAHaOABwAAAAAAANgxHqG9Q71ar4etU0AhTP7+U1unAAAAAAAA7Bwz8AAAAAAAAAA7RgEPAAAAAAAAsGMU8AAAAAAAAAA7RgEPAAAAAAAAsGMU8AAAAAAAAAA7RgEPAAAAAAAAsGMU8AAAAAAAAAA7RgEPAAAAAAAAsGMU8AAAAAAAAAA7RgEPAAAAAAAAsGMU8AAAAAAAAAA7RgEPAAAAAAAAsGMU8AAAAAAAAAA7RgEPAAAAAAAAsGMU8AAAAAAAAAA7RgEPAAAAAAAAsGMU8AAAAAAAAAA7RgEPAAAAAAAAsGMU8AAAAAAAAAA7RgEPAAAAAAAAsGMU8AAAAAAAAAA7dlsV8CZPniyLxaJhw4aZ+y5cuKDw8HBVrFhRbm5u6tKli9LS0qyOS0lJUYcOHVSmTBl5eXnp5Zdf1qVLl6xiNm3apAceeEDOzs4KDAzUggUL8vUfHR2tatWqycXFRU2bNtX27dtL4jIBAAAAAAAA021TwNuxY4fef/99NWjQwGr/8OHD9eWXX2rFihWKj4/XL7/8oqefftpsz83NVYcOHXTx4kVt3bpVCxcu1IIFCzRu3Dgz5tixY+rQoYMeeeQR7dmzR8OGDVP//v21fv16M2bZsmWKjIzU+PHjtWvXLjVs2FBhYWE6depUyV88AAAAAAAA7lq3RQHv/Pnz6tWrlz788EOVL1/e3J+RkaF58+ZpxowZevTRR9W4cWPNnz9fW7du1bZt2yRJGzZs0IEDB/TJJ58oKChI7dq105tvvqno6GhdvHhRkjR37lz5+/tr+vTpql27tiIiIvS3v/1Nb7/9ttnXjBkzNGDAAPXt21d16tTR3LlzVaZMGX300Ue39ssAAAAAAADAXeW2KOCFh4erQ4cOCg0NtdqflJSknJwcq/21atXSfffdp4SEBElSQkKC6tevL29vbzMmLCxMmZmZ2r9/vxnz53OHhYWZ57h48aKSkpKsYhwcHBQaGmrGFCQ7O1uZmZlWGwAAAAAAAFAUpWydwI0sXbpUu3bt0o4dO/K1paamysnJSZ6enlb7vb29lZqaasZcXby70n6l7XoxmZmZ+uOPP3T27Fnl5uYWGJOcnHzN3KOiojRx4sTCXSgAAAAAAABQALuegXf8+HENHTpUixcvlouLi63TKbLRo0crIyPD3I4fP27rlAAAAAAAAHCbsesCXlJSkk6dOqUHHnhApUqVUqlSpRQfH6/Zs2erVKlS8vb21sWLF5Wenm51XFpamnx8fCRJPj4++d5Ke+XzjWLc3d3l6uqqSpUqydHRscCYK+coiLOzs9zd3a02wJ7MmTNHDRo0MP/7DA4O1tdff222v/DCC7r//vvl6uqqypUrq1OnTvlmncbFxal58+YqV66cfHx89Morr+R7y/Py5csVFBSkMmXKqGrVqpo2bZpV+8qVK/XYY4+pcuXKZh5Xv0QGAICStnnzZnXs2FG+vr6yWCxavXq1rVMCAAAw2XUBr02bNtq3b5/27Nljbk2aNFGvXr3Mn0uXLq24uDjzmEOHDiklJUXBwcGSpODgYO3bt8/qbbGxsbFyd3dXnTp1zJirz3El5so5nJyc1LhxY6uYvLw8xcXFmTHA7ejee+/V5MmTlZSUpJ07d+rRRx9Vp06dzPUhr7wY5uDBg1q/fr0Mw1Dbtm2Vm5srSdq7d6/at2+vxx9/XLt379ayZcu0Zs0avfrqq2YfX3/9tXr16qVBgwbp+++/13vvvae3335b7777rhmzefNmPfbYY/rqq6+UlJSkRx55RB07dtTu3btv7RcCALhrZWVlqWHDhoqOjrZ1KgAAAPlYDMMwbJ1EUYSEhCgoKEgzZ86UJA0ePFhfffWVFixYIHd3dw0ZMkSStHXrVklSbm6ugoKC5Ovrq6lTpyo1NVXPPvus+vfvr3/84x+SpGPHjqlevXoKDw/X888/r40bN+qll17SunXrFBYWJklatmyZ+vTpo/fff18PPfSQZs6cqeXLlys5OTnf2njXkpmZKQ8PD2VkZJT4bLxX6/Uo0fOjeEz+/lNbp5BPhQoVNG3aNPXr1y9f23fffaeGDRvqyJEjuv/++/Xaa68pNjbWao3KL7/8Ul27dtWpU6dUrlw59ezZUzk5OVqxYoUZ884772jq1KlKSUmRxWIpMI+6deuqW7duGjduXPFfJLhH3Ab6tyn47wbsS+CsJSXex60cP+Ayi8WiVatWqXPnzoU+hj8nAPbiyNCetk4BuCPcinGeVPgxhN2/xOJG3n77bTk4OKhLly7Kzs5WWFiY3nvvPbPd0dFRa9eu1eDBgxUcHKyyZcuqT58+euONN8wYf39/rVu3TsOHD9esWbN077336l//+pdZvJOkbt266fTp0xo3bpxSU1MVFBSkmJiYQhfvAHuXm5urFStWKCsrq8CZpVlZWZo/f778/f3l5+cn6fKblv+8PqWrq6suXLigpKQkhYSEKDs7W2XKlMkXc+LECf33v/9VtWrV8vWVl5enc+fOqUKFCsV3gQAAFKPs7GxlZ2ebnzMzM22YDQAAuNPddgW8TZs2WX12cXFRdHT0dR93qFq1qr766qvrnjckJOSGj+tFREQoIiKi0LkCt4N9+/YpODhYFy5ckJubm1atWmU+Xi5J7733nkaNGqWsrCzVrFlTsbGxcnJykiSFhYVp5syZ+vTTT9W1a1elpqaaxfGTJ0+aMcOHD9dzzz2nRx55REeOHNH06dPNmIIKeP/85z91/vx5de3atYSvHgCAmxMVFaWJEyfaOg0AAHCXsOs18ACUvJo1a2rPnj1KTEzU4MGD1adPHx04cMBs79Wrl3bv3q34+HjVqFFDXbt21YULFyRJbdu21bRp0zRo0CA5OzurRo0aat++vSTJweHy7WXAgAGKiIjQE088IScnJzVr1kzdu3e3irnakiVLNHHiRC1fvlxeXl4lffkAANyU0aNHKyMjw9yOHz9u65QAAMAdjAIecJdzcnJSYGCgGjdurKioKDVs2FCzZs0y2z08PFS9enW1atVKn332mZKTk7Vq1SqzPTIyUunp6UpJSdGvv/6qTp06SZICAgIkXV5HaMqUKTp//rz++9//KjU1VQ899JBVzBVLly5V//79tXz5coWGhpb0pQMAcNOcnZ3Nt7hf2QAAAErKbfcILYCSlZeXZ7Wmz9UMw5BhGPnaLRaLfH19JUmffvqp/Pz89MADD1jFODo66p577jFjgoODVblyZbP9008/1fPPP6+lS5eqQ4cOxXlJAAAAAADc1ijgAXex0aNHq127drrvvvt07tw5LVmyRJs2bdL69et19OhRLVu2TG3btlXlypV14sQJTZ48Wa6uruZjspI0bdo0Pf7443JwcNDKlSs1efJkLV++XI6OjpKkX3/9VZ999plCQkJ04cIFzZ8/XytWrFB8fLx5jiVLlqhPnz6aNWuWmjZtqtTUVEmXX3bh4eFxa78UAMBd6fz58zpy5Ij5+dixY9qzZ48qVKig++67z4aZAQAA8AgtcFc7deqUevfurZo1a6pNmzbasWOH1q9fr8cee0wuLi76z3/+o/bt2yswMFDdunVTuXLltHXrVqu16b7++ms9/PDDatKkidatW6cvvvhCnTt3tupn4cKFatKkiVq0aKH9+/dr06ZN5mO0kvTBBx/o0qVLCg8PV5UqVcxt6NCht+qrAADc5Xbu3KlGjRqpUaNGki4vEdGoUSONGzfOxpkBAAAwAw+4q82bN++abb6+vjd8e7Mkbdy48brtlSpVUkJCwnVj/vx2aQAAbrWQkBAZhmHrNAAAAArEDDwAAAAAAADAjjEDD7ChI0N72joFFELgrCW2TgEAAAAAcBdjBh4AAAAAAABgxyjgAQAAAAAAAHaMAh4AAAAAAABgxyjgAQAAAAAAAHaMAh4AAAAAAABgxyjgAQAAAAAAAHaMAh4AAAAAAABgxyjgAQAAAAAAAHaMAh4AAAAAAABgxyjgAQAAAAAAAHaMAh4AAAAAAABgxyjgAQAAAAAAAHaMAh4AAAAAAABgxyjgAQAAAAAAAHaMAh4AAAAAAABgxyjgAQAAAAAAAHaMAh4AAAAAAABgxyjgAQAAAAAAAHaMAh4AAAAAAABgxyjgAQAAAAAAAHaMAh4AAAAAAABgxyjgAQAAALBbEyZMkMVisdpq1ap1zfiVK1eqSZMm8vT0VNmyZRUUFKSPP/7YKsYwDI0bN05VqlSRq6urQkNDdfjwYbN906ZN+fq8su3YsUOSdOjQIT3yyCPy9vaWi4uLAgICNGbMGOXk5BQpl5IQHR2tatWqycXFRU2bNtX27dvzxSQkJOjRRx9V2bJl5e7urlatWumPP/4o8dwAADeHAh4AAAAAu1a3bl2dPHnS3LZs2XLN2AoVKuj1119XQkKCvvvuO/Xt21d9+/bV+vXrzZipU6dq9uzZmjt3rhITE1W2bFmFhYXpwoULkqTmzZtb9Xfy5En1799f/v7+atKkiSSpdOnS6t27tzZs2KBDhw5p5syZ+vDDDzV+/Pgi5VJUCxYsUEhIyDXbly1bpsjISI0fP167du1Sw4YNFRYWplOnTpkxCQkJevzxx9W2bVtt375dO3bsUEREhBwc+OchANirUrZOAAAAAACup1SpUvLx8SlU7J+LW0OHDtXChQu1ZcsWhYWFyTAMzZw5U2PGjFGnTp0kSYsWLZK3t7dWr16t7t27y8nJyaq/nJwcffHFFxoyZIgsFoskKSAgQAEBAWZM1apVtWnTJv3nP/8pdC6SlJ2drddff12ffvqp0tPTVa9ePU2ZMuW6RbrrmTFjhgYMGKC+fftKkubOnat169bpo48+0quvvipJGj58uF566SXzsyTVrFnzpvoDANwa/IoFAAAAgF07fPiwfH19FRAQoF69eiklJaVQxxmGobi4OB06dEitWrWSJB07dkypqakKDQ014zw8PNS0aVMlJCQUeJ41a9bot99+M4tiBTly5IhiYmLUunXrQuciSREREUpISNDSpUv13Xff6ZlnntHjjz9u9UhvYV28eFFJSUlW1+bg4KDQ0FDz2k6dOqXExER5eXmpefPm8vb2VuvWra87qxEAYHsU8AAAAADYraZNm2rBggWKiYnRnDlzdOzYMT388MM6d+7cNY/JyMiQm5ubnJyc1KFDB73zzjt67LHHJEmpqamSJG9vb6tjvL29zbY/mzdvnsLCwnTvvffma2vevLlcXFxUvXp1Pfzww3rjjTcKnUtKSormz5+vFStW6OGHH9b999+vkSNHqmXLlpo/f37hv6T/+fXXX5Wbm3vdazt69Kiky2sLDhgwQDExMXrggQfUpk2bmyoaAgBuDR6hBQAAAGC32rVrZ/7coEEDNW3aVFWrVtXy5cvVr1+/Ao8pV66c9uzZo/PnzysuLk6RkZEKCAi4qcdST5w4ofXr12v58uUFti9btkznzp3T3r179fLLL+uf//ynRo0aVahc9u3bp9zcXNWoUcPqnNnZ2apYsaKky0W+OnXqmG2XLl1STk6O3NzczH2vvfaaXnvttUJdT15eniTphRdeMGcUNmrUSHFxcfroo48UFRVVqPMAAG4tCngAAAAAbhuenp6qUaOGjhw5cs0YBwcHBQYGSpKCgoJ08OBBRUVFKSQkxFzbLi0tTVWqVDGPSUtLU1BQUL5zzZ8/XxUrVtSTTz5ZYF9+fn6SpDp16ig3N1cDBw7UiBEj5OjoeMNczp8/L0dHRyUlJZnxV1wp0Pn6+mrPnj3m/pUrV+rzzz/X4sWLzX0VKlSQJFWqVEmOjo5KS0uzOldaWpp53Veu+eqioCTVrl270I8mAwBuPR6hBQAAAHDbOH/+vH788Uer4tuN5OXlKTs7W5Lk7+8vHx8fxcXFme2ZmZlKTExUcHCw1XGGYWj+/Pnq3bu3SpcuXah+cnJyzFluN8qlUaNGys3N1alTpxQYGGi1XSm4lSpVymq/l5eXXF1drfZdKeA5OTmpcePGVteWl5enuLg489qqVasmX19fHTp0yCqvH374QVWrVr3hNQIAbMPuC3hRUVF68MEHVa5cOXl5ealz5875/mdz4cIFhYeHq2LFinJzc1OXLl3y/dYpJSVFHTp0UJkyZeTl5aWXX35Zly5dsorZtGmTHnjgATk7OyswMFALFizIl090dLSqVasmFxcXNW3aVNu3by/2awYAAABw2ciRIxUfH6+ffvpJW7du1VNPPSVHR0f16NFDktS7d2+NHj3ajI+KilJsbKyOHj2qgwcPavr06fr444/197//XZJksVg0bNgwTZo0SWvWrNG+ffvUu3dv+fr6qnPnzlZ9b9y4UceOHVP//v3z5bV48WItX75cBw8e1NGjR7V8+XKNHj1a3bp1M4t9N8qlRo0a6tWrl3r37q2VK1fq2LFj2r59u6KiorRu3bqb+r4iIyP14YcfauHChTp48KAGDx6srKws83FZi8Wil19+WbNnz9Znn32mI0eOaOzYsUpOTr7mI8kAANuz+0do4+PjFR4ergcffFCXLl3Sa6+9prZt2+rAgQMqW7aspMuvQV+3bp1WrFghDw8PRURE6Omnn9a3334rScrNzVWHDh3k4+OjrVu36uTJk+Zv0f7xj39Iuvw2qg4dOmjQoEFavHix4uLi1L9/f1WpUsV8xfuyZcsUGRmpuXPnqmnTppo5c6bCwsJ06NAheXl52eYLAgAAAO5gJ06cUI8ePfTbb7+pcuXKatmypbZt26bKlStLuvyLegeH/5+XkJWVpRdffFEnTpyQq6uratWqpU8++UTdunUzY0aNGqWsrCwNHDhQ6enpatmypWJiYuTi4mLV97x589S8eXPVqlUrX16lSpXSlClT9MMPP8gwDFWtWlUREREaPnx4kXKZP3++Jk2apBEjRujnn39WpUqV1KxZMz3xxBM39X1169ZNp0+f1rhx45SamqqgoCDFxMRYvdhi2LBhunDhgoYPH64zZ86oYcOGio2N1f33339TfQIASp7FMAzD1kkUxenTp+Xl5aX4+Hi1atVKGRkZqly5spYsWaK//e1vkqTk5GTVrl1bCQkJatasmb7++ms98cQT+uWXX8z/cc2dO1evvPKKTp8+LScnJ73yyitat26dvv/+e7Ov7t27Kz09XTExMZIuvwHrwQcf1Lvvvivp8nR0Pz8/DRkyRK+++uoNc8/MzJSHh4cyMjLk7u5e3F+NlVfr9SjR86N49G9jsXUKKITAWUtsnUKx4x5h/7g/3B5uxf3hVo4fcPP4cwJgL44M7WnrFIA7wq36d2BhxxB2/wjtn2VkZEj6/4Vak5KSlJOTo9DQUDOmVq1auu+++5SQkCBJSkhIUP369a1+6xQWFqbMzEzt37/fjLn6HFdirpzj4sWLSkpKsopxcHBQaGioGfNn2dnZyszMtNoAAAAAAACAorD7R2ivlpeXp2HDhqlFixaqV6+eJCk1NVVOTk7y9PS0ivX29lZqaqoZc3Xx7kr7lbbrxWRmZuqPP/7Q2bNnlZubW2BMcnJygflGRUVp4sSJN3exAAAAwDUwkxooHpO//9TWKQBAodxWM/DCw8P1/fffa+nSpbZOpVBGjx6tjIwMczt+/LitUwIAAAAAAMBt5raZgRcREaG1a9dq8+bNuvfee839Pj4+unjxotLT061m4aWlpZmvXvfx8cn3ttgrb6m9OubPb65NS0uTu7u7XF1d5ejoKEdHxwJjrpzjz5ydneXs7HxzFwwAAAAAAADoNpiBZxiGIiIitGrVKm3cuFH+/v5W7Y0bN1bp0qUVFxdn7jt06JBSUlIUHBwsSQoODta+fft06tQpMyY2Nlbu7u6qU6eOGXP1Oa7EXDmHk5OTGjdubBWTl5enuLg4MwYAAAAAAAAobnY/Ay88PFxLlizRF198oXLlyplr1nl4eMjV1VUeHh7q16+fIiMjVaFCBbm7u2vIkCEKDg5Ws2bNJElt27ZVnTp19Oyzz2rq1KlKTU3VmDFjFB4ebs6QGzRokN59912NGjVKzz//vDZu3Kjly5dr3bp1Zi6RkZHq06ePmjRpooceekgzZ85UVlaW+vbte+u/GAAAAAAAANwV7L6AN2fOHElSSEiI1f758+frueeekyS9/fbbcnBwUJcuXZSdna2wsDC99957Zqyjo6PWrl2rwYMHKzg4WGXLllWfPn30xhtvmDH+/v5at26dhg8frlmzZunee+/Vv/71L4WFhZkx3bp10+nTpzVu3DilpqYqKChIMTEx+V5sAQAAAAAAABQXuy/gGYZxwxgXFxdFR0crOjr6mjFVq1bVV199dd3zhISEaPfu3deNiYiIUERExA1zAgAAAAAAAIqD3a+BBwAAAAAAANzN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XhFFR0erWrVqcnFxUdOmTbV9+3ZbpwQAAIBiwlgPAADYIwp4RbBs2TJFRkZq/Pjx2rVrlxo2bKiwsDCdOnXK1qkBAADgL2KsBwAA7BUFvCKYMWOGBgwYoL59+6pOnTqaO3euypQpo48++sjWqQEAAOAvYqwHAADsVSlbJ3C7uHjxopKSkjR69Ghzn4ODg0JDQ5WQkFDgMdnZ2crOzjY/Z2RkSJIyMzNLNllJ2bk5Jd4H/rpz2RZbp4BCuBV/Z2817hH2j/vD7eFW3B+u9GEYRon3dTcr6ljPluM8ifs4UFzuxHHeuWzuD0BxuFX3h8KO9SjgFdKvv/6q3NxceXt7W+339vZWcnJygcdERUVp4sSJ+fb7+fmVSI64/cws+D8d2Jv3P7N1BrgLcX+4TdzC+8O5c+fk4eFxy/q72xR1rMc4D7gzzPT43NYpALBXt/jfgTca61HAK0GjR49WZGSk+TkvL09nzpxRxYoVZbEws+Jul5mZKT8/Px0/flzu7u62TgeAHeH+gKsZhqFz587J19fX1qngKozzcD3cxwFcC/cH/Flhx3oU8AqpUqVKcnR0VFpamtX+tLQ0+fj4FHiMs7OznJ2drfZ5enqWVIq4Tbm7u3PjBlAg7g+4gpl3Ja+oYz3GeSgM7uMAroX7A65WmLEeL7EoJCcnJzVu3FhxcXHmvry8PMXFxSk4ONiGmQEAAOCvYqwHAADsGTPwiiAyMlJ9+vRRkyZN9NBDD2nmzJnKyspS3759bZ0aAAAA/iLGegAAwF5RwCuCbt266fTp0xo3bpxSU1MVFBSkmJiYfIsdA4Xh7Oys8ePH53v8BgC4PwC2wVgPxYX7OIBr4f6Am2UxbvSeWgAAAAAAAAA2wxp4AAAAAAAAgB2jgAcAAAAAAADYMQp4AAAAAAAAgB2jgAcU0nPPPafOnTsX6RiLxaLVq1eXSD7X89NPP8lisWjPnj23vG/gbhQSEqJhw4aZn6tVq6aZM2faLJ+btWDBAnl6eto6DQC45RjnAbgWxnmwFxTwgP957rnnZLFYZLFY5OTkpMDAQL3xxhu6dOmSJGnWrFlasGBBiedx8eJFTZ06VQ0bNlSZMmVUqVIltWjRQvPnz1dOTk6J9w/cjQzDUGhoqMLCwvK1vffee/L09NSJEydskFnhpaamasiQIQoICJCzs7P8/PzUsWNHxcXF2To1ALA5xnnA3YtxHu4UpWydAGBPHn/8cc2fP1/Z2dn66quvFB4ertKlS2v06NHy8PAo8f4vXryosLAw7d27V2+++aZatGghd3d3bdu2Tf/85z/VqFEjBQUFlXgewN3GYrFo/vz5ql+/vt5//3298MILkqRjx45p1KhRmjNnju69914bZ3ltP/30k1q0aCFPT09NmzZN9evXV05OjtavX6/w8HAlJyfbOkUAsDnGecDdiXEe7hTMwAOu4uzsLB8fH1WtWlWDBw9WaGio1qxZIyn/oxUhISF66aWXNGrUKFWoUEE+Pj6aMGHCdc8/fvx4ValSRd99912B7TNnztTmzZsVFxen8PBwBQUFKSAgQD179lRiYqKqV68uSYqJiVHLli3l6empihUr6oknntCPP/6Y73zJyclq3ry5XFxcVK9ePcXHx9/cFwPcBfz8/DRr1iyNHDlSx44dk2EY6tevn9q2batGjRqpXbt2cnNzk7e3t5599ln9+uuvhT53SkqKOnXqJDc3N7m7u6tr165KS0uTJGVkZMjR0VE7d+6UJOXl5alChQpq1qyZefwnn3wiPz+/a57/xRdflMVi0fbt29WlSxfVqFFDdevWVWRkpLZt22bGzZgxQ/Xr11fZsmXl5+enF198UefPn893vtWrV6t69epycXFRWFiYjh8/XuhrBQB7xTgPuHsxzvt/jPNuXxTwgOtwdXXVxYsXr9m+cOFClS1bVomJiZo6dareeOMNxcbG5oszDENDhgzRokWL9J///EcNGjQo8HyLFy9WaGioGjVqlK+tdOnSKlu2rCQpKytLkZGR2rlzp+Li4uTg4KCnnnpKeXl5Vse8/PLLGjFihHbv3q3g4GB17NhRv/32W1G+AuCu0qdPH7Vp00bPP/+83n33XX3//fd6//339eijj6pRo0bauXOnYmJilJaWpq5duxbqnHl5eerUqZPOnDmj+Ph4xcbG6ujRo+rWrZskycPDQ0FBQdq0aZMkad++fbJYLNq9e7c56IqPj1fr1q0LPP+ZM2cUExOj8PBw8x5xtavXOnFwcNDs2bO1f/9+LVy4UBs3btSoUaOs4n///Xe99dZbWrRokb799lulp6ere/fuhbpWALidMM4D7i6M8xjn3fYMAIZhGEafPn2MTp06GYZhGHl5eUZsbKzh7OxsjBw5Ml+7YRhG69atjZYtW1qd48EHHzReeeUV87MkY8WKFUbPnj2N2rVrGydOnLhuDq6ursZLL71U5NxPnz5tSDL27dtnGIZhHDt2zJBkTJ482YzJyckx7r33XmPKlClFPj9wN0lLSzMqVapkODg4GKtWrTLefPNNo23btlYxx48fNyQZhw4dMgzj8v1g6NChZnvVqlWNt99+2zAMw9iwYYPh6OhopKSkmO379+83JBnbt283DMMwIiMjjQ4dOhiGYRgzZ840unXrZjRs2ND4+uuvDcMwjMDAQOODDz4oMN/ExERDkrFy5coiX+uKFSuMihUrmp/nz59vSDK2bdtm7jt48KAhyUhMTCzy+QHAXjDOA2AYjPMY593emIEHXGXt2rVyc3OTi4uL2rVrp27dul33cYk//4a1SpUqOnXqlNW+4cOHKzExUZs3b9Y999xz3f4NwyhUnocPH1aPHj0UEBAgd3d3VatWTdLl6dtXCw4ONn8uVaqUmjRpooMHDxaqD+Bu5eXlpRdeeEG1a9dW586dtXfvXn3zzTdyc3Mzt1q1aklSgY80/dnBgwfl5+dn9WhEnTp15Onpaf59bN26tbZs2aLc3FzFx8crJCREISEh2rRpk3755RcdOXJEISEhBZ6/sPcNSfr3v/+tNm3a6J577lG5cuX07LPP6rffftPvv/9uxpQqVUoPPvig+blWrVpWuQLA7YpxHgDGeYzzbmcU8ICrPPLII9qzZ48OHz6sP/74w3x04lpKly5t9dliseR7vOGxxx7Tzz//rPXr19+w/xo1ahRqEdKOHTvqzJkz+vDDD5WYmKjExERJuu5jIAAKr1SpUipV6vJ7ns6fP6+OHTtqz549Vtvhw4fVqlWrYumvVatWOnfunHbt2qXNmzdbDezi4+Pl6+trro30Z9WrV5fFYrnhveOnn37SE088oQYNGujzzz9XUlKSoqOjJXHvAHB3YJwHQGKch9sXBTzgKmXLllVgYKDuu+8+86b+Vz355JNasmSJ+vfvr6VLl143tmfPnvr3v/+t3bt352vLyclRVlaWfvvtNx06dEhjxoxRmzZtVLt2bZ09e7bA8129qOmlS5eUlJSk2rVr/7ULAu4yDzzwgPbv369q1aopMDDQarveP/yuqF27to4fP261QPCBAweUnp6uOnXqSLq8fkmDBg307rvvqnTp0qpVq5ZatWql3bt3a+3atddcF0WSKlSooLCwMEVHRysrKytfe3p6uiQpKSlJeXl5mj59upo1a6YaNWrol19+yRd/6dIlc6FlSTp06JDS09O5dwC47THOA/BnjPMY591OKOABt8BTTz2ljz/+WH379tVnn312zbhhw4apRYsWatOmjaKjo7V3714dPXpUy5cvV7NmzXT48GGVL19eFStW1AcffKAjR45o48aNioyMLPB80dHRWrVqlZKTkxUeHq6zZ8/q+eefL6nLBO5I4eHhOnPmjHr06KEdO3boxx9/1Pr169W3b1/l5ube8PjQ0FDVr19fvXr10q5du7R9+3b17t1brVu3VpMmTcy4kJAQLV682BzEVahQQbVr19ayZcuuO7CTLv9dz83N1UMPPaTPP/9chw8f1sGDBzV79mzzEavAwEDl5OTonXfe0dGjR/Xxxx9r7ty5+c5VunRpDRkyRImJiUpKStJzzz2nZs2a6aGHHirK1wYAdw3GecDti3Ee47zbCQU84Bb529/+poULF+rZZ5/VypUrC4xxdnZWbGysRo0apffff1/NmjXTgw8+qNmzZ+ull15SvXr15ODgoKVLlyopKUn16tXT8OHDNW3atALPN3nyZE2ePFkNGzbUli1btGbNGlWqVKkkLxO44/j6+urbb79Vbm6u2rZtq/r162vYsGHy9PSUg8ON/zdqsVj0xRdfqHz58mrVqpVCQ0MVEBCgZcuWWcW1bt1aubm5VmughISE5NtXkICAAO3atUuPPPKIRowYoXr16umxxx5TXFyc5syZI0lq2LChZsyYoSlTpqhevXpavHixoqKi8p2rTJkyeuWVV9SzZ0+1aNFCbm5u+XIFAFhjnAfcnhjnMc67nViMoqyKCAAAAAAAAOCWYgYeAAAAAAAAYMco4AEAAAAAAAB2jAIeAAAAAAAAYMco4AEAAAAAAAB2jAIeAAAAAAAAYMco4AEAAAAAAAB2jAIeAAAAAAAAYMco4AEAAAAAAAB2jAIeAAAAAAAAYMco4AHAn6SmpmrIkCEKCAiQs7Oz/Pz81LFjR8XFxdk6NQAAAPwFjPMA3K5K2ToBALAnP/30k1q0aCFPT09NmzZN9evXV05OjtavX6/w8HAlJyfbOkUAAADcBMZ5AG5nzMADgKu8+OKLslgs2r59u7p06aIaNWqobt26ioyM1LZt2yRJKSkp6tSpk9zc3OTu7q6uXbsqLS3NPMeECRMUFBSkjz76SPfdd5/c3Nz04osvKjc3V1OnTpWPj4+8vLz01ltvWfVtsVg0Z84ctWvXTq6urgoICNBnn31mFfPKK6+oRo0aKlOmjAICAjR27Fjl5OTk6/vjjz9WtWrV5OHhoe7du+vcuXOSpEWLFqlixYrKzs62Om/nzp317LPPFut3CQAAYE8Y5wG4nVHAA4D/OXPmjGJiYhQeHq6yZcvma/f09FReXp46deqkM2fOKD4+XrGxsTp69Ki6detmFfvjjz/q66+/VkxMjD799FPNmzdPHTp00IkTJxQfH68pU6ZozJgxSkxMtDpu7Nix6tKli/bu3atevXqpe/fuOnjwoNlerlw5LViwQAcOHNCsWbP04Ycf6u23387X9+rVq7V27VqtXbtW8fHxmjx5siTpmWeeUW5urtasWWPGnzp1SuvWrdPzzz//l79DAAAAe8Q4j3EecNszAACGYRhGYmKiIclYuXLlNWM2bNhgODo6GikpKea+/fv3G5KM7du3G4ZhGOPHjzfKlCljZGZmmjFhYWFGtWrVjNzcXHNfzZo1jaioKPOzJGPQoEFW/TVt2tQYPHjwNfOZNm2a0bhxY/NzQX2//PLLRtOmTc3PgwcPNtq1a2d+nj59uhEQEGDk5eVdsx8AAIDbGeM8xnnA7Y418ADgfwzDuGHMwYMH5efnJz8/P3NfnTp15OnpqYMHD+rBBx+UJFWrVk3lypUzY7y9veXo6CgHBwerfadOnbI6f3BwcL7Pe/bsMT8vW7ZMs2fP1o8//qjz58/r0qVLcnd3tzrmz31XqVLFqp8BAwbowQcf1M8//6x77rlHCxYs0HPPPSeLxXLD6wcAALgdMc5jnAfc7niEFgD+p3r16rJYLMWygHHp0qWtPlsslgL35eXlFfqcCQkJ6tWrl9q3b6+1a9dq9+7dev3113Xx4sUb9n11P40aNVLDhg21aNEiJSUlaf/+/XruuecKnQcAAMDthnEegNsdBTwA+J8KFSooLCxM0dHRysrKyteenp6u2rVr6/jx4zp+/Li5/8CBA0pPT1edOnX+cg5XFlC++nPt2rUlSVu3blXVqlX1+uuvq0mTJqpevbr++9//3lQ//fv314IFCzR//nyFhoZa/aYZAADgTsM4D8DtjgIeAFwlOjpaubm5euihh/T555/r8OHDOnjwoGbPnq3g4GCFhoaqfv366tWrl3bt2qXt27erd+/eat26tZo0afKX+1+xYoU++ugj/fDDDxo/fry2b9+uiIgISZd/c5ySkqKlS5fqxx9/1OzZs7Vq1aqb6qdnz546ceKEPvzwQxY1BgAAdwXGeQBuZxTwAOAqAQEB2rVrlx555BGNGDFC9erV02OPPaa4uDjNmTNHFotFX3zxhcqXL69WrVopNDRUAQEBWrZsWbH0P3HiRC1dulQNGjTQokWL9Omnn5q/8X3yySc1fPhwRUREKCgoSFu3btXYsWNvqh8PDw916dJFbm5u6ty5c7HkDgAAYM8Y5wG4nVmMwqzmCQAocRaLRatWrbplA602bdqobt26mj179i3pDwAA4G7FOA/AX8VbaAHgLnP27Flt2rRJmzZt0nvvvWfrdAAAAFBMGOcBdy4KeABwl2nUqJHOnj2rKVOmqGbNmrZOBwAAAMWEcR5w5+IRWgAAAAAAAMCO8RILAAAAAAAAwI5RwAMAAAAAAADsGAU8AAAAAAAAwI5RwAMAAAAAAADsGAU8AAAAAAAAwI5RwAMAAAAAAADsGAU8AAAAAAAAwI5RwAMAAAAAAADs2P8BaP/qrBL8c6k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765314" y="2619516"/>
            <a:ext cx="10154477" cy="4052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Metin kutusu 2"/>
          <p:cNvSpPr txBox="1"/>
          <p:nvPr/>
        </p:nvSpPr>
        <p:spPr>
          <a:xfrm>
            <a:off x="460375" y="1603513"/>
            <a:ext cx="6497291" cy="523220"/>
          </a:xfrm>
          <a:prstGeom prst="rect">
            <a:avLst/>
          </a:prstGeom>
          <a:noFill/>
        </p:spPr>
        <p:txBody>
          <a:bodyPr wrap="none" rtlCol="0">
            <a:spAutoFit/>
          </a:bodyPr>
          <a:lstStyle/>
          <a:p>
            <a:r>
              <a:rPr lang="en-US" sz="2800" dirty="0">
                <a:latin typeface="Angsana New" pitchFamily="18" charset="-34"/>
                <a:cs typeface="Angsana New" pitchFamily="18" charset="-34"/>
              </a:rPr>
              <a:t>Here, the total </a:t>
            </a:r>
            <a:r>
              <a:rPr lang="tr-TR" sz="2800" dirty="0" err="1" smtClean="0">
                <a:latin typeface="Angsana New" pitchFamily="18" charset="-34"/>
                <a:cs typeface="Angsana New" pitchFamily="18" charset="-34"/>
              </a:rPr>
              <a:t>transactions</a:t>
            </a:r>
            <a:r>
              <a:rPr lang="en-US" sz="2800" dirty="0" smtClean="0">
                <a:latin typeface="Angsana New" pitchFamily="18" charset="-34"/>
                <a:cs typeface="Angsana New" pitchFamily="18" charset="-34"/>
              </a:rPr>
              <a:t> </a:t>
            </a:r>
            <a:r>
              <a:rPr lang="en-US" sz="2800" dirty="0">
                <a:latin typeface="Angsana New" pitchFamily="18" charset="-34"/>
                <a:cs typeface="Angsana New" pitchFamily="18" charset="-34"/>
              </a:rPr>
              <a:t>by </a:t>
            </a:r>
            <a:r>
              <a:rPr lang="tr-TR" sz="2800" dirty="0" err="1" smtClean="0">
                <a:latin typeface="Angsana New" pitchFamily="18" charset="-34"/>
                <a:cs typeface="Angsana New" pitchFamily="18" charset="-34"/>
              </a:rPr>
              <a:t>cab</a:t>
            </a:r>
            <a:r>
              <a:rPr lang="tr-TR" sz="2800" dirty="0" smtClean="0">
                <a:latin typeface="Angsana New" pitchFamily="18" charset="-34"/>
                <a:cs typeface="Angsana New" pitchFamily="18" charset="-34"/>
              </a:rPr>
              <a:t> </a:t>
            </a:r>
            <a:r>
              <a:rPr lang="en-US" sz="2800" dirty="0" smtClean="0">
                <a:latin typeface="Angsana New" pitchFamily="18" charset="-34"/>
                <a:cs typeface="Angsana New" pitchFamily="18" charset="-34"/>
              </a:rPr>
              <a:t>companies </a:t>
            </a:r>
            <a:r>
              <a:rPr lang="en-US" sz="2800" dirty="0">
                <a:latin typeface="Angsana New" pitchFamily="18" charset="-34"/>
                <a:cs typeface="Angsana New" pitchFamily="18" charset="-34"/>
              </a:rPr>
              <a:t>and gender is shown.</a:t>
            </a:r>
          </a:p>
        </p:txBody>
      </p:sp>
    </p:spTree>
    <p:extLst>
      <p:ext uri="{BB962C8B-B14F-4D97-AF65-F5344CB8AC3E}">
        <p14:creationId xmlns:p14="http://schemas.microsoft.com/office/powerpoint/2010/main" val="2026108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xmlns="" id="{C39E92EF-EA57-D14F-879A-1E01FCAE5C7C}"/>
              </a:ext>
            </a:extLst>
          </p:cNvPr>
          <p:cNvSpPr>
            <a:spLocks noGrp="1"/>
          </p:cNvSpPr>
          <p:nvPr>
            <p:ph type="title"/>
          </p:nvPr>
        </p:nvSpPr>
        <p:spPr>
          <a:xfrm>
            <a:off x="420758" y="364180"/>
            <a:ext cx="10515600" cy="636104"/>
          </a:xfrm>
        </p:spPr>
        <p:txBody>
          <a:bodyPr>
            <a:noAutofit/>
          </a:bodyPr>
          <a:lstStyle/>
          <a:p>
            <a:pPr lvl="1">
              <a:lnSpc>
                <a:spcPct val="150000"/>
              </a:lnSpc>
            </a:pPr>
            <a:r>
              <a:rPr lang="en-US" sz="6000" b="1" dirty="0" smtClean="0">
                <a:solidFill>
                  <a:srgbClr val="FF6600"/>
                </a:solidFill>
                <a:latin typeface="Angsana New" pitchFamily="18" charset="-34"/>
                <a:cs typeface="Angsana New" pitchFamily="18" charset="-34"/>
              </a:rPr>
              <a:t>Exploratory Data Analysis</a:t>
            </a:r>
            <a:r>
              <a:rPr lang="tr-TR" sz="6000" b="1" dirty="0" smtClean="0">
                <a:solidFill>
                  <a:srgbClr val="FF6600"/>
                </a:solidFill>
                <a:latin typeface="Angsana New" pitchFamily="18" charset="-34"/>
                <a:cs typeface="Angsana New" pitchFamily="18" charset="-34"/>
              </a:rPr>
              <a:t> (</a:t>
            </a:r>
            <a:r>
              <a:rPr lang="en-US" sz="6000" b="1" dirty="0" smtClean="0">
                <a:solidFill>
                  <a:srgbClr val="FF6600"/>
                </a:solidFill>
                <a:latin typeface="Angsana New" pitchFamily="18" charset="-34"/>
                <a:cs typeface="Angsana New" pitchFamily="18" charset="-34"/>
              </a:rPr>
              <a:t>EDA</a:t>
            </a:r>
            <a:r>
              <a:rPr lang="tr-TR" sz="6000" b="1" dirty="0" smtClean="0">
                <a:solidFill>
                  <a:srgbClr val="FF6600"/>
                </a:solidFill>
                <a:latin typeface="Angsana New" pitchFamily="18" charset="-34"/>
                <a:cs typeface="Angsana New" pitchFamily="18" charset="-34"/>
              </a:rPr>
              <a:t>)</a:t>
            </a:r>
            <a:endParaRPr lang="en-US" sz="6000" b="1" dirty="0">
              <a:solidFill>
                <a:srgbClr val="FF6600"/>
              </a:solidFill>
              <a:latin typeface="Angsana New" pitchFamily="18" charset="-34"/>
              <a:cs typeface="Angsana New" pitchFamily="18" charset="-34"/>
            </a:endParaRPr>
          </a:p>
        </p:txBody>
      </p:sp>
      <p:sp>
        <p:nvSpPr>
          <p:cNvPr id="2" name="AutoShape 2" descr="data:image/png;base64,iVBORw0KGgoAAAANSUhEUgAABPAAAAPxCAYAAAB0OFMoAAAAOXRFWHRTb2Z0d2FyZQBNYXRwbG90bGliIHZlcnNpb24zLjcuMSwgaHR0cHM6Ly9tYXRwbG90bGliLm9yZy/bCgiHAAAACXBIWXMAAA9hAAAPYQGoP6dpAAEAAElEQVR4nOzdeXgN9/v/8ddJyCKRxBaRjyBF7btWg1KVr1hqX2opSipdkhJK0Q+xtopaS/loayuplqItGlJrkVpC1FZFKS2xJ2ksCcn8/nBlfk4TJG2WQ5+P6zrX5cz7npl75hyX231m3mMxDMMQAAAAAAAAAJtkl9cJAAAAAAAAALg/GngAAAAAAACADaOBBwAAAAAAANgwGngAAAAAAACADaOBBwAAAAAAANgwGngAAAAAAACADaOBBwAAAAAAANgwGngAAAAAAACADaOBBwAAAAAAANgwGngA0tmyZYssFou2bNmS16k8kl5++WWVKVMmr9PI0OjRo2WxWHT58uW8TgUAANgoasF/hlrQtvH9xqOKBh5gIywWS6ZemfmH5r333tPq1asfmXwfRefOndPo0aMVExOT16nYtFWrVqlFixYqWrSoHBwc5O3trS5dumjTpk15nRoAADaFWvDRQi2YOd9++61at26t4sWLy8HBQYULF1ajRo00ZcoUJSQk5HV6wCMlX14nAOCuzz77zOr94sWLFRkZmW55pUqVHrqt9957T506dVK7du2yM0Ur2Znvo+jcuXMaM2aMypQpo5o1a1qNffzxx0pNTc2bxGyEYRjq27evFi5cqFq1amnQoEHy8vLS+fPntWrVKjVt2lQ7duxQ/fr18zpVAABsArXgo4Va8MFSU1MVGBiohQsXqlq1anrjjTfk4+OjP//8U1FRURoxYoTWrVunjRs35nWqwCODBh5gI1566SWr9z/++KMiIyPTLbcVfzffGzduqECBAjmZWp7Lnz9/XqeQ56ZMmaKFCxcqNDRUU6dOlcViMcf++9//6rPPPlO+fPwTBABAGmrBxwe1oDRp0iQtXLhQAwcO1JQpU6xqwQEDBuj8+fNavHhxHmaYfa5fvy4XF5e8TgP/AtxCCzxCrl+/rrfeeks+Pj5ydHRUhQoV9MEHH8gwDDPGYrHo+vXrWrRokXnrwssvvyxJ+u233/TGG2+oQoUKcnZ2VpEiRdS5c2edPn06R/J97rnnVLVqVUVHR6tRo0YqUKCA3nnnHUnS119/rVatWsnb21uOjo4qW7asxo0bp5SUlAy3ceTIETVp0kQFChTQf/7zH02aNCnd/j788ENVqVJFBQoUUKFChVS3bl2Fh4eb41k5/ri4OA0cOFBlypSRo6OjSpYsqV69euny5cvasmWLnnrqKUlSnz59zPO8cOFCSRnPe5KZz066+/mFhIRo9erVqlq1qhwdHVWlShVFRERYxf35558KDQ018/P09NT//d//ad++fZn6bC5fvqwuXbrIzc1NRYoU0YABA3Tr1i1zvHHjxqpRo0aG61aoUEEBAQH33fbNmzc1YcIEVaxYUR988IFVwZamZ8+eevrpp833v/76qzp37qzChQurQIECeuaZZ7R27VqrddLmK/nyyy81ZswY/ec//1HBggXVqVMnxcfHKykpSaGhofL09JSrq6v69OmjpKQkq22knd+lS5eqQoUKcnJyUp06dbRt2zaruMx+VxYuXCiLxaIdO3Zo0KBBKlasmFxcXNS+fXtdunTJjOvdu7eKFi2q27dvpzsXzZo1U4UKFe57PgEASEMtSC2YxpZrwRs3bmjixImqUqWKJk+enGEtWKJECQ0dOjTd8iVLlqhOnTpydnZW4cKF1bVrV509e9YqJivfid9//13t2rWTi4uLPD09NXDgwHT1YZpdu3apefPmcnd3V4ECBdS4cWPt2LHDKiZtDsEjR46oe/fuKlSokBo2bHjfcwFkJy5/AB4RhmGoTZs22rx5swIDA1WzZk2tX79eQ4YM0R9//KFp06ZJuns7wyuvvKKnn35aQUFBkqSyZctKkvbs2aOdO3eqa9euKlmypE6fPq05c+boueee05EjR3Lk19ArV66oRYsW6tq1q1566SUVL15c0t3Gh6urqwYNGiRXV1dt2rRJYWFhSkhI0OTJk622ce3aNTVv3lwdOnRQly5dtGLFCg0dOlTVqlVTixYtJN29VaF///7q1KmTWYD89NNP2rVrl7p3756l409MTNSzzz6ro0ePqm/fvqpdu7YuX76sb775Rr///rsqVaqksWPHKiwsTEFBQXr22Wcl6b63g2b2s0uzfft2rVy5Um+88YYKFiyomTNnqmPHjjpz5oyKFCkiSXrttde0YsUKhYSEqHLlyrpy5Yq2b9+uo0ePqnbt2g/9XLp06aIyZcpowoQJ+vHHHzVz5kxdu3bN/CW0Z8+e6tevnw4dOqSqVaua6+3Zs0e//PKLRowYcd9tb9++XVevXlVoaKjs7e0fmsuFCxdUv3593bhxQ/3791eRIkW0aNEitWnTRitWrFD79u2t4idMmCBnZ2cNGzZMJ06c0Icffqj8+fPLzs5O165d0+jRo/Xjjz9q4cKF8vX1VVhYmNX6W7du1RdffKH+/fvL0dFRH330kZo3b67du3ebx5rVvytvvvmmChUqpFGjRun06dOaPn26QkJC9MUXX5jnc/HixVq/fr1eeOEFc73Y2Fht2rRJo0aNeuh5AgD8u1ELUgs+SrVgXFycBg8enKlaMM27776rkSNHqkuXLnrllVd06dIlffjhh2rUqJH2798vDw8PMzYz34mbN2+qadOmOnPmjPr37y9vb2999tlnGc7FvGnTJrVo0UJ16tTRqFGjZGdnpwULFuj555/XDz/8YPXDsyR17txZ5cuX13vvvZeuCQvkGAOATQoODjbu/Su6evVqQ5Ixfvx4q7hOnToZFovFOHHihLnMxcXF6N27d7pt3rhxI92yqKgoQ5KxePFic9nmzZsNScbmzZv/dr6GYRiNGzc2JBlz587NVC6vvvqqUaBAAePWrVvptnFvfklJSYaXl5fRsWNHc1nbtm2NKlWqPDDHzB5/WFiYIclYuXJluvjU1FTDMAxjz549hiRjwYIF6WJ69+5tlC5d2nyflc9OkuHg4GC17MCBA4Yk48MPPzSXubu7G8HBwQ883oyMGjXKkGS0adPGavkbb7xhSDIOHDhgGIZhxMXFGU5OTsbQoUOt4vr372+4uLgYiYmJ993HjBkzDEnGqlWrMpVTaGioIcn44YcfzGV//vmn4evra5QpU8ZISUkxDOP/fy+rVq1qJCcnm7HdunUzLBaL0aJFC6vt+vn5WX0OhnH3/Eoy9u7day777bffDCcnJ6N9+/bmssx+VxYsWGBIMvz9/c3vhmEYxsCBAw17e3sjLi7OMAzDSElJMUqWLGm8+OKLVtucOnWqYbFYjF9//fWh5wkA8O9CLWi9DWrBR68WXL16tdXyO3fuGJcuXbJ6pZ3P06dPG/b29sa7775rtc7BgweNfPnyWS3P7Hdi+vTphiTjyy+/NJddv37dKFeunNX3OzU11ShfvrwREBBgVc/duHHD8PX1Nf7v//4v3fnr1q3bfY8fyCncQgs8ItatWyd7e3v179/favlbb70lwzD03XffPXQbzs7O5p9v376tK1euqFy5cvLw8Mj05fZZ5ejoqD59+jwwlz///FOXL1/Ws88+qxs3bujnn3+2inV1dbWaT8XBwUFPP/20fv31V3OZh4eHfv/9d+3Zs+e+uWT2+L/66ivVqFEj3ZVfkjK8BeBhsvrZ+fv7m7+US1L16tXl5uaW7nh37dqlc+fOZTkfSQoODrZ6/+abb5q5SpK7u7vatm2rzz//3PxVMSUlRV988YV5G8L9pD1RrGDBgpnKZd26dXr66aetbj9wdXVVUFCQTp8+rSNHjljF9+rVy2pumXr16pkPzbhXvXr1dPbsWd25c8dquZ+fn+rUqWO+L1WqlNq2bav169ebt+1k9e9KUFCQ1Xfj2WefVUpKin777TdJkp2dnXr06KFvvvlGf/75pxm3dOlS1a9fX76+vg8/UQCAfzVqQWrBR60WdHV1tVp+8OBBFStWzOp15coVSdLKlSuVmpqqLl266PLly+bLy8tL5cuX1+bNm622lZnvxLp161SiRAl16tTJXFagQAHzytQ0MTExOn78uLp3764rV66Y+75+/bqaNm2qbdu2pXsoyWuvvXbf4wdyCg084BHx22+/ydvbO11TJO3JXmmNgge5efOmwsLCzLk3ihYtqmLFiikuLk7x8fE5kvd//vMfOTg4pFt++PBhtW/fXu7u7nJzc1OxYsXMf4T/mkvJkiXTFUuFChXStWvXzPdDhw6Vq6urnn76aZUvX17BwcHp5qzI7PGfPHnS6laBfyqrn12pUqXSbeOvxztp0iQdOnRIPj4+evrppzV69GirguVhypcvb/W+bNmysrOzs5oDplevXjpz5ox++OEHSdL333+vCxcuqGfPng/ctpubmyRZNaoe5LfffstwDrjMnh93d3dJko+PT7rlqamp6b5Pfz12SXryySd148YNc966rP5d+WtOhQoVkiSrz6xXr166efOmVq1aJUk6duyYoqOjH3o+AQCQqAWpBR+dWjDtOBMTE62WlytXTpGRkYqMjEy3jePHj8swDJUvXz5dk+/o0aO6ePGiVXxmvhO//fabypUrly7ur3Xn8ePHJd2ds/iv+/7kk0+UlJSU7jvJj6/IC8yBB/yLvPnmm1qwYIFCQ0Pl5+cnd3d3WSwWde3aNccedX/vL51p4uLi1LhxY7m5uWns2LEqW7asnJyctG/fPg0dOjRdLvebO8O4Z76JSpUq6dixY1qzZo0iIiL01Vdf6aOPPlJYWJjGjBkjKW+O/+/IzPF26dJFzz77rFatWqUNGzZo8uTJmjhxolauXGnO+5EVGf2aHBAQoOLFi2vJkiVq1KiRlixZIi8vL/n7+z9wWxUrVpR091fWdu3aZTmXh7nf+cnMecusrH5XMrPvypUrq06dOlqyZIl69eqlJUuWyMHBQV26dMlyfgAA/B3UgtSC95MTteChQ4fUtm1bc7mrq6u57vbt263WSU1NlcVi0XfffZfh8f/1ar7srPvSPvvJkyerZs2aGcb8df8Zfa+BnEYDD3hElC5dWt9//73+/PNPq1/v0m4xKF26tLnsfpf2r1ixQr1799aUKVPMZbdu3VJcXFzOJH0fW7Zs0ZUrV7Ry5Uo1atTIXH7q1Kl/tF0XFxe9+OKLevHFF5WcnKwOHTro3Xff1fDhw+Xk5JTp4y9btqwOHTr0wH1l5faJrHx2WVGiRAm98cYbeuONN3Tx4kXVrl1b7777bqaKtuPHj1v9cnjixAmlpqZaPTHN3t5e3bt318KFCzVx4kStXr1a/fr1e+hkxA0bNlShQoX0+eef65133nlofOnSpXXs2LF0y//p+bmftF9Z7/XLL7+oQIECKlasmKSc+7vSq1cvDRo0SOfPn1d4eLhatWplXq0HAMCDUAs+HLWgbdSCzz77rNzd3bVs2TINHz5cdnYPv/GvbNmyMgxDvr6+evLJJx8anxmlS5fWoUOHZBiG1ef117oz7XZlNze3hzYngbzELbTAI6Jly5ZKSUnRrFmzrJZPmzZNFovF6h9qFxeXDAsxe3v7dL9Kffjhh+a8X7kl7R/9e3NJTk7WRx999Le3mTZ/RhoHBwdVrlxZhmHo9u3b5n4zc/wdO3bUgQMHzFsd75W2ftq8H5kpeLPy2WVGSkpKusv4PT095e3traSkpExtY/bs2VbvP/zwQ0lKl0vPnj117do1vfrqq0pMTLSaa+R+ChQooKFDh+ro0aMaOnRohr+ELlmyRLt375Z09/zs3r1bUVFR5vj169c1b948lSlTRpUrV87UMWVWVFSU1Tw3Z8+e1ddff61mzZqZ382c+rvSrVs3WSwWDRgwQL/++mumzicAABK14MNQC9pWLfj222/r0KFDGjZsWIa14F+XdejQQfb29hozZky6McMw0n2+mdGyZUudO3dOK1asMJfduHFD8+bNs4qrU6eOypYtqw8++CDdbb+SzClWgLzGFXjAI6J169Zq0qSJ/vvf/+r06dOqUaOGNmzYoK+//lqhoaFWE93WqVNH33//vaZOnSpvb2/5+vqqXr16euGFF/TZZ5/J3d1dlStXVlRUlL7//nvzcfS5pX79+ipUqJB69+6t/v37y2Kx6LPPPvtHj2Bv1qyZvLy81KBBAxUvXlxHjx7VrFmz1KpVK/OXzswe/5AhQ7RixQp17txZffv2VZ06dXT16lV98803mjt3rmrUqKGyZcvKw8NDc+fOVcGCBeXi4qJ69eplOB9GVj67zPjzzz9VsmRJderUSTVq1JCrq6u+//577dmzx+oX5Qc5deqU2rRpo+bNmysqKkpLlixR9+7dVaNGDau4WrVqqWrVqlq+fLkqVaqk2rVrZ2r7Q4YM0eHDhzVlyhRt3rxZnTp1kpeXl2JjY7V69Wrt3r1bO3fulCQNGzZMn3/+uVq0aKH+/furcOHCWrRokU6dOqWvvvoqU7/aZkXVqlUVEBCg/v37y9HR0fzPQtrtNVLmvytZVaxYMTVv3lzLly+Xh4eHWrVq9Y+2BwD496AWfDBqQduqBYcNG6ajR49q8uTJ2rBhgzp27KiSJUvq2rVr2rdvn5YvXy5PT085OTlJunsV3Pjx4zV8+HCdPn1a7dq1U8GCBXXq1CmtWrVKQUFBGjx4cJbOU79+/TRr1iz16tVL0dHRKlGihD777DMVKFDAKs7Ozk6ffPKJWrRooSpVqqhPnz76z3/+oz/++EObN2+Wm5ubvv322yztG8gROfyUWwB/U3BwsPHXv6J//vmnMXDgQMPb29vInz+/Ub58eWPy5MlWjzs3DMP4+eefjUaNGhnOzs6GJKN3796GYRjGtWvXjD59+hhFixY1XF1djYCAAOPnn382SpcubcYYhmFs3rzZ6tHqfzffxo0bG1WqVMkwfseOHcYzzzxjODs7G97e3sbbb79trF+/Pt1+77eN3r17G6VLlzbf/+9//zMaNWpkFClSxHB0dDTKli1rDBkyxIiPjzdjMnv8hmEYV65cMUJCQoz//Oc/hoODg1GyZEmjd+/exuXLl82Yr7/+2qhcubKRL18+Q5KxYMGCDHMzjMx/dpKM4ODgdMd7b45JSUnGkCFDjBo1ahgFCxY0XFxcjBo1ahgfffRRhuf6XqNGjTIkGUeOHDE6depkFCxY0ChUqJAREhJi3Lx5M8N1Jk2aZEgy3nvvvYdu/69WrFhhNGvWzChcuLCRL18+o0SJEsaLL75obNmyxSru5MmTRqdOnQwPDw/DycnJePrpp401a9ZYxaR9L5cvX261fMGCBYYkY8+ePRke66VLl8xlaed3yZIlRvny5Q1HR0ejVq1a6b7rmf2u3G/fD/o79OWXXxqSjKCgoIedPgDAvxi14IO3QS34aNSCq1atMlq2bGkUK1bMyJcvn+Hh4WE0bNjQmDx5shEXF5cu/quvvjIaNmxouLi4GC4uLkbFihWN4OBg49ixY2ZMZr8ThmEYv/32m9GmTRujQIECRtGiRY0BAwYYERERGX6/9+/fb3To0MH8DpUuXdro0qWLsXHjRjMmo/oSyC0Ww/gHP3MAAB57M2bM0MCBA3X69OkMn4r2KLFYLAoODk53C0tu+vrrr9WuXTtt27ZNzz77bJ7lAQAAkBmPUy0IPMqYAw8AcF+GYejTTz9V48aNKdiyyccff6wnnnhCDRs2zOtUAAAAHohaELAdzIEHAEjn+vXr+uabb7R582YdPHhQX3/9dV6n9MhbtmyZfvrpJ61du1YzZszI0tPrAAAAchO1IGB7aOABANK5dOmSunfvLg8PD73zzjtq06ZNXqf0yOvWrZtcXV0VGBioN954I6/TAQAAuC9qQcD2MAceAAAAAAAAYMOYAw8AAAAAAACwYTTwAAAAAAAAABvGHHi5KDU1VefOnVPBggWZvBwAAGSKYRj6888/5e3tLTs7fnu1VdR5AADg78hsrUcDLxedO3dOPj4+eZ0GAAB4BJ09e1YlS5bM6zRwH9R5AADgn3hYrUcDLxcVLFhQ0t0Pxc3NLY+zAQAAj4KEhAT5+PiYdQRsE3UeAAD4OzJb69HAy0Vpt1O4ublR2AEAgCzhtkzbRp0HAAD+iYfVekykAgAAAAAAANgwGngAAAAAAACADaOBBwAAAAAAANgw5sADAAAAcoFhGLpz545SUlLyOpV/tfz588ve3j6v0wAAIEto4AEAkEUTJkzQypUr9fPPP8vZ2Vn169fXxIkTVaFCBUnS6dOn5evrm+G6X375pTp37my17MqVK6pRo4b++OMPXbt2TR4eHuZYUlKSxo4dqyVLlig2NlYlSpRQWFiY+vbta8ZMnz5dc+bM0ZkzZ1S0aFF16tRJEyZMkJOTkyRp27Ztmjx5sqKjo3X+/HmtWrVK7dq1y96TAuCBkpOTdf78ed24cSOvU/nXs1gsKlmypFxdXfM6FQDIFQ+rBV9++WUtWrTIap2AgABFRESY73/55RcNGTJEO3bsUHJysqpXr65x48apSZMmVustXLhQU6dO1S+//CI3Nzd17txZs2fPNsfXr1+vUaNG6fDhw3JyclKjRo00ZcoUlSlTRpJ0/vx5vfXWW9q7d69OnDih/v37a/r06dl+Th5FNPAAAMiirVu3Kjg4WE899ZTu3Lmjd955R82aNdORI0fk4uIiHx8fnT9/3mqdefPmafLkyWrRokW67QUGBqp69er6448/0o116dJFFy5c0Keffqpy5crp/PnzSk1NNcfDw8M1bNgwzZ8/X/Xr19cvv/yil19+WRaLRVOnTpUkXb9+XTVq1FDfvn3VoUOHbD4bAB4mNTVVp06dkr29vby9veXg4MBThfOIYRi6dOmSfv/9d5UvX54r8QD8K2SmFmzevLkWLFhgvnd0dLQaf+GFF1S+fHlt2rRJzs7Omj59ul544QWdPHlSXl5ekqSpU6dqypQpmjx5surVq6fr16/r9OnT5jZOnTqltm3batCgQVq6dKni4+M1cOBAdejQQfv27ZN098frYsWKacSIEZo2bVo2n4lHGw08AACy6N5fI6W7vzR6enoqOjpajRo1kr29vVnIpFm1apW6dOmS7oqPOXPmKC4uTmFhYfruu+/S7Wfr1q369ddfVbhwYUkyf51Ms3PnTjVo0EDdu3c3x7t166Zdu3aZMS1atMiwcQggdyQnJys1NVU+Pj4qUKBAXqfzr1esWDGdPn1at2/fpoEH4F8hM7Wgo6Njuvo1zeXLl3X8+HF9+umnql69uiTp/fff10cffaRDhw7Jy8tL165d04gRI/Ttt9+qadOm5rpp8ZIUHR2tlJQUjR8/XnZ2dx/JMHjwYLVt21a3b99W/vz5VaZMGc2YMUOSNH/+/H903I8bHmIBAMA/FB8fL0lmk+2voqOjFRMTo8DAQKvlR44c0dixY7V48WKziLnXN998o7p162rSpEn6z3/+oyeffFKDBw/WzZs3zZj69esrOjpau3fvliT9+uuvWrdunVq2bJldhwcgm2T09xy5j6sfASC9LVu2yNPTUxUqVNDrr7+uK1eumGNFihRRhQoVtHjxYl2/fl137tzR//73P3l6eqpOnTqSpMjISKWmpuqPP/5QpUqVVLJkSXXp0kVnz541t1OnTh3Z2dlpwYIFSklJUXx8vD777DP5+/srf/78uX7MjxquwAMA4B9ITU1VaGioGjRooKpVq2YY8+mnn6pSpUqqX7++uSwpKUndunXT5MmTVapUKf3666/p1vv111+1fft2OTk5adWqVbp8+bLeeOMNXblyxbzFoXv37rp8+bIaNmxoTpD/2muv6Z133smZAwYAAMBjpXnz5urQoYN8fX118uRJvfPOO2rRooWioqJkb28vi8Wi77//Xu3atVPBggVlZ2cnT09PRUREqFChQpLu1q2pqal67733NGPGDLm7u2vEiBH6v//7P/30009ycHCQr6+vNmzYoC5duujVV19VSkqK/Pz8tG7dujw+A48GfgYEAOAfCA4O1qFDh7Rs2bIMx2/evKnw8PB0V98NHz5clSpV0ksvvXTfbaempspisWjp0qV6+umn1bJlS02dOlWLFi0yr8LbsmWL3nvvPX300Ufat2+fVq5cqbVr12rcuHHZd5AAAAB4bHXt2lVt2rRRtWrV1K5dO61Zs0Z79uzRli1bJN2dPzQ4OFienp764YcftHv3brVr106tW7c2531OTU3V7du3NXPmTAUEBOiZZ57R559/ruPHj2vz5s2SpNjYWPXr10+9e/fWnj17tHXrVjk4OKhTp04yDCOvDv+RQQMPAIC/KSQkRGvWrNHmzZtVsmTJDGNWrFihGzduqFevXlbLN23apOXLlytfvnzKly+fOVdI0aJFNWrUKElSiRIl9J///Efu7u7mepUqVZJhGPr9998lSSNHjlTPnj31yiuvqFq1amrfvr3ee+89TZgwwephF0Bu27Ztm1q3bi1vb29ZLBatXr06XczRo0fVpk0bubu7y8XFRU899ZTOnDljjt+6dUvBwcEqUqSIXF1d1bFjR124cMFqG2fOnFGrVq1UoEABeXp6asiQIbpz545VzJYtW1S7dm05OjqqXLlyWrhwYbpcZs+erTJlysjJyUn16tUzb0tH1jz33HMKDQ3N6zQAAP/AE088oaJFi+rEiROS7tata9as0bJly9SgQQPVrl1bH330kZydnc2n15YoUUKSVLlyZXM7xYoVU9GiRc1/22fPni13d3dNmjRJtWrVUqNGjbRkyRJt3LjRav5mZIwGHgAAWWQYhkJCQrRq1Spt2rRJvr6+94399NNP1aZNGxUrVsxq+VdffaUDBw4oJiZGMTEx+uSTTyRJP/zwg4KDgyVJDRo00Llz55SYmGiu98svv8jOzs5sGN64cSPdvFppk7LzSybyUtoT72bPnp3h+MmTJ9WwYUNVrFhRW7Zs0U8//aSRI0fKycnJjBk4cKC+/fZbLV++XFu3btW5c+esnp6XkpKiVq1aKTk5WTt37tSiRYu0cOFChYWFmTGnTp1Sq1at1KRJE8XExCg0NFSvvPKK1q9fb8Z88cUXGjRokEaNGqV9+/apRo0aCggI0MWLF3PgzOS82NhYDRgwQOXKlZOTk5OKFy+uBg0aaM6cObpx40ZepwcAsHG///67rly5Yjbl0v7t+GvNaWdnZ/5g3KBBA0nSsWPHzPGrV6/q8uXLKl26tLmd+9Wt/PCcCQZyTXx8vCHJiI+Pz+tUAAD/wOuvv264u7sbW7ZsMc6fP2++bty4YRV3/Phxw2KxGN99991Dt7l582ZDknHt2jVz2Z9//mmULFnS6NSpk3H48GFj69atRvny5Y1XXnnFjBk1apRRsGBB4/PPPzd+/fVXY8OGDUbZsmWNLl26WG1n//79xv79+w1JxtSpU439+/cbv/322z8/Gchxj0P9IMlYtWqV1bIXX3zReOmll+67TlxcnJE/f35j+fLl5rKjR48akoyoqCjDMAxj3bp1hp2dnREbG2vGzJkzx3BzczOSkpIMwzCMt99+26hSpUq6fQcEBJjvn376aSM4ONh8n5KSYnh7exsTJky4b363bt0y4uPjzdfZs2fv+zndvHnTOHLkiHHz5s37bi+7nDx50vDy8jIqVqxofPHFF8aRI0eMkydPGqtXrzZatmxpfP311zm6/8aNGxsDBgz42+vfuXPHSElJyb6EMpCbnwcA2IIH1YJ//vmnMXjwYCMqKso4deqU8f333xu1a9c2ypcvb9y6dcswDMO4dOmSUaRIEaNDhw5GTEyMcezYMWPw4MFG/vz5jZiYGHM/bdu2NapUqWLs2LHDOHjwoPHCCy8YlStXNpKTkw3DMIyNGzcaFovFGDNmjPHLL78Y0dHRRkBAgFG6dGmrOjot1zp16hjdu3c39u/fbxw+fDh3T1ouymytRwMvFz0OBTgA4G4zIqPXggULrOKGDx9u+Pj4ZOo/oxk18AzjbsPC39/fcHZ2NkqWLGkMGjTIqsC5ffu2MXr0aKNs2bKGk5OT4ePjY7zxxhtW20nb9l9fvXv3/gdnAbnlcagf/trAS0lJMVxdXY2xY8cazZo1M4oVK2Y8/fTTVjEbN27M8O9EqVKljKlTpxqGYRgjR440atSoYTX+66+/GpKMffv2GYZhGM8++2y6htL8+fMNNzc3wzAMIykpybC3t0/XYOzVq5fRpk2b+x7TqFGjMvx7ldcNvICAAKNkyZJGYmJihuOpqamGYRjGtWvXjMDAQKNo0aJGwYIFjSZNmlj9J2zUqFFGjRo1jMWLFxulS5c23NzcjBdffNFISEgwYxITE42ePXsaLi4uhpeXl/HBBx+ka+DdunXLeOuttwxvb2+jQIECxtNPP21s3rzZHF+wYIHh7u5ufP3110alSpUMe3t749SpU9l6Tv6KBh6Af5sH1YI3btww/y3Onz+/Ubp0aaNfv35WP44ZhmHs2bPHaNasmVG4cGGjYMGCxjPPPGOsW7fOKiY+Pt7o27ev4eHhYRQuXNho3769cebMGauYzz//3KhVq5bh4uJiFCtWzGjTpo1x9OhRq5iMci1dunSOnBtbkNlaj6fQAgCQRUYmb01977339N5772Uq9rnnnstwuxUrVlRkZOR918uXL59GjRplzpuXlW0DeeXixYtKTEzU+++/r/Hjx2vixImKiIhQhw4dtHnzZjVu3FixsbFycHCQh4eH1brFixdXbGyspLu3ihYvXjzdeNrYg2ISEhJ08+ZNXbt2TSkpKRnG/Pzzz/c9huHDh2vQoEHm+4SEBPn4+GTtRGSzK1euaMOGDXrvvffk4uKSYYzFYpEkde7cWc7Ozvruu+/k7u6u//3vf2ratKl++eUXFS5cWNLd25xXr16tNWvW6Nq1a+rSpYvef/99vfvuu5KkIUOGaOvWrfr666/l6empd955R/v27VPNmjXN/YWEhOjIkSNatmyZvL29tWrVKjVv3lwHDx5U+fLlJd29pWrixIn65JNPVKRIEXl6eubgWQKAf5+H1YL3TitxP3Xr1n1onJubmz799FN9+umn943p2rWrunbt+sDtULdmjAYeAAAAclXaPDdt27bVwIEDJUk1a9bUzp07NXfuXDVu3Dgv08sUR0dHOTo65nUaVk6cOCHDMFShQgWr5UWLFtWtW7ck3X1yduvWrbV7925dvHjRPIYPPvhAq1ev1ooVKxQUFCTp7ue0cOFCFSxYUJLUs2dPbdy4Ue+++64SExP16aefasmSJeZDeBYtWmT1QJ8zZ85owYIFOnPmjLy9vSVJgwcPVkREhBYsWGD+wHH79m199NFHqlGjRg6eHQAAHm008AAAAJCrihYtqnz58lk9qU66+5Tl7du3S5K8vLyUnJysuLg4q6vwLly4IC8vLzPmr0+LTXtK7b0xf31y7YULF+Tm5iZnZ2fZ29vL3t4+w5i0bTzqdu/erdTUVPXo0UNJSUk6cOCAEhMTVaRIEau4mzdv6uTJk+b7MmXKmM076e4TBtMe7HHy5EklJyerXr165njhwoWtmocHDx5USkqKnnzySav9JCUlWe3bwcFB1atXz56DBQDgMUUDDwD+hYZV7ZbXKQCPhfcPfZ7XKTySHBwc9NRTT1k9qU66+5TltCfV1alTR/nz59fGjRvVsWNHSXefbHfmzBn5+flJkvz8/PTuu+/q4sWL5m2XkZGRcnNzM5uDfn5+WrdundV+IiMjzW04ODioTp062rhxo9q1ayfp7pVnGzduVEhISM6cgBxSrlw5WSyWdOf1iSeekCQ5OztLkhITE1WiRAlt2bIl3TbubZbmz5/fasxisWTpKYGJiYmyt7dXdHS0+ZTBNK6uruafnZ2dzVt7AeDf4MSA7nmdAjKh3IzwvE7BCg08AAAAZLvExESdOHHCfH/q1CnFxMSocOHCKlWqlIYMGaIXX3xRjRo1UpMmTRQREaFvv/3WbCq5u7srMDBQgwYNUuHCheXm5qY333xTfn5+euaZZyRJzZo1U+XKldWzZ09NmjRJsbGxGjFihIKDg81bQ1977TXNmjVLb7/9tvr27atNmzbpyy+/1Nq1a83cBg0apN69e6tu3bp6+umnNX36dF2/fl19+vTJvROWDYoUKaL/+7//06xZs/Tmm2/edx682rVrKzY2Vvny5VOZMmX+1r7Kli2r/Pnza9euXSpVqpQk6dq1a/rll1/MW6Br1aqllJQUXbx4Uc8+++zf2g8AALiLBh4AAACy3d69e9WkSRPzfdoDH3r37q2FCxeqffv2mjt3riZMmKD+/furQoUK+uqrr9SwYUNznWnTpsnOzk4dO3ZUUlKSAgIC9NFHH5nj9vb2WrNmjV5//XX5+fnJxcVFvXv31tixY80YX19frV27VgMHDtSMGTNUsmRJffLJJwoICDBjXnzxRV26dElhYWGKjY1VzZo1FRERke7BFo+Cjz76SA0aNFDdunU1evRoVa9eXXZ2dtqzZ49+/vln1alTR/7+/vLz81O7du00adIkPfnkkzp37pzWrl2r9u3bq27dug/dj6urqwIDAzVkyBDzwRP//e9/ZWdnZ8Y8+eST6tGjh3r16qUpU6aoVq1aunTpkjZu3Kjq1aurVatWOXkqAAB4rNDAAwAAQLbLzNOP+/btq759+9533MnJSbNnz9bs2bPvG1O6dOl0t8hmlMv+/fsfGBMSEvLI3TKbkbJly2r//v167733NHz4cP3+++9ydHRU5cqVNXjwYL3xxhuyWCxat26d/vvf/6pPnz66dOmSvLy81KhRoyw1LSdPnqzExES1bt1aBQsW1FtvvaX4+HirmAULFmj8+PF666239Mcff6ho0aJ65pln9MILL2T3oQMA8FizGDyfN9ckJCTI3d1d8fHxcnNzy+t0APyLMQcekD1yYw486odHw4M+p1u3bunUqVPy9fWVk5NTHmWINHweAPIac+A9GnJrDrzM1np29x0BAAAAAAAAkOdo4AEAAAAAAAA2jAYeAAAAAAAAYMNo4AEAAAAAAAA2jAYeAAAAAAAAYMNo4AEAAAAAAAA2jAYeAAAAAAAAYMNo4AEAAAAAAAA2jAYeAAAAAAAAYMPy5XUCAAAAwL/VsKrdcm1f7x/6PNf2lZPKlCmj0NBQhYaG5nUqAADkGq7AAwAAAJChl19+WRaLJd3rxIkTeZ0aAAD/KlyBBwAAAOC+mjdvrgULFlgtK1asWB5lAwDAvxNX4AEAAAC4L0dHR3l5eVm97O3t9fXXX6t27dpycnLSE088oTFjxujOnTvmehaLRf/73//0wgsvqECBAqpUqZKioqJ04sQJPffcc3JxcVH9+vV18uRJc52TJ0+qbdu2Kl68uFxdXfXUU0/p+++/f2B+cXFxeuWVV1SsWDG5ubnp+eef14EDB3LsfAAAkBdo4AEAAADIkh9++EG9evXSgAEDdOTIEf3vf//TwoUL9e6771rFjRs3Tr169VJMTIwqVqyo7t2769VXX9Xw4cO1d+9eGYahkJAQMz4xMVEtW7bUxo0btX//fjVv3lytW7fWmTNn7ptL586ddfHiRX333XeKjo5W7dq11bRpU129ejXHjh8AgNzGLbQAAAAA7mvNmjVydXU137do0ULXrl3TsGHD1Lt3b0nSE088oXHjxuntt9/WqFGjzNg+ffqoS5cukqShQ4fKz89PI0eOVEBAgCRpwIAB6tOnjxlfo0YN1ahRw3w/btw4rVq1St98841Voy/N9u3btXv3bl28eFGOjo6SpA8++ECrV6/WihUrFBQUlI1nAgCAvEMDDwAAAMB9NWnSRHPmzDHfu7i4qHr16tqxY4fVFXcpKSm6deuWbty4oQIFCkiSqlevbo4XL15cklStWjWrZbdu3VJCQoLc3NyUmJio0aNHa+3atTp//rzu3Lmjmzdv3vcKvAMHDigxMVFFihSxWn7z5k2rW3MBAHjU0cADAAAAcF8uLi4qV66c1bLExESNGTNGHTp0SBfv5ORk/jl//vzmny0Wy32XpaamSpIGDx6syMhIffDBBypXrpycnZ3VqVMnJScnZ5hbYmKiSpQooS1btqQb8/DwyNwBAgDwCKCBBwAAACBLateurWPHjqVr7P1TO3bs0Msvv6z27dtLutugO3369APziI2NVb58+VSmTJlszQUAAFtCAw8AAABAloSFhemFF15QqVKl1KlTJ9nZ2enAgQM6dOiQxo8f/7e3W758ea1cuVKtW7eWxWLRyJEjzavzMuLv7y8/Pz+1a9dOkyZN0pNPPqlz585p7dq1at++verWrfu3cwEAwJbQwAMAAADyyPuHPs/rFP6WgIAArVmzRmPHjtXEiROVP39+VaxYUa+88so/2u7UqVPVt29f1a9fX0WLFtXQoUOVkJBw33iLxaJ169bpv//9r/r06aNLly7Jy8tLjRo1MufcAwDgcWAxDMPI6yT+LRISEuTu7q74+Hi5ubnldToA/sWGVe2W1ykAj4XcaL5QPzwaHvQ53bp1S6dOnZKvr6/V/HDIG3weAPLaiQHd8zoFZEK5GeG5sp/M1np2uZINAAAAAAAAgL+FBh4AAAAAAABgw2jgAQAAAAAAADaMBh4AAAAAAABgw2jgAQAAAAAAADaMBh4AAAAAAABgw/K0gTdhwgQ99dRTKliwoDw9PdWuXTsdO3bMKua5556TxWKxer322mtWMWfOnFGrVq1UoEABeXp6asiQIbpz545VzJYtW1S7dm05OjqqXLlyWrhwYbp8Zs+erTJlysjJyUn16tXT7t27rcZv3bql4OBgFSlSRK6ururYsaMuXLiQPScDAAAAAAAAyECeNvC2bt2q4OBg/fjjj4qMjNTt27fVrFkzXb9+3SquX79+On/+vPmaNGmSOZaSkqJWrVopOTlZO3fu1KJFi7Rw4UKFhYWZMadOnVKrVq3UpEkTxcTEKDQ0VK+88orWr19vxnzxxRcaNGiQRo0apX379qlGjRoKCAjQxYsXzZiBAwfq22+/1fLly7V161adO3dOHTp0yMEzBAAAAAAAgH+7fHm584iICKv3CxculKenp6Kjo9WoUSNzeYECBeTl5ZXhNjZs2KAjR47o+++/V/HixVWzZk2NGzdOQ4cO1ejRo+Xg4KC5c+fK19dXU6ZMkSRVqlRJ27dv17Rp0xQQECBJmjp1qvr166c+ffpIkubOnau1a9dq/vz5GjZsmOLj4/Xpp58qPDxczz//vCRpwYIFqlSpkn788Uc988wz2X5+AAAAAAAAgDxt4P1VfHy8JKlw4cJWy5cuXaolS5bIy8tLrVu31siRI1WgQAFJUlRUlKpVq6bixYub8QEBAXr99dd1+PBh1apVS1FRUfL397faZkBAgEJDQyVJycnJio6O1vDhw81xOzs7+fv7KyoqSpIUHR2t27dvW22nYsWKKlWqlKKiojJs4CUlJSkpKcl8n5CQ8HdOCwAAAB5TJwZ0z7V9lZsRnmv7ysjp06fl6+ur/fv3q2bNmnmaCwAAjxqbeYhFamqqQkND1aBBA1WtWtVc3r17dy1ZskSbN2/W8OHD9dlnn+mll14yx2NjY62ad5LM97GxsQ+MSUhI0M2bN3X58mWlpKRkGHPvNhwcHOTh4XHfmL+aMGGC3N3dzZePj08WzggAAACQt15++eUM56CWpODgYFksFr388su5nxgAAP8yNnMFXnBwsA4dOqTt27dbLQ8KCjL/XK1aNZUoUUJNmzbVyZMnVbZs2dxOM0uGDx+uQYMGme8TEhJo4gEAAOCR4uPjo2XLlmnatGlydnaWdPfhbuHh4SpVqlQeZwcAwL+DTVyBFxISojVr1mjz5s0qWbLkA2Pr1asnSTpx4oQkycvLK92TYNPep82bd78YNzc3OTs7q2jRorK3t88w5t5tJCcnKy4u7r4xf+Xo6Cg3NzerFwAAAPAoqV27tnx8fLRy5Upz2cqVK1WqVCnVqlXLXBYREaGGDRvKw8NDRYoU0QsvvKCTJ08+cNuHDh1SixYt5OrqquLFi6tnz566fPlyjh0LAACPqjxt4BmGoZCQEK1atUqbNm2Sr6/vQ9eJiYmRJJUoUUKS5Ofnp4MHD1o9LTYyMlJubm6qXLmyGbNx40ar7URGRsrPz0+S5ODgoDp16ljFpKamauPGjWZMnTp1lD9/fquYY8eO6cyZM2YMAAAA8Djq27evFixYYL6fP3+++fC3NNevX9egQYO0d+9ebdy4UXZ2dmrfvr1SU1Mz3GZcXJyef/551apVS3v37lVERIQuXLigLl265OixAADwKMrTW2iDg4MVHh6ur7/+WgULFjTnknN3d5ezs7NOnjyp8PBwtWzZUkWKFNFPP/2kgQMHqlGjRqpevbokqVmzZqpcubJ69uypSZMmKTY2ViNGjFBwcLAcHR0lSa+99ppmzZqlt99+W3379tWmTZv05Zdfau3atWYugwYNUu/evVW3bl09/fTTmj59uq5fv24WJu7u7goMDNSgQYNUuHBhubm56c0335Sfnx9PoAUAAMBj7aWXXtLw4cP122+/SZJ27NihZcuWacuWLWZMx44drdaZP3++ihUrpiNHjljNcZ1m1qxZqlWrlt577z2rdXx8fPTLL7/oySefzJmDAQDgEZSnDbw5c+ZIkp577jmr5QsWLNDLL78sBwcHff/992YzzcfHRx07dtSIESPMWHt7e61Zs0avv/66/Pz85OLiot69e2vs2LFmjK+vr9auXauBAwdqxowZKlmypD755BMFBASYMS+++KIuXbqksLAwxcbGqmbNmoqIiLB6sMW0adNkZ2enjh07KikpSQEBAfroo49y6OwAAAAAtqFYsWJq1aqVFi5cKMMw1KpVKxUtWtQq5vjx4woLC9OuXbt0+fJl88q7M2fOZNjAO3DggDZv3ixXV9d0YydPnqSBBwDAPfK0gWcYxgPHfXx8tHXr1odup3Tp0lq3bt0DY5577jnt37//gTEhISEKCQm577iTk5Nmz56t2bNnPzQnAAAA4HHSt29fs1bOqB5u3bq1SpcurY8//lje3t5KTU1V1apVlZycnOH2EhMT1bp1a02cODHdWNp0OQAA4C6beIgFAAAAHi/btm1T69at5e3tLYvFotWrV9839rXXXpPFYtH06dOtll+9elU9evSQm5ubPDw8FBgYqMTERKuYn376Sc8++6ycnJzk4+OjSZMmpdv+8uXLVbFiRTk5OalatWrpfvg1DENhYWEqUaKEnJ2d5e/vr+PHj//tY39cNW/eXMnJybp9+7bVnSySdOXKFR07dkwjRoxQ06ZNValSJV27du2B26tdu7YOHz6sMmXKqFy5clYvFxeXnDwUAAAeOTTwAAAAkO2uX7+uGjVqPPTOhVWrVunHH3+Ut7d3urEePXro8OHDioyM1Jo1a7Rt2zYFBQWZ4wkJCWrWrJlKly6t6OhoTZ48WaNHj9a8efPMmJ07d6pbt24KDAzU/v371a5dO7Vr106HDh0yYyZNmqSZM2dq7ty52rVrl1xcXBQQEKBbt25lw5l4fNjb2+vo0aM6cuSI7O3trcYKFSqkIkWKaN68eTpx4oQ2bdqkQYMGPXB7wcHBunr1qrp166Y9e/bo5MmTWr9+vfr06aOUlJScPBQAAB45eXoLLQAAAB5PLVq0UIsWLR4Y88cff+jNN9/U+vXr1apVK6uxo0ePKiIiQnv27FHdunUlSR9++KFatmypDz74QN7e3lq6dKmSk5M1f/58OTg4qEqVKoqJidHUqVPNRt+MGTPUvHlzDRkyRJI0btw4RUZGatasWZo7d64Mw9D06dM1YsQItW3bVpK0ePFiFS9eXKtXr1bXrl2z+9RYKTcjPEe3n93c3NwyXG5nZ6dly5apf//+qlq1qipUqKCZM2emm+v6Xt7e3tqxY4eGDh2qZs2aKSkpSaVLl1bz5s1lZ8d1BgAA3IsGHgAAAHJdamqqevbsqSFDhqhKlSrpxqOiouTh4WE27yTJ399fdnZ22rVrl9q3b6+oqCg1atRIDg4OZkxAQIAmTpyoa9euqVChQoqKikp3JVhAQIB5S++pU6cUGxsrf39/c9zd3V316tVTVFTUfRt4SUlJSkpKMt8nJCT8rfNg6xYuXPjA8Xtvjfb399eRI0esxu+d87pMmTLp5sAuX768Vq5c+Y/zBADgccdPWwAAAMh1EydOVL58+dS/f/8Mx2NjY+Xp6Wm1LF++fCpcuLBiY2PNmOLFi1vFpL1/WMy94/eul1FMRiZMmCB3d3fz5ePj88DjBQAA+Cdo4AEAACBXRUdHa8aMGVq4cKEsFktep/O3DB8+XPHx8ebr7NmzeZ0SAAB4jNHAAwAAQK764YcfdPHiRZUqVUr58uVTvnz59Ntvv+mtt95SmTJlJEleXl66ePGi1Xp37tzR1atX5eXlZcZcuHDBKibt/cNi7h2/d72MYjLi6OgoNzc3qxcAAEBOoYEHAACAXNWzZ0/99NNPiomJMV/e3t4aMmSI1q9fL0ny8/NTXFycoqOjzfU2bdqk1NRU1atXz4zZtm2bbt++bcZERkaqQoUKKlSokBmzceNGq/1HRkbKz89PkuTr6ysvLy+rmISEBO3atcuMAQAAyGs8xAIAAADZLjExUSdOnDDfnzp1SjExMSpcuLBKlSqlIkWKWMXnz59fXl5eqlChgiSpUqVKat68ufr166e5c+fq9u3bCgkJUdeuXeXt7S1J6t69u8aMGaPAwEANHTpUhw4d0owZMzRt2jRzuwMGDFDjxo01ZcoUtWrVSsuWLdPevXs1b948SZLFYlFoaKjGjx+v8uXLy9fXVyNHjpS3t7fatWuXrefkrw9wQN7gcwAAPIpo4AEAACDb7d27V02aNDHfpz0Jtnfv3g99smmapUuXKiQkRE2bNpWdnZ06duyomTNnmuPu7u7asGGDgoODVadOHRUtWlRhYWEKCgoyY+rXr6/w8HCNGDFC77zzjsqXL6/Vq1eratWqZszbb7+t69evKygoSHFxcWrYsKEiIiLk5OT0D8/CXfnz55ck3bhxQ87OztmyTfx9ycnJkiR7e/s8zgQAgMyzGPwElWsSEhLk7u6u+Ph45kkBkKeGVe2W1ykAj4X3D32e4/ugfng0POxzOn/+vOLi4uTp6akCBQo8sg/veNSlpqbq3Llzyp8/v0qVKsXnACBPnBjQPa9TQCaUmxGeK/vJbK3HFXgAAABADkt7IMZfH8yB3GdnZ0fzDgDwyKGBBwAAAOQwi8WiEiVKyNPT0+qhG8h9Dg4OsrPjWX4AgEcLDTwAAAAgl9jb2zP3GgAAyDJ+egI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EC227Ztm1q3bi1vb29ZLBatXr3aHLt9+7aGDh2qatWqycXFRd7e3urVq5fOnTtntY2rV6+qR48ecnNzk4eHhwIDA5WYmGgV89NPP+nZZ5+Vk5OTfHx8NGnSpHS5LF++XBUrVpSTk5OqVaumdevWWY0bhqGwsDCVKFFCzs7O8vf31/Hjx7PvZAAAAPxDNPAAAACQ7a5fv64aNWpo9uzZ6cZu3Lihffv2aeTIkdq3b59WrlypY8eOqU2bNlZxPXr00OHDhxUZGak1a9Zo27ZtCgoKMscTEhLUrFkzlS5dWtHR0Zo8ebJGjx6tefPmmTE7d+5Ut27dFBgYqP3796tdu3Zq166dDh06ZMZMmjRJM2fO1Ny5c7Vr1y65uLgoICBAt27dyoEzAwAAkHU08AAAAJDtWrRoofHjx6t9+/bpxtzd3RUZGakuXbqoQoUKeuaZZzRr1ixFR0frzJkzkqSjR48qIiJCn3zyierVq6eGDRvqww8/1LJly8wr9ZYuXark5GTNnz9fVapUUdeuXdW/f39NnTrV3NeMGTPUvHlzDRkyRJUqVdK4ceNUu3ZtzZo1S9Ldq++mT5+uESNGqG3btqpevboWL16sc+fOWV01CADI2IOuuJaklStXqlmzZipSpIgsFotiYmIy3E5UVJSef/55ubi4yM3NTY0aNdLNmzfN8dy6KhuwVTTwAAAAkOfi4+NlsVjk4eEh6e5/5Dw8PFS3bl0zxt/fX3Z2dtq1a5cZ06hRIzk4OJgxAQEBOnbsmK5du2bG+Pv7W+0rICBAUVFRkqRTp04pNjbWKsbd3V316tUzYzKSlJSkhIQEqxcA/Bs96IrrtPGGDRtq4sSJ991GVFSUmjdvrmbNmmn37t3as2ePQkJCZGf3/1sWuXVVNmCr8uV1AgAAAPh3u3XrloYOHapu3brJzc1NkhQbGytPT0+ruHz58qlw4cKKjY01Y3x9fa1iihcvbo4VKlRIsbGx5rJ7Y+7dxr3rZRSTkQkTJmjMmDFZPVQAeOy0aNFCLVq0uO94z549JUmnT5++b8zAgQPVv39/DRs2zFxWoUIF889pV2Xv2bPH/GHnww8/VMuWLfXBBx/I29vb6qpsBwcHValSRTExMZo6darZ6Lv3qmxJGjdunCIjIzVr1izNnTv3b58DIDdwBR4AAADyzO3bt9WlSxcZhqE5c+bkdTqZNnz4cMXHx5uvs2fP5nVKAPBIunjxonbt2iVPT0/Vr19fxYsXV+PGjbV9+3YzJreuygZsGQ08AAAA5Im05t1vv/2myMhI8+o7SfLy8tLFixet4u/cuaOrV6/Ky8vLjLlw4YJVTNr7h8XcO37vehnFZMTR0VFubm5WLwBA1v3666+SpNGjR6tfv36KiIhQ7dq11bRpU/OJ4Jm9Kjujq6nTxh4U86ArrgFbQQMPAAAAuS6teXf8+HF9//33KlKkiNW4n5+f4uLiFB0dbS7btGmTUlNTVa9ePTNm27Ztun37thkTGRmpChUqqFChQmbMxo0brbYdGRkpPz8/SZKvr6+8vLysYhISErRr1y4zBgCQc1JTUyVJr776qvr06aNatWpp2rRpqlChgubPn5/H2QG2gwYeAAAAsl1iYqJiYmLMpw2eOnVKMTExOnPmjG7fvq1OnTpp7969Wrp0qVJSUhQbG6vY2FglJydLkipVqqTmzZurX79+2r17t3bs2KGQkBB17dpV3t7ekqTu3bvLwcFBgYGBOnz4sL744gvNmDFDgwYNMvMYMGCAIiIiNGXKFP38888aPXq09u7dq5CQEEmSxWJRaGioxo8fr2+++UYHDx5Ur1695O3trXbt2uXqOQOAf6MSJUpIkipXrmy1vFKlSuaTyXPrqmzAltHAAwAAQLbbu3evatWqpVq1akmSBg0apFq1aiksLEx//PGHvvnmG/3++++qWbOmSpQoYb527txpbmPp0qWqWLGimjZtqpYtW6phw4ZWTxN0d3fXhg0bdOrUKdWpU0dvvfWWwsLCrJ5KWL9+fYWHh2vevHmqUaOGVqxYodWrV6tq1apmzNtvv60333xTQUFBeuqpp5SYmKiIiAg5OTnlwpkCgH+3MmXKyNvbW8eOHbNa/ssvv6h06dKScu+qbMCW8RRaAAAAZLvnnntOhmHcd/xBY2kKFy6s8PDwB8ZUr15dP/zwwwNjOnfurM6dO9933GKxaOzYsRo7duxDcwIAWEtMTNSJEyfM92lXXBcuXFilSpXS1atXdebMGZ07d06SzEadl5eXvLy8ZLFYNGTIEI0aNUo1atRQzZo1tWjRIv38889asWKFJOursufOnavbt29neFX2mDFjFBgYqKFDh+rQoUOaMWOGpk2bZuY2YMAANW7cWFOmTFGrVq20bNky7d271+rHIcBW0cADAAAAAAB/y969e9WkSRPzfdo0Br1799bChQv1zTffqE+fPuZ4165dJUmjRo3S6NGjJUmhoaG6deuWBg4cqKtXr6pGjRqKjIxU2bJlzfWWLl2qkJAQNW3aVHZ2durYsaNmzpxpjqddlR0cHKw6deqoaNGi970qe8SIEXrnnXdUvnz5dFdlA7YqT2+hnTBhgp566ikVLFhQnp6eateuXbrLZm/duqXg4GAVKVJErq6u6tixY7p71s+cOaNWrVqpQIEC8vT01JAhQ3Tnzh2rmC1btqh27dpydHRUuXLltHDhwnT5zJ49W2XKlJGTk5Pq1aun3bt3ZzkXAAAAAAD+LdKuuP7rK+3/3C+//HKG42nNuzTDhg3T2bNndf36de3cuVMNGza0Gk+7KvvPP/9UfHy85s+fL1dXV6uYtKuyb926pd9//11Dhw5Nl2/nzp117NgxJSUl6dChQ2rZsmW2ng8gp+RpA2/r1q0KDg7Wjz/+qMjISN2+fVvNmjXT9evXzZiBAwfq22+/1fLly7V161adO3dOHTp0MMdTUlLUqlUrJScna+fOnVq0aJEWLlyosLAwM+bUqVNq1aqVmjRpopiYGIWGhuqVV17R+vXrzZgvvvhCgwYN0qhRo7Rv3z7VqFFDAQEBVhNlPiwXAAAAAAAAILtZjMxMQJJLLl26JE9PT23dulWNGjVSfHy8ihUrpvDwcHXq1EmS9PPPP6tSpUqKiorSM888o++++04vvPCCzp07p+LFi0uS5s6dq6FDh+rSpUtycHDQ0KFDtXbtWh06dMjcV9euXRUXF6eIiAhJUr169fTUU09p1qxZku4+ytrHx0dvvvmmhg0blqlc/iopKUlJSUnm+4SEBPn4+Cg+Pl5ubm45cxIBIBOGVe2W1ykAj4X3D32e4/tISEiQu7s79YON43MCYCuo82zfK00teZ0CMqHcjAfPw5tdMltD2NRTaOPj4yXdvTRWkqKjo3X79m35+/ubMRUrVlSpUqUUFRUlSYqKilK1atXM5p0kBQQEKCEhQYcPHzZj7t1GWkzaNpKTkxUdHW0VY2dnJ39/fzMmM7n81YQJE+Tu7m6+fHx8/t6JAQAAAAAAwL+WzTTwUlNTFRoaqgYNGpgTSMbGxsrBwUEeHh5WscWLF1dsbKwZc2/zLm08bexBMQkJCbp586YuX76slJSUDGPu3cbDcvmr4cOHKz4+3nydPXs2k2cDAAAAAAAAuMtmnkIbHBysQ4cOafv27XmdSrZxdHSUo6NjXqcBAAAAAACAR5hNXIEXEhKiNWvWaPPmzSpZsqS53MvLS8nJyYqLi7OKv3Dhgry8vMyYvz4JNu39w2Lc3Nzk7OysokWLyt7ePsOYe7fxsFwAAAAAAACA7JanDTzDMBQSEqJVq1Zp06ZN8vX1tRqvU6eO8ufPr40bN5rLjh07pjNnzsjPz0+S5Ofnp4MHD1o9LTYyMlJubm6qXLmyGXPvNtJi0rbh4OCgOnXqWMWkpqZq48aNZkxmcgEAAAAAAACyW57eQhscHKzw8HB9/fXXKliwoDmXnLu7u5ydneXu7q7AwEANGjRIhQsXlpubm9588035+fmZT31t1qyZKleurJ49e2rSpEmKjY3ViBEjFBwcbN6++tprr2nWrFl6++231bdvX23atElffvml1q5da+YyaNAg9e7dW3Xr1tXTTz+t6dOn6/r16+rTp4+Z08NyAQAAAAAAALJbnjbw5syZI0l67rnnrJYvWLBAL7/8siRp2rRpsrOzU8eOHZWUlKSAgAB99NFHZqy9vb3WrFmj119/XX5+fnJxcVHv3r01duxYM8bX11dr167VwIEDNWPGDJUsWVKffPKJAgICzJgXX3xRly5dUlhYmGJjY1WzZk1FRERYPdjiYbkAAAAAAAAA2c1iGIaR10n8WyQkJMjd3V3x8fFyc3PL63QA/IsNq9otr1MAHgvvH/o8x/dB/fBo4HMCYCuo82zfK00teZ0CMqHcjPBc2U9mawibeIgFAAAAAAAAgIz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ly0pwamqqFi5cqJUrV+r06dOyWCzy9fVVp06d1LNnT1kslpzKEwAAADmIOg8AAMB2ZfoKPMMw1KZNG73yyiv6448/VK1aNVWpUkW//fabXn75ZbVv3z4n8wQAAEAOyYk6b9u2bWrdurW8vb1lsVi0evXqdPsMCwtTiRIl5OzsLH9/fx0/ftwq5urVq+rRo4fc3Nzk4eGhwMBAJSYmWsX89NNPevbZZ+Xk5CQfHx9NmjQpXS7Lly9XxYoV5eTkpGrVqmndunVZzgUAACAvZbqBt3DhQm3btk0bN27U/v379fnnn2vZsmU6cOCAvv/+e23atEmLFy/OyVwBAACQA3Kizrt+/bpq1Kih2bNnZzg+adIkzZw5U3PnztWuXbvk4uKigIAA3bp1y4zp0aOHDh8+rMjISK1Zs0bbtm1TUFCQOZ6QkKBmzZqpdOnSio6O1uTJkzV69GjNmzfPjNm5c6e6deumwMBA7d+/X+3atVO7du106NChLOUCAACQlyyGYRiZCWzWrJmef/55DRs2LMPx9957T1u3btX69euzNcHHSUJCgtzd3RUfHy83N7e8TgfAv9iwqt3yOgXgsfD+oc9zfB+5UT/kdJ1nsVi0atUqtWvXTtLdK968vb311ltvafDgwZKk+Ph4FS9eXAsXLlTXrl119OhRVa5cWXv27FHdunUlSREREWrZsqV+//13eXt7a86cOfrvf/+r2NhYOTg4SJKGDRum1atX6+eff5Ykvfjii7p+/brWrFlj5vPMM8+oZs2amjt3bqZyyQzqPAC2gjrP9r3SlGkpHgXlZoTnyn4yW0Nk+gq8n376Sc2bN7/veIsWLXTgwIGsZQkAAIA8l9t13qlTpxQbGyt/f39zmbu7u+rVq6eoqChJUlRUlDw8PMzmnST5+/vLzs5Ou3btMmMaNWpkNu8kKSAgQMeOHdO1a9fMmHv3kxaTtp/M5JKRpKQkJSQkWL0AAABySqYbeFevXlXx4sXvO168eHGzUAIAAMCjI7frvNjYWHO7f91P2lhsbKw8PT2txvPly6fChQtbxWS0jXv3cb+Ye8cflktGJkyYIHd3d/Pl4+PzkKMGAAD4+zLdwEtJSVG+fPd/aK29vb3u3LmTLUkBAAAg91DnZd3w4cMVHx9vvs6ePZvXKQEAgMfY/Su1vzAMQy+//LIcHR0zHE9KSsq2pAAAAJB7crvO8/LykiRduHBBJUqUMJdfuHBBNWvWNGMuXrxotd6dO3d09epVc30vLy9duHDBKibt/cNi7h1/WC4ZcXR0vO/5AgAAyG6ZvgKvd+/e8vT0tLpV4N6Xp6enevXqlZO5AgAAIAfkdp3n6+srLy8vbdy40VyWkJCgXbt2yc/PT5Lk5+enuLg4RUdHmzGbNm1Samqq6tWrZ8Zs27ZNt2/fNmMiIyNVoUIFFSpUyIy5dz9pMWn7yUwuAAAAeS3TV+AtWLAgJ/MAAABAHsmJOi8xMVEnTpww3586dUoxMTEqXLiwSpUqpdDQUI0fP17ly5eXr6+vRo4cKW9vb/NJtZUqVVLz5s3Vr18/zZ07V7dv31ZISIi6du0qb29vSVL37t01ZswYBQYGaujQoTp06JBmzJihadOmmfsdMGCAGjdurClTpqhVq1ZatmyZ9u7dq3nz5km6+4Tch+UCAACQ1zLdwAMAAAAya+/evWrSpIn5ftCgQZLuXu23cOFCvf3227p+/bqCgoIUFxenhg0bKiIiQk5OTuY6S5cuVUhIiJo2bSo7Ozt17NhRM2fONMfd3d21YcMGBQcHq06dOipatKjCwsIUFBRkxtSvX1/h4eEaMWKE3nnnHZUvX16rV69W1apVzZjM5AIAAJCXLIZhGJkJ7NChQ6Y2uHLlyn+U0OMsISFB7u7uio+Pl5ubW16nA+BfbFjVbnmdAvBYeP/Q5zm+j9yoH6jz/jnqPAC2gjrP9r3S1JLXKSATys0Iz5X9ZLaGyPQVeO7u7tmSGAAAAGwLdR4AAIBtYw48AACAfznqPAAAANuW6afQAgAAAAAAAMh9NPAAAAAAAAAAG0YDDwAAAAAAALBhNPAAAAAAAAAAG0YDDwAAAAAAALBhmX4K7b2OHz+uzZs36+LFi0pNTbUaCwsLy5bEAAAAkPuo8wAAAGxPlht4H3/8sV5//XUVLVpUXl5eslgs5pjFYqGwAwAAeERR5wEAANimLDfwxo8fr3fffVdDhw7NiXwAAACQR6jzAAAAbFOW58C7du2aOnfunBO5AAAAIA9R5wEAANimLDfwOnfurA0bNuRELgAAAMhD1HkAAAC2Kcu30JYrV04jR47Ujz/+qGrVqil//vxW4/3798+25AAAAJB7qPMAAABsU5YbePPmzZOrq6u2bt2qrVu3Wo1ZLBYKOwAAgEcUdR4AAIBtynID79SpUzmRBwAAAPIYdR4AAIBtyvIcePcyDEOGYWRXLgAAALAR1HkAAAC242818BYvXqxq1arJ2dlZzs7Oql69uj777LPszg0AAAC5jDoPAADA9mT5FtqpU6dq5MiRCgkJUYMGDSRJ27dv12uvvabLly9r4MCB2Z4kAAAAch51HgAAgG3KcgPvww8/1Jw5c9SrVy9zWZs2bVSlShWNHj2awg4AAOARRZ0HAABgm7J8C+358+dVv379dMvr16+v8+fPZ0tSAAAAyH3UeQAAALYpyw28cuXK6csvv0y3/IsvvlD58uWzJSkAAADkPuo8AAAA25TlW2jHjBmjF198Udu2bTPnRtmxY4c2btyYYcEHAACARwN1HgAAgG3K8hV4HTt21K5du1S0aFGtXr1aq1evVtGiRbV79261b98+S9vatm2bWrduLW9vb1ksFq1evdpq/OWXX5bFYrF6NW/e3Crm6tWr6tGjh9zc3OTh4aHAwEAlJiZaxfz000969tln5eTkJB8fH02aNCldLsuXL1fFihXl5OSkatWqad26dVbjhmEoLCxMJUqUkLOzs/z9/XX8+PEsHS8AAIAty846DwAAANkny1fgSVKdOnW0ZMmSf7zz69evq0aNGurbt686dOiQYUzz5s21YMEC872jo6PVeI8ePXT+/HlFRkbq9u3b6tOnj4KCghQeHi5JSkhIULNmzeTv76+5c+fq4MGD6tu3rzw8PBQUFCRJ2rlzp7p166YJEybohRdeUHh4uNq1a6d9+/apatWqkqRJkyZp5syZWrRokXx9fTVy5EgFBAToyJEjcnJy+sfnAgAAwBZkV50HAACA7JOpBl5CQoLc3NzMPz9IWlxmtGjRQi1atHhgjKOjo7y8vDIcO3r0qCIiIrRnzx7VrVtX0t2np7Vs2VIffPCBvL29tXTpUiUnJ2v+/PlycHBQlSpVFBMTo6lTp5oNvBkzZqh58+YaMmSIJGncuHGKjIzUrFmzNHfuXBmGoenTp2vEiBFq27atJGnx4sUqXry4Vq9era5du2b6mAEAAGxJTtV5AAAAyD6ZuoW2UKFCunjxoiTJw8NDhQoVSvdKW57dtmzZIk9PT1WoUEGvv/66rly5Yo5FRUXJw8PDbN5Jkr+/v+zs7LRr1y4zplGjRnJwcDBjAgICdOzYMV27ds2M8ff3t9pvQECAoqKiJEmnTp1SbGysVYy7u7vq1atnxmQkKSlJCQkJVi8AAABbkpd1HgAAADInU1fgbdq0SYULF5Ykbd68OUcTulfz5s3VoUMH+fr66uTJk3rnnXfUokULRUVFyd7eXrGxsfL09LRaJ1++fCpcuLBiY2MlSbGxsfL19bWKKV68uDlWqFAhxcbGmsvujbl3G/eul1FMRiZMmKAxY8b8jSMHAADIHXlV5wEAACDzMtXAa9y4sflnX19f+fj4yGKxWMUYhqGzZ89ma3L33pparVo1Va9eXWXLltWWLVvUtGnTbN1XThg+fLgGDRpkvk9ISJCPj08eZgQAAGAtr+o8AAAAZF6Wn0Lr6+urS5cupVt+9erVdFe6ZbcnnnhCRYsW1YkTJyRJXl5e5i0fae7cuaOrV6+a8+Z5eXnpwoULVjFp7x8Wc+/4vetlFJMRR0dHubm5Wb0AAABsVV7WeQAAALi/LDfwDMNI96usJCUmJub401h///13XblyRSVKlJAk+fn5KS4uTtHR0WbMpk2blJqaqnr16pkx27Zt0+3bt82YyMhIVahQwZzLxc/PTxs3brTaV2RkpPz8/CTdLWa9vLysYhISErRr1y4zBgAA4FGXl3UeAAAA7i9Tt9BKMm8FtVgsGjlypAoUKGCOpaSkaNeuXapZs2aWdp6YmGheTSfdfVhETEyMChcurMKFC2vMmDHq2LGjvLy8dPLkSb399tsqV66cAgICJEmVKlVS8+bN1a9fP82dO1e3b99WSEiIunbtKm9vb0lS9+7dNWbMGAUGBmro0KE6dOiQZsyYoWnTppn7HTBggBo3bqwpU6aoVatWWrZsmfbu3at58+aZxxwaGqrx48erfPny8vX11ciRI+Xt7a127dpl6ZgBAABsTU7UeQAAAMg+mW7g7d+/X9LdX2YPHjxo9VRXBwcH1ahRQ4MHD87Szvfu3asmTZqY79OKx969e2vOnDn66aeftGjRIsXFxcnb21vNmjXTuHHj5OjoaK6zdOlShYSEqGnTprKzs1PHjh01c+ZMc9zd3V0bNmxQcHCw6tSpo6JFiyosLExBQUFmTP369RUeHq4RI0bonXfeUfny5bV69WpVrVrVjHn77bd1/fp1BQUFKS4uTg0bNlRERAS/RgMAgEdeTtR5AAAAyD4WwzCMrKzQp08fzZgxg/nc/oaEhAS5u7srPj6e8wcgTw2r2i2vUwAeC+8f+jzH95Gb9QN13t9HnQfAVlDn2b5XmqafrgK2p9yM8FzZT2ZriCzPgTd9+nTduXMn3fKrV68qISEhq5sDAACAjaDOAwAAsE1ZbuB17dpVy5YtS7f8yy+/VNeuXbMlKQAAAOQ+6jwAAADblOUG3q5du6zmrUvz3HPPadeuXdmSFAAAAHIfdR4AAIBtynIDLykpKcNbK27fvq2bN29mS1IAAADIfdR5AAAAtinLDbynn35a8+bNS7d87ty5qlOnTrYkBQAAgNxHnQcAAGCb8mV1hfHjx8vf318HDhxQ06ZNJUkbN27Unj17tGHDhmxPEAAAALmDOg8AAMA2ZfkKvAYNGigqKko+Pj768ssv9e2336pcuXL66aef9Oyzz+ZEjgAAAMgFuV3npaSkaOTIkfL19ZWzs7PKli2rcePGyTAMM8YwDIWFhalEiRJydnaWv7+/jh8/brWdq1evqkePHnJzc5OHh4cCAwOVmJhoFZN2DE5OTvLx8dGkSZPS5bN8+XJVrFhRTk5OqlatmtatW5ftxwwAAPB3ZPkKPEmqWbOmli5dmt25AAAAII/lZp03ceJEzZkzR4sWLVKVKlW0d+9e9enTR+7u7urfv78kadKkSZo5c6YWLVokX19fjRw5UgEBATpy5IicnJwkST169ND58+cVGRmp27dvq0+fPgoKClJ4eLgkKSEhQc2aNZO/v7/mzp2rgwcPqm/fvvLw8FBQUJAkaefOnerWrZsmTJigF154QeHh4WrXrp327dunqlWr5sr5AAAAuJ+/1cBLc+vWLSUnJ1stc3Nz+0cJAQAAIO/lRp23c+dOtW3bVq1atZIklSlTRp9//rl2794t6e7Vd9OnT9eIESPUtm1bSdLixYtVvHhxrV69Wl27dtXRo0cVERGhPXv2qG7dupKkDz/8UC1bttQHH3wgb29vLV26VMnJyZo/f74cHBxUpUoVxcTEaOrUqWYDb8aMGWrevLmGDBkiSRo3bpwiIyM1a9YszZ07N1uPGwAAIKuyfAvtjRs3FBISIk9PT7m4uKhQoUJWLwAAADyacrvOq1+/vjZu3KhffvlFknTgwAFt375dLVq0kCSdOnVKsbGx8vf3N9dxd3dXvXr1FBUVJUmKioqSh4eH2byTJH9/f9nZ2WnXrl1mTKNGjeTg4GDGBAQE6NixY7p27ZoZc+9+0mLS9vNXSUlJSkhIsHoBAADklCw38IYMGaJNmzZpzpw5cnR01CeffKIxY8bI29tbixcvzokcAQAAkAtyu84bNmyYunbtqooVKyp//vyqVauWQkND1aNHD0lSbGysJKl48eJW6xUvXtwci42Nlaenp9V4vnz5VLhwYauYjLZx7z7uF5M2/lcTJkyQu7u7+fLx8cny8QMAAGRWlm+h/fbbb7V48WI999xz6tOnj5599lmVK1dOpUuX1tKlS82CCwAAAI+W3K7zvvzySy1dulTh4eHmba2hoaHy9vZW7969s3Vf2W348OEaNGiQ+T4hIYEmHgAAyDFZvgLv6tWreuKJJyTdnQfl6tWrkqSGDRtq27Zt2ZsdAAAAck1u13lDhgwxr8KrVq2aevbsqYEDB2rChAmSJC8vL0nShQsXrNa7cOGCOebl5aWLFy9ajd+5c0dXr161isloG/fu434xaeN/5ejoKDc3N6sXAABATslyA++JJ57QqVOnJEkVK1bUl19+KenuL7YeHh7ZmhwAAAByT27XeTdu3JCdnXU5am9vr9TUVEmSr6+vvLy8tHHjRnM8ISFBu3btkp+fnyTJz89PcXFxio6ONmM2bdqk1NRU1atXz4zZtm2bbt++bcZERkaqQoUK5tx+fn5+VvtJi0nbDwAAQF7KcgOvT58+OnDggKS785bMnj1bTk5OGjhwoPnULgAAADx6crvOa926td59912tXbtWp0+f1qpVqzR16lS1b99ekmSxWBQaGqrx48frm2++0cGDB9WrVy95e3urXbt2kqRKlSqpefPm6tevn3bv3q0dO3YoJCREXbt2lbe3tySpe/fucnBwUGBgoA4fPqwvvvhCM2bMsLoFdsCAAYqIiNCUKVP0888/a/To0dq7d69CQkKy/bgBAACyKstz4A0cOND8s7+/v37++WdFR0erXLlyql69erYmBwAAgNyT23Xehx9+qJEjR+qNN97QxYsX5e3trVdffVVhYWFmzNtvv63r168rKChIcXFxatiwoSIiIuTk5GTGLF26VCEhIWratKns7OzUsWNHzZw50xx3d3fXhg0bFBwcrDp16qho0aIKCwtTUFCQGVO/fn2Fh4drxIgReuedd1S+fHmtXr1aVatWzfbjBgAAyCqLYRjGP91IXFwct89mQkJCgtzd3RUfH888KQDy1LCq3fI6BeCx8P6hz3N8H3ldP1DnZU5ef04AkIY6z/a90tSS1ykgE8rNCM+V/WS2hsjyLbQTJ07UF198Yb7v0qWLihQpov/85z/mLRcAAAB49FDnAQAA2KYsN/Dmzp0rHx8fSXcn9o2MjNR3332nFi1aMAceAADAI4w6DwAAwDZleQ682NhYs7Bbs2aNunTpombNmqlMmTLmk74AAADw6KHOAwAAsE1ZvgKvUKFCOnv2rCQpIiJC/v7+kiTDMJSSkpK92QEAACDXUOcBAADYpixfgdehQwd1795d5cuX15UrV9SiRQtJ0v79+1WuXLlsTxAAAAC5gzoPAADANmW5gTdt2jSVKVNGZ8+e1aRJk+Tq6ipJOn/+vN54441sTxAAAAC5gzoPAADANmW5gZc/f34NHjw43fKBAwdmS0IAAADIG9R5AAAAtinLDTxJOn78uDZv3qyLFy8qNTXVaiwsLCxbEgMAAEDuo84DAACwPVlu4H388cd6/fXXVbRoUXl5eclisZhjFouFwg4AAOARRZ0HAABgm7LcwBs/frzeffddDR06NCfyAQAAQB6hzgMAALBNdlld4dq1a+rcuXNO5AIAAIA8RJ0HAABgm7LcwOvcubM2bNiQE7kAAAAgD1HnAQAA2KYs30Jbrlw5jRw5Uj/++KOqVaum/PnzW433798/25IDAABA7qHOAwAAsE1ZbuDNmzdPrq6u2rp1q7Zu3Wo1ZrFYKOwAAAAeUdR5AAAAtinLDbxTp07lRB4AAADIY9R5AAAAtinLc+ABAAAAAAAAyD1ZvgJPkn7//Xd98803OnPmjJKTk63Gpk6dmi2JAQAAIPdR5wEAANieLDfwNm7cqDZt2uiJJ57Qzz//rKpVq+r06dMyDEO1a9fOiRwBAACQC6jzAAAAbFOWb6EdPny4Bg8erIMHD8rJyUlfffWVzp49q8aNG6tz5845kSMAAAByAXUeAACAbcpyA+/o0aPq1auXJClfvny6efOmXF1dNXbsWE2cODHbEwQAAEDuoM4DAACwTVlu4Lm4uJjzoZQoUUInT540xy5fvpx9mQEAACBXUecBAADYpizPgffMM89o+/btqlSpklq2bKm33npLBw8e1MqVK/XMM8/kRI4AAADIBdR5AAAAtinLDbypU6cqMTFRkjRmzBglJibqiy++UPny5XkyGQAAwCOMOg8AAMA2ZamBl5KSot9//13Vq1eXdPc2i7lz5+ZIYgAAAMg91HkAAAC2K0tz4Nnb26tZs2a6du1aTuUDAACAPECdBwAAYLuy/BCLqlWr6tdff82JXAAAAJCHqPMAAABsU5YbeOPHj9fgwYO1Zs0anT9/XgkJCVYvAAAAPJqo8wAAAGxTpufAGzt2rN566y21bNlSktSmTRtZLBZz3DAMWSwWpaSkZH+WAAAAyDHUeQAAALYt0w28MWPG6LXXXtPmzZtzMh8AAADkMuo8AAAA25bpBp5hGJKkxo0b51gyAAAAyH3UeQAAALYtS3Pg3XsrBQAAAB4f1HkAAAC2K9NX4EnSk08++dDi7urVq/8oIQAAAOQ+6jwAAADblaUG3pgxY+Tu7p5TuQAAACCPUOcBAADYriw18Lp27SpPT8+cygUAAAB5hDoPAADAdmV6DjzmRQEAAHg8UecBAADYtkw38NKeTgYAAIDHC3UeAACAbcv0LbSpqak5mQcAAADyCHUeAACAbcv0FXgAAAAAAAAAch8NPAAAAAAAAMCG0cADAAAAAAAAbBgNPAAAAOSZP/74Qy+99JKKFCkiZ2dnVatWTXv37jXHDcNQWFiYSpQoIWdnZ/n7++v48eNW27h69ap69OghNzc3eXh4KDAwUImJiVYxP/30k5599lk5OTnJx8dHkyZNSpfL8uXLVbFiRTk5OalatWpat25dzhw0AABAFtHAAwAAQJ64du2aGjRooPz58+u7777TkSNHNGXKFBUqVMiMmTRpkmbOnKm5c+dq165dcnFxUUBAgG7dumXG9OjRQ4cPH1ZkZKTWrFmjbdu2KSgoyBxPSEhQs2bNVLp0aUVHR2vy5MkaPXq05s2bZ8bs3LlT3bp1U2BgoPbv36927dqpXbt2OnToUO6cDAAAgAewGIZh5HUS/xYJCQlyd3dXfHy83Nzc8jodAP9iw6p2y+sUgMfC+4c+z/F9PM71w7Bhw7Rjxw798MMPGY4bhiFvb2+99dZbGjx4sCQpPj5exYsX18KFC9W1a1cdPXpUlStX1p49e1S3bl1JUkREhFq2bKnff/9d3t7emjNnjv773/8qNjZWDg4O5r5Xr16tn3/+WZL04osv6vr161qzZo25/2eeeUY1a9bU3Llz0+WWlJSkpKQk831CQoJ8fHwey88JwKOFOs/2vdLUktcpIBPKzQjPlf1kttbjCjwAAADkiW+++UZ169ZV586d5enpqVq1aunjjz82x0+dOqXY2Fj5+/uby9zd3VWvXj1FRUVJkqKiouTh4WE27yTJ399fdnZ22rVrlxnTqFEjs3knSQEBATp27JiuXbtmxty7n7SYtP381YQJE+Tu7m6+fHx8/uHZAAAAuD8aeAAAAMgTv/76q+bMmaPy5ctr/fr1ev3119W/f38tWrRIkhQbGytJKl68uNV6xYsXN8diY2Pl6elpNZ4vXz4VLlzYKiajbdy7j/vFpI3/1fDhwxUfH2++zp49m+XjBwAAyKw8beBt27ZNrVu3lre3tywWi1avXm01bkuTFmcmFwAAAGReamqqateurffee0+1atVSUFCQ+vXrl+Etq7bG0dFRbm5uVi8AAICckqcNvOvXr6tGjRqaPXt2huO2NGlxZnIBAABA5pUoUUKVK1e2WlapUiWdOXNGkuTl5SVJunDhglXMhQsXzDEvLy9dvHjRavzOnTu6evWqVUxG27h3H/eLSRsHAADIS3nawGvRooXGjx+v9u3bpxszDEPTp0/XiBEj1LZtW1WvXl2LFy/WuXPnzCv1jh49qoiICH3yySeqV6+eGjZsqA8//FDLli3TuXPnJElLly5VcnKy5s+frypVqqhr167q37+/pk6dau5rxowZat68uYYMGaJKlSpp3Lhxql27tmbNmpXpXAAAAJA1DRo00LFjx6yW/fLLLypdurQkydfXV15eXtq4caM5npCQoF27dsnPz0+S5Ofnp7i4OEVHR5sxmzZtUmpqqurVq2fGbNu2Tbdv3zZjIiMjVaFCBfOJt35+flb7SYtJ2w8AAEBestk58Gxp0uLM5JKRpKQkJSQkWL0AAABw18CBA/Xjjz/qvffe04kTJxQeHq558+YpODhYkmSxWBQaGqrx48frm2++0cGDB9WrVy95e3urXbt2ku5esde8eXP169dPu3fv1o4dOxQSEqKuXbvK29tbktS9e3c5ODgoMDBQhw8f1hdffKEZM2Zo0KBBZi4DBgxQRESEpkyZop9//lmjR4/W3r17FRISkuvnBQAA4K9stoFnS5MWZyaXjPB0MgAAgPt76qmntGrVKn3++eeqWrWqxo0bp+nTp6tHjx5mzNtvv60333xTQUFBeuqpp5SYmKiIiAg5OTmZMUuXLlXFihXVtGlTtWzZUg0bNrSaLsXd3V0bNmzQqVOnVKdOHb311lsKCwuzmnalfv36ZgOxRo0aWrFihVavXq2qVavmzskAAAB4gHx5ncDjbPjw4Va/7CYkJNDEAwAAuMcLL7ygF1544b7jFotFY8eO1dixY+8bU7hwYYWHhz9wP9WrV9cPP/zwwJjOnTurc+fOD04YAAAgD9jsFXi2NGlxZnLJCE8nAwAAAAAAwD9lsw08W5q0ODO5AAAAAAAAADkhTxt4iYmJiomJUUxMjKS7D4uIiYnRmTNnbGrS4szkAgAAAAAAAOSEPJ0Db+/evWrSpIn5Pq2p1rt3by1cuFBvv/22rl+/rqCgIMXFxalhw4YZTlocEhKipk2bys7OTh07dtTMmTPN8bRJi4ODg1WnTh0VLVr0vpMWjxgxQu+8847Kly+fbtLizOQCAAAAAAAAZDeLYRhGXifxb5GQkCB3d3fFx8czHx6APDWsare8TgF4LLx/6PMc3wf1w6OBzwmAraDOs32vNLXkdQrIhHIzHvyArOyS2RrCZufAAwAAAAAAAEADDwAAAAAAALBpNPAAAAAAAAAAG0YDD8iklJQUjRw5Ur6+vnJ2dlbZsmU1btw43W8ayddee00Wi0XTp083l23ZskUWiyXD1549eyRJt27d0ssvv6xq1aopX758GT7p+Pz58+revbuefPJJ2dnZKTQ0NAeOGAAAAAAA2II8fQot8CiZOHGi5syZo0WLFqlKlSrau3ev+vTpI3d3d/Xv398qdtWqVfrxxx/l7e1ttbx+/fo6f/681bKRI0dq48aNqlu3rqS7jUJnZ2f1799fX331VYa5JCUlqVixYhoxYoSmTZuWjUcJAAAAAABsDQ08IJN27typtm3bqlWrVpKkMmXK6PPPP9fu3but4v744w+9+eabWr9+vRmbxsHBQV5eXub727dv6+uvv9abb74pi+Xuk4hcXFw0Z84cSdKOHTsUFxeXLpcyZcpoxowZkqT58+dn2zECAAAAAADbwy20QCbVr19fGzdu1C+//CJJOnDggLZv364WLVqYMampqerZs6eGDBmiKlWqPHSb33zzja5cuaI+ffrkWN4AAAAAAODRRgMPyKRhw4apa9euqlixovLnz69atWopNDRUPXr0MGMmTpyofPnypbul9n4+/fRTBQQEqGTJkjmVNgAAAKD3339fFovFnDv59OnT952befny5ZLu/mDdrVs3+fj4yNnZWZUqVTLvAkmzfft2NWjQQEWKFJGzs7MqVqyYboqXbdu2qXXr1vL29pbFYtHq1atz45AB4LHCLbRAJn355ZdaunSpwsPDVaVKFcXExCg0NFTe3t7q3bu3oqOjNWPGDO3bt8+8HfZBfv/9d61fv15ffvllLmQPAACAf6s9e/bof//7n6pXr24u8/HxSTc387x58zR58mTzDpPo6Gh5enpqyZIl8vHx0c6dOxUUFCR7e3uFhIRIujv9S0hIiKpXry4XFxdt375dr776qlxcXBQUFCRJun79umrUqKG+ffuqQ4cOuXTUAPB4oYEHZNKQIUPMq/AkqVq1avrtt980YcIE9e7dWz/88IMuXryoUqVKmeukpKTorbfe0vTp03X69Gmr7S1YsEBFihRRmzZtcvMwAAAA8C+SmJioHj166OOPP9b48ePN5fb29lZzM0t3H8TWpUsXubq6SpL69u1rNf7EE08oKipKK1euNBt4tWrVUq1atcyYMmXKaOXKlfrhhx/MBl6LFi2spp0BAGQdt9ACmXTjxg3Z2Vn/lbG3t1dqaqokqWfPnvrpp58UExNjvry9vTVkyBCtX7/eaj3DMLRgwQL16tVL+fPnz7VjAAAAwL9LcHCwWrVqJX9//wfGRUdHKyYmRoGBgQ+Mi4+PV+HChe87vn//fu3cuVONGzf+W/kCADLGFXhAJrVu3VrvvvuuSpUqpSpVqmj//v2aOnWq+ctkkSJFVKRIEat18ufPLy8vL1WoUMFq+aZNm3Tq1Cm98sorGe7ryJEjSk5O1tWrV/Xnn38qJiZGklSzZk0zJm1ZYmKiLl26pJiYGDk4OKhy5crZc8AAAAB4pC1btkz79u3Tnj17Hhr76aefqlKlSqpfv/59Y3bu3KkvvvhCa9euTTdWsmRJXbp0SXfu3NHo0aPvW+cCAP4eGnhAJn344YcaOXKk3njjDV28eFHe3t569dVXFRYWluVtffrpp6pfv74qVqyY4XjLli3122+/me/TbkswDCPdMunuL6bh4eEqXbp0ult1AQAA8O9z9uxZDRgwQJGRkXJycnpg7M2bNxUeHq6RI0feN+bQoUNq27atRo0apWbNmqUb/+GHH5SYmKgff/xRw4YNU7ly5dStW7d/fBwAgLto4AGZVLBgQU2fPl3Tp0/P9Dr3a6aFh4f/rfXudW8zDwAAALhXdHS0Ll68qNq1a5vLUlJStG3bNs2aNUtJSUmyt7eXJK1YsUI3btxQr169MtzWkSNH1LRpUwUFBWnEiBEZxvj6+kq6O0/0hQsXNHr0aBp4AJCNaOABAAAAwGOmadOmOnjwoNWyPn36qGLFiho6dKjZvJPu3h3Spk0bFStWLN12Dh8+rOeff169e/fWu+++m6l9p6amKikp6Z8dAADACg28x9SJAd3zOgXgsVFuxoOvmAQAALA1BQsWVNWqVa2Wubi4qEiRIlbLT5w4oW3btmndunXptnHo0CE9//zzCggI0KBBgxQbGyvp7oPc0pp9s2fPVqlSpcypYbZt26YPPvhA/fv3N7eTmJioEydOmO9PnTqlmJgYFS5cWKVKlcq+gwaAxxgNPAAAAAD4l5o/f75KliyZ4bx2K1as0KVLl7RkyRItWbLEXH7vvMupqakaPny4Tp06pXz58qls2bKaOHGiXn31VTN+7969atKkifl+0KBBkqTevXtr4cKFOXNgAPCYsRhMpJVrEhIS5O7urvj4eLm5ueXovrgCD8g+j+MVeMOqMicNkB3eP/R5ju8jN+sH/H18TgBsBXWe7XulqSWvU0Am5Nb/AzNbQ9jlSjYAAAAAAAAA/hYaeAAAAAAAAIANYw48AAAAAMhmTGnzaHgcp0oB8HjiCjwAAAAAAADAhtHAAwAAAAAAAGwYDTwAAAAAAADAhtHAAwAAAAAAAGwYDTwAAAAAAADAhtHAAwAAAAAAAGwYDTwAAAAAAADAhtHAAwAAAAAAAGwYDTwAAAAAAADAhtHAAwAAAAAAAGwYDTwAAAAAAADAhtHAAwAAAJAlc+bMUfXq1eXm5iY3Nzf5+fnpu+++kySdPn1aFoslw9fy5cvTbevKlSsqWbKkLBaL4uLirMaWLl2qGjVqqECBAipRooT69u2rK1euWMUsX75cFStWlJOTk6pVq6Z169bl2HEDAJBXaOABAAAAyJKSJUvq/fffV3R0tPbu3avnn39ebdu21eHDh+Xj46Pz589bvcaMGSNXV1e1aNEi3bYCAwNVvXr1dMt37NihXr16KTAwUIcPH9by5cu1e/du9evXz4zZuXOnunXrpsDAQO3fv1/t2rVTu3btdOjQoRw9fgAAchsNPAAAAOS5999/XxaLRaGhoeayW7duKTg4WEWKFJGrq6s6duyoCxcuWK135swZtWrVSgUKFJCnp6eGDBmiO3fuWMVs2bJFtWvXlqOjo8qVK6eFCxem2//s2bNVpkwZOTk5qV69etq9e3dOHOZjo3Xr1mrZsqXKly+vJ598Uu+++65cXV31448/yt7eXl5eXlavVatWqUuXLnJ1dbXazpw5cxQXF6fBgwen20dUVJTKlCmj/v37y9fXVw0bNtSrr75q9dnMmDFDzZs315AhQ1SpUiWNGzdOtWvX1qxZs3L8HAAAkJto4AEAACBP7dmzR//73//SXYU1cOBAffvtt1q+fLm2bt2qc+fOqUOHDuZ4SkqKWrVqpeTkZO3cuVOLFi3SwoULFRYWZsacOnVKrVq1UpMmTRQTE6PQ0FC98sorWr9+vRnzxRdfaNCgQRo1apT27dunGjVqKCAgQBcvXsz5g38MpKSkaNmyZbp+/br8/PzSjUdHRysmJkaBgYFWy48cOaKxY8dq8eLFsrNL/98SPz8/nT17VuvWrZNhGLpw4YJWrFihli1bmjFRUVHy9/e3Wi8gIEBRUVHZdHQAANgGGngAAADIM4mJierRo4c+/vhjFSpUyFweHx+vTz/9VFOnTtXzzz+vOnXqaMGCBdq5c6d+/PFHSdKGDRt05MgRLVmyRDVr1lSLFi00btw4zZ49W8nJyZKkuXPnytfXV1OmTFGlSpUUEhKiTp06adq0aea+pk6dqn79+qlPnz6qXLmy5s6dqwIFCmj+/Pm5ezIeMQcPHpSrq6scHR312muvadWqVapcuXK6uE8//VSVKlVS/fr1zWVJSUnq1q2bJk+erFKlSmW4/QYNGmjp0qV68cUX5eDgIC8vL7m7u2v27NlmTGxsrIoXL261XvHixRUbG5tNRwkAgG2ggQcAAIA8ExwcrFatWqW7iio6Olq3b9+2Wl6xYkWVKlXKvLoqKipK1apVs2rgBAQEKCEhQYcPHzZjHnSFVnJysqKjo61i7Ozs5O/v/8CruJKSkpSQkGD1+repUKGCYmJitGvXLr3++uvq3bu3jhw5YhVz8+ZNhYeHp7v6bvjw4apUqZJeeuml+27/yJEjGjBggMLCwhQdHa2IiAidPn1ar732Wo4cDwAAtowGHgAAAPLEsmXLtG/fPk2YMCHdWGxsrBwcHOTh4WG1/N6rq+539VXa2INiEhISdPPmTV2+fFkpKSlZvoprwoQJcnd3N18+Pj6ZO+jHiIODg8qVK6c6depowoQJqlGjhmbMmGEVs2LFCt24cUO9evWyWr5p0yYtX75c+fLlU758+dS0aVNJUtGiRTVq1ChJd89xgwYNNGTIEFWvXl0BAQH66KOPNH/+fJ0/f16S5OXllW5exAsXLsjLyyunDhsAgDxBAw8AAAC57uzZsxowYICWLl0qJyenvE4ny4YPH674+Hjzdfbs2bxOKc+lpqYqKSnJatmnn36qNm3aqFixYlbLv/rqKx04cEAxMTGKiYnRJ598Ikn64YcfFBwcLEm6ceNGurnx7O3tJUmGYUi6O0/exo0brWIiIyMznIsPAIBHWb68TgAAAAD/PtHR0bp48aJq165tLktJSdG2bds0a9YsrV+/XsnJyYqLi7O6Cu/eq6u8vLzSPS027Wqse2MyukLLzc1Nzs7Osre3l729fZav4nJ0dJSjo2PWD/wxMXz4cLVo0UKlSpXSn3/+qfDwcG3ZssXq4SAnTpzQtm3btG7dunTrly1b1ur95cuXJUmVKlUyP+/WrVurX79+mjNnjgICAnT+/HmFhobq6af/H3v3HZ/T/f9//HlFJJFEEjtCELVXqBlao1KxKYrysUsRu7U60FZr1ZbSgaD2bItGbW2pEaL2jC02aYIkkvP7wzfn52qCqJEr9bjfbtft5rzP67zP65wT8fa6znmfCvLy8pIk9e7dW9WqVdPYsWNVr149LViwQLt27dK33377nI4cAIDUwR14AAAAeOFq1qypffv2mXdghYWFqVy5cmrdurX55/Tp01vdXXXkyBGdOXPGvLvKz89P+/bts3pb7Nq1a+Xm5ma+TOFxd2g5ODiobNmyVjEJCQlav349d3E9wuXLl9W2bVsVLlxYNWvW1M6dO7VmzRq9+eabZsyMGTOUO3du1apV61/to3379ho3bpymTJmiEiVK6O2331bhwoW1bNkyM6Zy5cqaN2+evv32W/n6+mrJkiVasWKFSpQo8dTHCACALeEOPAAAALxwGTNmTFJkcXFxUZYsWcz2Tp06qV+/fsqcObPc3NzUs2dP+fn5qVKlSpKkWrVqqVixYmrTpo1Gjx6tiIgIffzxxwoMDDTvjuvataumTJmiAQMGqGPHjtqwYYMWLVqkVatWmfvt16+f2rVrp3LlyqlChQqaMGGCoqOj1aFDhxd0NtKe6dOnPzbmyy+/1Jdffpmi/qpXr24+Fvugnj17qmfPno/c9u2339bbb7+dov0AAJBWUcADAACATRo/frzs7OzUtGlTxcTEmC8xSJQuXTqtXLlS3bp1k5+fn1xcXNSuXTt99tlnZoyPj49WrVqlvn37auLEicqdO7e+//57BQQEmDEtWrTQlStXNGTIEEVERKh06dIKCQlJ8mILAACA1EIBDwAAADZh06ZNVstOTk4KCgpSUFDQQ7fJmzdvsnOsPah69eras2fPI2N69OihHj16pDjX1DaoxDupnQIe492altROAQDwH8IceAAAAAAAAIANo4AHAAAAAAAA2DAKeAAAAAAAAIANo4AHAAAAAAAA2DAKeAAAAAAAAIANo4AHAAAAAAAA2DAKeAAAAAAAAIANo4AHAAAAAAAA2DAKeAAAAAAAAIANo4AHAAAAAAAA2DAKeAAAAAAAAIANo4AHAAAAAAAA2DAKeAAAAAAAAIANo4AHAAAAAAAA2DAKeAAAAAAAAIANo4AHAAAAAAAA2DAKeAAAAAAAAIANs/kC3rBhw2SxWKw+RYoUMdffvXtXgYGBypIli1xdXdW0aVNdunTJqo8zZ86oXr16cnZ2Vvbs2dW/f3/du3fPKmbTpk169dVX5ejoqAIFCig4ODhJLkFBQcqXL5+cnJxUsWJF7dix47kcMwAAAAAAAJDI5gt4klS8eHFdvHjR/Pz+++/mur59++rnn3/W4sWLtXnzZl24cEFNmjQx18fHx6tevXqKjY3V1q1bNWvWLAUHB2vIkCFmTHh4uOrVq6caNWooLCxMffr00bvvvqs1a9aYMQsXLlS/fv00dOhQ7d69W76+vgoICNDly5dfzEkAAAAAAADASylNFPDs7e3l6elpfrJmzSpJunXrlqZPn65x48bpjTfeUNmyZTVz5kxt3bpVf/75pyTp119/1cGDB/XDDz+odOnSqlOnjj7//HMFBQUpNjZWkjRt2jT5+Pho7NixKlq0qHr06KFmzZpp/PjxZg7jxo1T586d1aFDBxUrVkzTpk2Ts7OzZsyY8eJPCAAAAAAAAF4aaaKAd+zYMXl5eSl//vxq3bq1zpw5I0kKDQ1VXFyc/P39zdgiRYooT5482rZtmyRp27ZtKlmypHLkyGHGBAQEKDIyUgcOHDBjHuwjMSaxj9jYWIWGhlrF2NnZyd/f34xJTkxMjCIjI60+AAAAAAAAwJOw+QJexYoVFRwcrJCQEE2dOlXh4eF6/fXX9ffffysiIkIODg7y8PCw2iZHjhyKiIiQJEVERFgV7xLXJ657VExkZKTu3Lmjq1evKj4+PtmYxD6SM2LECLm7u5sfb2/vf3UOAAAAAAAA8PKyT+0EHqdOnTrmn0uVKqWKFSsqb968WrRokTJkyJCKmT3e4MGD1a9fP3M5MjKSIh4AAAAAAACeiM3fgfdPHh4eKlSokI4fPy5PT0/Fxsbq5s2bVjGXLl2Sp6enJMnT0zPJW2kTlx8X4+bmpgwZMihr1qxKly5dsjGJfSTH0dFRbm5uVh8AAAAAAADgSaS5Al5UVJROnDihnDlzqmzZskqfPr3Wr19vrj9y5IjOnDkjPz8/SZKfn5/27dtn9bbYtWvXys3NTcWKFTNjHuwjMSaxDwcHB5UtW9YqJiEhQevXrzdjAAAAAAAAgOfB5gt4H3zwgTZv3qxTp05p69ateuutt5QuXTq98847cnd3V6dOndSvXz9t3LhRoaGh6tChg/z8/FSpUiVJUq1atVSsWDG1adNGe/fu1Zo1a/Txxx8rMDBQjo6OkqSuXbvq5MmTGjBggA4fPqyvv/5aixYtUt++fc08+vXrp++++06zZs3SoUOH1K1bN0VHR6tDhw6pcl4AAAAAAADwcrD5OfDOnTund955R9euXVO2bNn02muv6c8//1S2bNkkSePHj5ednZ2aNm2qmJgYBQQE6Ouvvza3T5cunVauXKlu3brJz89PLi4uateunT777DMzxsfHR6tWrVLfvn01ceJE5c6dW99//70CAgLMmBYtWujKlSsaMmSIIiIiVLp0aYWEhCR5sQUAAAAAAADwLNl8AW/BggWPXO/k5KSgoCAFBQU9NCZv3rxavXr1I/upXr269uzZ88iYHj16qEePHo+MAQAAAAAAAJ4lm3+EFgAAAAAAAHiZUcADAAAAAAAAbBgFPAAAAAAAAMCGUcADAAAAAAAAbBgFPAAAAAAAAMCGUcADAAAAAAAAbBgFPAAAAAAAAMCGUcADAAAAAAAAbBgFPAAAAAAAAMCGUcADAAAAAAAAbBgFPAAAAAAAAMCGUcADAABAqhgxYoTKly+vjBkzKnv27GrcuLGOHDliFXP37l0FBgYqS5YscnV1VdOmTXXp0iWrmDNnzqhevXpydnZW9uzZ1b9/f927d88qZtOmTXr11Vfl6OioAgUKKDg4OEk+QUFBypcvn5ycnFSxYkXt2LHjmR8zAADAv0EBDwAAAKli8+bNCgwM1J9//qm1a9cqLi5OtWrVUnR0tBnTt29f/fzzz1q8eLE2b96sCxcuqEmTJub6+Ph41atXT7Gxsdq6datmzZql4OBgDRkyxIwJDw9XvXr1VKNGDYWFhalPnz569913tWbNGjNm4cKF6tevn4YOHardu3fL19dXAQEBunz58os5GQAAAI9gn9oJAAAA4OUUEhJitRwcHKzs2bMrNDRUVatW1a1btzR9+nTNmzdPb7zxhiRp5syZKlq0qP78809VqlRJv/76qw4ePKh169YpR44cKl26tD7//HMNHDhQw4YNk4ODg6ZNmyYfHx+NHTtWklS0aFH9/vvvGj9+vAICAiRJ48aNU+fOndWhQwdJ0rRp07Rq1SrNmDFDgwYNeoFnBQAAICnuwAMAAIBNuHXrliQpc+bMkqTQ0FDFxcXJ39/fjClSpIjy5Mmjbdu2SZK2bdumkiVLKkeOHGZMQECAIiMjdeDAATPmwT4SYxL7iI2NVWhoqFWMnZ2d/P39zZh/iomJUWRkpNUHAADgeaGABwAAgFSXkJCgPn36qEqVKipRooQkKSIiQg4ODvLw8LCKzZEjhyIiIsyYB4t3iesT1z0qJjIyUnfu3NHVq1cVHx+fbExiH/80YsQIubu7mx9vb+9/d+AAAAApQAEPAAAAqS4wMFD79+/XggULUjuVFBk8eLBu3bplfs6ePZvaKQEAgP8w5sADAABAqurRo4dWrlypLVu2KHfu3Ga7p6enYmNjdfPmTau78C5duiRPT08z5p9vi018S+2DMf98c+2lS5fk5uamDBkyKF26dEqXLl2yMYl9/JOjo6McHR3/3QEDAAA8Ie7AAwAAQKowDEM9evTQ8uXLtWHDBvn4+FitL1u2rNKnT6/169ebbUeOHNGZM2fk5+cnSfLz89O+ffus3ha7du1aubm5qVixYmbMg30kxiT24eDgoLJly1rFJCQkaP369WYMAABAauIOPAAAAKSKwMBAzZs3Tz/++KMyZsxozjfn7u6uDBkyyN3dXZ06dVK/fv2UOXNmubm5qWfPnvLz81OlSpUkSbVq1VKxYsXUpk0bjR49WhEREfr4448VGBho3iHXtWtXTZkyRQMGDFDHjh21YcMGLVq0SKtWrTJz6devn9q1a6dy5cqpQoUKmjBhgqKjo8230gIAAKQmCngAAABIFVOnTpUkVa9e3ap95syZat++vSRp/PjxsrOzU9OmTRUTE6OAgAB9/fXXZmy6dOm0cuVKdevWTX5+fnJxcVG7du302WefmTE+Pj5atWqV+vbtq4kTJyp37tz6/vvvFRAQYMa0aNFCV65c0ZAhQxQREaHSpUsrJCQkyYstAAAAUgMFPAAAAKQKwzAeG+Pk5KSgoCAFBQU9NCZv3rxavXr1I/upXr269uzZ88iYHj16qEePHo/NCQAA4EVjDj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bwnFBQUpHz58snJyUkVK1bUjh07UjslAAAAPCOM9QAAgC2igPcEFi5cqH79+mno0KHavXu3fH19FRAQoMuXL6d2agAAAHhKjPUAAICtooD3BMaNG6fOnTurQ4cOKlasmKZNmyZnZ2fNmDEjtVMDAADAU2KsBwAAbJV9aieQVsTGxio0NFSDBw822+zs7OTv769t27Ylu01MTIxiYmLM5Vu3bkmSIiMjn2+ykv6OiXvu+wBeFi/i7+yLFhPP7wjgWXgRvx8S92EYxnPf18vsScd6qTnOk/g9nhb8HWNJ7RSQAozzkBr4/ZA2vKjfDykd61HAS6GrV68qPj5eOXLksGrPkSOHDh8+nOw2I0aM0Keffpqk3dvb+7nkCOA5+WZJamcAwEZNcF/6wvb1999/y93d/YXt72XzpGM9xnl4nAnJ/xcBtoZxHlIBvx/SiBf8++FxYz0KeM/R4MGD1a9fP3M5ISFB169fV5YsWWSxUHF/2UVGRsrb21tnz56Vm5tbaqcDwIbw+wEPMgxDf//9t7y8vFI7FTyAcR4ehd/jAB6G3w/4p5SO9SjgpVDWrFmVLl06Xbp0yar90qVL8vT0THYbR0dHOTo6WrV5eHg8rxSRRrm5ufGLG0Cy+P2ARNx59/w96ViPcR5Sgt/jAB6G3w94UErGerzEIoUcHBxUtmxZrV+/3mxLSEjQ+vXr5efnl4qZAQAA4Gkx1gMAALaMO/CeQL9+/dSuXTuVK1dOFSpU0IQJExQdHa0OHTqkdmoAAAB4Soz1AACAraKA9wRatGihK1euaMiQIYqIiFDp0qUVEhKSZLJjICUcHR01dOjQJI/fAAC/H4DUwVgPzwq/xwE8DL8f8G9ZjMe9pxYAAAAAAABAqmEOPAAAAAAAAMCGUcADAAAAAAAAbBgFPAAAAAAAAMCGUcADUqh9+/Zq3LjxE21jsVi0YsWK55LPo5w6dUoWi0VhYWEvfN/Ay6h69erq06ePuZwvXz5NmDAh1fL5t4KDg+Xh4ZHaaQDAC8c4D8DDMM6DraCAB/yf9u3by2KxyGKxyMHBQQUKFNBnn32me/fuSZImTpyo4ODg555HbGysRo8eLV9fXzk7Oytr1qyqUqWKZs6cqbi4uOe+f+BlZBiG/P39FRAQkGTd119/LQ8PD507dy4VMku5iIgI9ezZU/nz55ejo6O8vb3VoEEDrV+/PrVTA4BUxzgPeHkxzsN/hX1qJwDYktq1a2vmzJmKiYnR6tWrFRgYqPTp02vw4MFyd3d/7vuPjY1VQECA9u7dq88//1xVqlSRm5ub/vzzT3311VcqU6aMSpcu/dzzAF42FotFM2fOVMmSJfXNN9/ovffekySFh4drwIABmjp1qnLnzp3KWT7cqVOnVKVKFXl4eGjMmDEqWbKk4uLitGbNGgUGBurw4cOpnSIApDrGecDLiXEe/iu4Aw94gKOjozw9PZU3b15169ZN/v7++umnnyQlfbSievXq6tWrlwYMGKDMmTPL09NTw4YNe2T/Q4cOVc6cOfXXX38lu37ChAnasmWL1q9fr8DAQJUuXVr58+dXq1attH37dhUsWFCSFBISotdee00eHh7KkiWL6tevrxMnTiTp7/Dhw6pcubKcnJxUokQJbd68+d+dGOAl4O3trYkTJ+qDDz5QeHi4DMNQp06dVKtWLZUpU0Z16tSRq6urcuTIoTZt2ujq1asp7vvMmTNq1KiRXF1d5ebmpubNm+vSpUuSpFu3bildunTatWuXJCkhIUGZM2dWpUqVzO1/+OEHeXt7P7T/7t27y2KxaMeOHWratKkKFSqk4sWLq1+/fvrzzz/NuHHjxqlkyZJycXGRt7e3unfvrqioqCT9rVixQgULFpSTk5MCAgJ09uzZFB8rANgqxnnAy4tx3v/HOC/tooAHPEKGDBkUGxv70PWzZs2Si4uLtm/frtGjR+uzzz7T2rVrk8QZhqGePXtq9uzZ+u2331SqVKlk+5s7d678/f1VpkyZJOvSp08vFxcXSVJ0dLT69eunXbt2af369bKzs9Nbb72lhIQEq2369++v999/X3v27JGfn58aNGiga9euPckpAF4q7dq1U82aNdWxY0dNmTJF+/fv1zfffKM33nhDZcqU0a5duxQSEqJLly6pefPmKeozISFBjRo10vXr17V582atXbtWJ0+eVIsWLSRJ7u7uKl26tDZt2iRJ2rdvnywWi/bs2WMOujZv3qxq1aol2//169cVEhKiwMBA83fEgx6c68TOzk6TJk3SgQMHNGvWLG3YsEEDBgywir99+7a++OILzZ49W3/88Ydu3rypli1bpuhYASAtYZwHvFwY5zHOS/MMAIZhGEa7du2MRo0aGYZhGAkJCcbatWsNR0dH44MPPkiy3jAMo1q1asZrr71m1Uf58uWNgQMHmsuSjMWLFxutWrUyihYtapw7d+6ROWTIkMHo1avXE+d+5coVQ5Kxb98+wzAMIzw83JBkjBw50oyJi4szcufObYwaNeqJ+wdeJpcuXTKyZs1q2NnZGcuXLzc+//xzo1atWlYxZ8+eNSQZR44cMQzj/u+D3r17m+vz5s1rjB8/3jAMw/j111+NdOnSGWfOnDHXHzhwwJBk7NixwzAMw+jXr59Rr149wzAMY8KECUaLFi0MX19f45dffjEMwzAKFChgfPvtt8nmu337dkOSsWzZsic+1sWLFxtZsmQxl2fOnGlIMv7880+z7dChQ4YkY/v27U/cPwDYCsZ5AAyDcR7jvLSNO/CAB6xcuVKurq5ycnJSnTp11KJFi0c+LvHPb1hz5sypy5cvW7X17dtX27dv15YtW5QrV65H7t8wjBTleezYMb3zzjvKnz+/3NzclC9fPkn3b99+kJ+fn/lne3t7lStXTocOHUrRPoCXVfbs2fXee++paNGiaty4sfbu3auNGzfK1dXV/BQpUkSSkn2k6Z8OHTokb29vq0cjihUrJg8PD/PvY7Vq1fT7778rPj5emzdvVvXq1VW9enVt2rRJFy5c0PHjx1W9evVk+0/p7w1JWrdunWrWrKlcuXIpY8aMatOmja5du6bbt2+bMfb29ipfvry5XKRIEatcASCtYpwHgHEe47y0jAIe8IAaNWooLCxMx44d0507d8xHJx4mffr0VssWiyXJ4w1vvvmmzp8/rzVr1jx2/4UKFUrRJKQNGjTQ9evX9d1332n79u3avn27JD3yMRAAKWdvby97+/vveYqKilKDBg0UFhZm9Tl27JiqVq36TPZXtWpV/f3339q9e7e2bNliNbDbvHmzvLy8zLmR/qlgwYKyWCyP/d1x6tQp1a9fX6VKldLSpUsVGhqqoKAgSfzuAPByYJwHQGKch7SLAh7wABcXFxUoUEB58uQxf6k/rYYNG2revHl69913tWDBgkfGtmrVSuvWrdOePXuSrIuLi1N0dLSuXbumI0eO6OOPP1bNmjVVtGhR3bhxI9n+HpzU9N69ewoNDVXRokWf7oCAl8yrr76qAwcOKF++fCpQoIDV51H/8UtUtGhRnT171mqC4IMHD+rmzZsqVqyYpPvzl5QqVUpTpkxR+vTpVaRIEVWtWlV79uzRypUrHzoviiRlzpxZAQEBCgoKUnR0dJL1N2/elCSFhoYqISFBY8eOVaVKlVSoUCFduHAhSfy9e/fMiZYl6ciRI7p58ya/OwCkeYzzAPwT4zzGeWkJBTzgBXjrrbc0Z84cdejQQUuWLHloXJ8+fVSlShXVrFlTQUFB2rt3r06ePKlFixapUqVKOnbsmDJlyqQsWbLo22+/1fHjx7Vhwwb169cv2f6CgoK0fPlyHT58WIGBgbpx44Y6duz4vA4T+E8KDAzU9evX9c4772jnzp06ceKE1qxZow4dOig+Pv6x2/v7+6tkyZJq3bq1du/erR07dqht27aqVq2aypUrZ8ZVr15dc+fONQdxmTNnVtGiRbVw4cJHDuyk+3/X4+PjVaFCBS1dulTHjh3ToUOHNGnSJPMRqwIFCiguLk6TJ0/WyZMnNWfOHE2bNi1JX+nTp1fPnj21fft2hYaGqn379qpUqZIqVKjwJKcNAF4ajPOAtItxHuO8tIQCHvCCNGvWTLNmzVKbNm20bNmyZGMcHR21du1aDRgwQN98840qVaqk8uXLa9KkSerVq5dKlCghOzs7LViwQKGhoSpRooT69u2rMWPGJNvfyJEjNXLkSPn6+ur333/XTz/9pKxZsz7PwwT+c7y8vPTHH38oPj5etWrVUsmSJdWnTx95eHjIzu7x/4xaLBb9+OOPypQpk6pWrSp/f3/lz59fCxcutIqrVq2a4uPjreZAqV69epK25OTPn1+7d+9WjRo19P7776tEiRJ68803tX79ek2dOlWS5Ovrq3HjxmnUqFEqUaKE5s6dqxEjRiTpy9nZWQMHDlSrVq1UpUoVubq6JskVAGCNcR6QNjHOY5yXlliMJ5kVEQAAAAAAAMALxR14AAAAAAAAgA2jgAcAAAAAAADYMAp4AAAAAAAAgA2jgAcAAAAAAADYMAp4AAAAAAAAgA2jgAcAAAAAAADYMAp4AAAAAAAAgA2jgAcAAAAAAADYMAp4AAAAAAAAgA2jgAcA/xAREaGePXsqf/78cnR0lLe3txo0aKD169endmoAAAB4CozzAKRV9qmdAADYklOnTqlKlSry8PDQmDFjVLJkScXFxWnNmjUKDAzU4cOHUztFAAAA/AuM8wCkZdyBBwAP6N69uywWi3bs2KGmTZuqUKFCKl68uPr166c///xTknTmzBk1atRIrq6ucnNzU/PmzXXp0iWzj2HDhql06dKaMWOG8uTJI1dXV3Xv3l3x8fEaPXq0PD09lT17dn3xxRdW+7ZYLJo6darq1KmjDBkyKH/+/FqyZIlVzMCBA1WoUCE5Ozsrf/78+uSTTxQXF5dk33PmzFG+fPnk7u6uli1b6u+//5YkzZ49W1myZFFMTIxVv40bN1abNm2e6bkEAACwJYzzAKRlFPAA4P9cv35dISEhCgwMlIuLS5L1Hh4eSkhIUKNGjXT9+nVt3rxZa9eu1cmTJ9WiRQur2BMnTuiXX35RSEiI5s+fr+nTp6tevXo6d+6cNm/erFGjRunjjz/W9u3brbb75JNP1LRpU+3du1etW7dWy5YtdejQIXN9xowZFRwcrIMHD2rixIn67rvvNH78+CT7XrFihVauXKmVK1dq8+bNGjlypCTp7bffVnx8vH766Scz/vLly1q1apU6duz41OcQAADAFjHOY5wHpHkGAMAwDMPYvn27IclYtmzZQ2N+/fVXI126dMaZM2fMtgMHDhiSjB07dhiGYRhDhw41nJ2djcjISDMmICDAyJcvnxEfH2+2FS5c2BgxYoS5LMno2rWr1f4qVqxodOvW7aH5jBkzxihbtqy5nNy++/fvb1SsWNFc7tatm1GnTh1zeezYsUb+/PmNhISEh+4HAAAgLWOcxzgPSOuYAw8A/o9hGI+NOXTokLy9veXt7W22FStWTB4eHjp06JDKly8vScqXL58yZsxoxuTIkUPp0qWTnZ2dVdvly5et+vfz80uyHBYWZi4vXLhQkyZN0okTJxQVFaV79+7Jzc3Napt/7jtnzpxW++ncubPKly+v8+fPK1euXAoODlb79u1lsVgee/wAAABpEeM8xnlAWscjtADwfwoWLCiLxfJMJjBOnz691bLFYkm2LSEhIcV9btu2Ta1bt1bdunW1cuVK7dmzRx999JFiY2Mfu+8H91OmTBn5+vpq9uzZCg0N1YEDB9S+ffsU5wEAAJDWMM4DkNZRwAOA/5M5c2YFBAQoKChI0dHRSdbfvHlTRYsW1dmzZ3X27Fmz/eDBg7p586aKFSv21DkkTqD84HLRokUlSVu3blXevHn10UcfqVy5cipYsKBOnz79r/bz7rvvKjg4WDNnzpS/v7/VN80AAAD/NYzzAKR1FPAA4AFBQUGKj49XhQoVtHTpUh07dkyHDh3SpEmT5OfnJ39/f5UsWVKtW7fW7t27tWPHDrVt21bVqlVTuXLlnnr/ixcv1owZM3T06FENHTpUO3bsUI8ePSTd/+b4zJkzWrBggU6cOKFJkyZp+fLl/2o/rVq10rlz5/Tdd98xqTEAAHgpMM4DkJZRwAOAB+TPn1+7d+9WjRo19P7776tEiRJ68803tX79ek2dOlUWi0U//vijMmXKpKpVq8rf31/58+fXwoULn8n+P/30Uy1YsEClSpXS7NmzNX/+fPMb34YNG6pv377q0aOHSpcura1bt+qTTz75V/txd3dX06ZN5erqqsaNGz+T3AEAAGwZ4zwAaZnFSMlsngCA585isWj58uUvbKBVs2ZNFS9eXJMmTXoh+wMAAHhZMc4D8LR4Cy0AvGRu3LihTZs2adOmTfr6669TOx0AAAA8I4zzgP8uCngA8JIpU6aMbty4oVGjRqlw4cKpnQ4AAACeEcZ5wH8Xj9ACAAAAAAAANoyXWAAAAAAAAAA2jAIeAAAAAAAAYMMo4AEAAAAAAAA2jAIeAAAAAAAAYMMo4AEAAAAAAAA2jAIeAAAAAAAAYMMo4AEAAAAAAAA2jAIeAAAAAAAAYMMo4AEAAAAAAAA2jAIeAAAAAAAAYMMo4AEAAAAAAAA2jAIeAAAAAAAAYMMo4AEAAAAAAAA2jAIeAAAAAAAAYMMo4AEAAAAAAAA2jAIeAAAAAAAAYMMo4AEAAAAAAAA2jAIekIZt2rRJFotFmzZtSu1U0qT27dsrX758qZ1GsoYNGyaLxaKrV6+mdiqwIfydBwCkZbb479i9e/c0YMAAeXt7y87OTo0bN5YkWSwWDRs27F/3W716dZUoUeLZJAkAooAHPDGLxZKiT0oGJl9++aVWrFiRZvJNiy5cuKBhw4YpLCwstVOxSdWrV7f6OcicObPKly+vGTNmKCEhIbXTe2G2bt2qYcOG6ebNmymKb9++vSwWi9zc3HTnzp0k648dO2ae06+++uoZZwsAQMqltbGrJAUHB1vl5uTkpEKFCqlHjx66dOnSM93XjBkzNGbMGDVr1kyzZs1S3759k4170rHCi3T37l2NHz9eFStWlLu7u9X5Onr0aGqnB+AZsU/tBIC0Zs6cOVbLs2fP1tq1a5O0Fy1a9LF9ffnll2rWrJn5Td/z8CzzTYsuXLigTz/9VPny5VPp0qWt1n333XcvVZHqYXLnzq0RI0ZIkq5cuaLZs2erU6dOOnr0qEaOHJnK2b0YW7du1aeffqr27dvLw8MjRdvY29vr9u3b+vnnn9W8eXOrdXPnzpWTk5Pu3r37HLIFACDl0trY9UGfffaZfHx8dPfuXf3++++aOnWqVq9erf3798vZ2fmZ7GPDhg3KlSuXxo8fb9V+584d2dv///8u/5uxwotw9epV1a5dW6Ghoapfv75atWolV1dXHTlyRAsWLNC3336r2NjY1E4TwDNAAQ94Qv/73/+slv/880+tXbs2Sbut+Lf53r59+5kNjGxV+vTpUzsFm+Du7m718/Dee++pcOHCmjJlij7//HPO00M4OjqqSpUqmj9/fpIC3rx581SvXj0tXbo0lbIDAOC+tDZ2fVCdOnVUrlw5SdK7776rLFmyaNy4cfrxxx/1zjvvJLtNdHS0XFxcUryPy5cvJ1uQc3Jy+lc5v2jt27fXnj17tGTJEjVt2tRq3eeff66PPvoolTID8KzxCC3wHERHR+v999+Xt7e3HB0dVbhwYX311VcyDMOMsVgsio6O1qxZs8zHA9q3by9JOn36tLp3767ChQsrQ4YMypIli95++22dOnXqueSbOEdHaGioqlatKmdnZ3344YeSpB9//FH16tWTl5eXHB0d9corr+jzzz9XfHx8sn0cPHhQNWrUkLOzs3LlyqXRo0cn2d/kyZNVvHhxOTs7K1OmTCpXrpzmzZtnrn+S479586b69u2rfPnyydHRUblz51bbtm119epVbdq0SeXLl5ckdejQwTzPwcHBkpKfAy8l1066f/169OihFStWqESJEnJ0dFTx4sUVEhJiFff333+rT58+Zn7Zs2fXm2++qd27d6fo2ly9elXNmzeXm5ubsmTJot69e1vd1VWtWjX5+vomu23hwoUVEBCQov08yNnZWZUqVVJ0dLSuXLmSoutx8uRJWSyWJN9eS/e/sbZYLJo/f76k/z+/39GjR/W///1P7u7uypYtmz755BMZhqGzZ8+qUaNGcnNzk6enp8aOHZukz5iYGA0dOlQFChSQo6OjvL29NWDAAMXExFjFpeQ6DRs2TP3795ck+fj4mD8nKfn71qpVK/3yyy9Wj9Ps3LlTx44dU6tWrZLd5uTJk3r77beVOXNm81yvWrUqSdy5c+fUuHFjubi4KHv27Orbt2+S40u0fft21a5dW+7u7nJ2dla1atX0xx9/PDZ/AACktDN2feONNyRJ4eHhku6P5VxdXXXixAnVrVtXGTNmVOvWrVN0TKdOnZLFYtHGjRt14MCBJI8SPzgH3tOMFUJDQ1W5cmVlyJBBPj4+mjZtmrkuKipKLi4u6t27d5Ltzp07p3Tp0plPSSRn+/btWrVqlTp16pSkeCfd/7Lxn1N5bNiwQa+//rpcXFzk4eGhRo0a6dChQ1YxTztWS5zrcOHChfrwww/l6ekpFxcXNWzYUGfPnrWK/e233/T2228rT5485piub9++SaYoSbzW58+fV+PGjeXq6qps2bLpgw8+MP9fYhiG8uXLp0aNGiU5F3fv3pW7u7vee++9h55PwNZxBx7wjBmGoYYNG2rjxo3q1KmTSpcurTVr1qh///46f/68WeCYM2eO3n33XVWoUEFdunSRJL3yyiuS7hcAtm7dqpYtWyp37tw6deqUpk6dqurVq+vgwYPP5c64a9euqU6dOmrZsqX+97//KUeOHJLuz0Hi6uqqfv36ydXVVRs2bNCQIUMUGRmpMWPGWPVx48YN1a5dW02aNFHz5s21ZMkSDRw4UCVLllSdOnUk3X9stVevXmrWrJlZjPrrr7+0fft2s+CR0uOPiorS66+/rkOHDqljx4569dVXdfXqVf300086d+6cihYtqs8++0xDhgxRly5d9Prrr0uSKleunOw5SOm1S/T7779r2bJl6t69uzJmzKhJkyapadOmOnPmjLJkySJJ6tq1q5YsWaIePXqoWLFiunbtmn7//XcdOnRIr7766mOvS/PmzZUvXz6NGDFCf/75pyZNmqQbN25o9uzZkqQ2bdqoc+fO2r9/v9VEyTt37tTRo0f18ccfP3YfyTl58qTSpUsnDw8PrV69+rHXI3/+/KpSpYrmzp2bZO6YuXPnKmPGjEkGUy1atFDRokU1cuRIrVq1SsOHD1fmzJn1zTff6I033tCoUaM0d+5cffDBBypfvryqVq0qSUpISFDDhg31+++/q0uXLipatKj27dun8ePH6+jRo0nm5nncdWrSpImOHj2q+fPna/z48cqaNaskKVu2bI89T02aNFHXrl21bNkydezYUdL9u++KFCmS7PW9dOmSKleurNu3b6tXr17KkiWLZs2apYYNG2rJkiV66623JN1/bKdmzZo6c+aMevXqJS8vL82ZM0cbNmxI0ueGDRtUp04dlS1bVkOHDpWdnZ1mzpypN954Q7/99psqVKjw2OMAALy80tLY9cSJE5JkjrOk+y+hCAgI0GuvvaavvvpKzs7OKTqmbNmyac6cOfriiy8UFRVlFsqSe5T4344Vbty4obp166p58+Z65513tGjRInXr1k0ODg7q2LGjXF1d9dZbb2nhwoUaN26c0qVLZ247f/58GYZhFiST89NPP0m6Px5MiXXr1qlOnTrKnz+/hg0bpjt37mjy5MmqUqWKdu/eneSL7X87Vkv0xRdfyGKxaODAgbp8+bImTJggf39/hYWFKUOGDJKkxYsX6/bt2+rWrZuyZMmiHTt2aPLkyTp37pwWL15s1V98fLwCAgJUsWJFffXVV1q3bp3Gjh2rV155Rd26dZPFYtH//vc/jR49WtevX1fmzJnNbX/++WdFRkamiTtPgYcyADyVwMBA48G/SitWrDAkGcOHD7eKa9asmWGxWIzjx4+bbS4uLka7du2S9Hn79u0kbdu2bTMkGbNnzzbbNm7caEgyNm7c+K/zNQzDqFatmiHJmDZtWopyee+99wxnZ2fj7t27Sfp4ML+YmBjD09PTaNq0qdnWqFEjo3jx4o/MMaXHP2TIEEOSsWzZsiTxCQkJhmEYxs6dOw1JxsyZM5PEtGvXzsibN6+5/CTXTpLh4OBg1bZ3715DkjF58mSzzd3d3QgMDHzk8SZn6NChhiSjYcOGVu3du3c3JBl79+41DMMwbt68aTg5ORkDBw60iuvVq5fh4uJiREVFPXI/1apVM4oUKWJcuXLFuHLlinHo0CGjV69ehiSjQYMGhmGk/Hp88803hiTj0KFDZltsbKyRNWtWq5/zxGPr0qWL2Xbv3j0jd+7chsViMUaOHGm237hxw8iQIYPV9nPmzDHs7OyM3377zSqnadOmGZKMP/74w2xL6XUaM2aMIckIDw9/5PlK1K5dO8PFxcUwjPs/HzVr1jQMwzDi4+MNT09P49NPPzXCw8MNScaYMWPM7fr06WNIssr977//Nnx8fIx8+fIZ8fHxhmEYxoQJEwxJxqJFi8y46Ohoo0CBAlZ/5xMSEoyCBQsaAQEB5s+8Ydy/Zj4+Psabb76ZouMBALw80sLYdebMmYYkY926dcaVK1eMs2fPGgsWLDCyZMliZMiQwTh37pxhGPf/PZZkDBo0yGr7JzmmatWqJTs2lWQMHTrUXH7SsULi2Hjs2LFmW0xMjFG6dGkje/bsRmxsrGEYhrFmzRpDkvHLL79YbV+qVCmjWrVqj9zHW2+9ZUgybty4kaKcEvd97do1s23v3r2GnZ2d0bZtW7Ptacdqidc5V65cRmRkpNm+aNEiQ5IxceJEsy25n50RI0YYFovFOH36tNmWeK0/++wzq9gyZcoYZcuWNZePHDliSDKmTp1qFdewYUMjX758VuMlIK3hEVrgGVu9erXSpUunXr16WbW///77MgxDv/zyy2P7SPxGSpLi4uJ07do1FShQQB4eHil+9PJJOTo6qkOHDo/M5e+//9bVq1f1+uuv6/bt2zp8+LBVrKurq9W3Wg4ODqpQoYJOnjxptnl4eOjcuXPauXPnQ3NJ6fEvXbpUvr6+5l1LD7JYLI854qSe9Nr5+/ub3zxLUqlSpeTm5pbkeLdv364LFy48cT6SFBgYaLXcs2dPM1fp/vx1jRo1Mr+lle5/O7lw4ULz8cvHOXz4sLJly6Zs2bKpaNGimjx5surVq6cZM2ZISvn1aN68uZycnDR37lyzbc2aNbp69Wqy33a+++675p/TpUuncuXKyTAMderUyWz38PBQ4cKFrc7p4sWLVbRoURUpUkRXr141P4mP1WzcuNFqPym5Tk+jVatW2rRpkyIiIrRhwwZFREQ89PHZ1atXq0KFCnrttdfMNldXV3Xp0kWnTp3SwYMHzbicOXOqWbNmZpyzs7N5x0OisLAw83Hda9eumeciOjpaNWvW1JYtW3hRCwDgkWx57Orv769s2bLJ29tbLVu2lKurq5YvX65cuXJZxXXr1u2ZH9OzYG9vb/XIpoODg9577z1dvnxZoaGhku4fo5eXl9X4af/+/frrr78ee7dYZGSkJCljxoyPzeXixYsKCwtT+/btre5MK1WqlN58801zbPmgfztWS9S2bVur3Jo1a6acOXNa7evBn53o6GhdvXpVlStXlmEY2rNnT5I+u3btarX8+uuvW+27UKFCqlixotX5vH79un755Re1bt36X/0fAbAVFPCAZ+z06dPy8vJK8g9p4u34p0+ffmwfd+7c0ZAhQ8w5O7Jmzaps2bLp5s2bunXr1nPJO1euXHJwcEjSfuDAAb311ltyd3eXm5ubsmXLZg4m/plL7ty5k/yjmClTJt24ccNcHjhwoFxdXVWhQgUVLFhQgYGBSebqSunxnzhxwuqx0af1pNcuT548Sfr45/GOHj1a+/fvl7e3typUqKBhw4Y9UeGoYMGCVsuvvPKK7OzsrOZcadu2rc6cOaPffvtN0v3HIy5dupTixyny5cuntWvXat26dfr9998VERGhlStXmo+HpPR6eHh4qEGDBlbzGc6dO1e5cuUyi2sP+uf5c3d3l5OTk7nfB9sfPKfHjh3TgQMHzKJj4qdQoUKS7k9G/aj9SEmv09NInHNn4cKFmjt3rsqXL68CBQokG3v69GkVLlw4Sfs/f8ZOnz6tAgUKJPn79M9tjx07Jklq165dkvPx/fffKyYm5rn9zgDwcFu2bFGDBg3k5eUli8WS5NH+x0mcf+qfnyeZmB9IKVseuwYFBWnt2rXauHGjDh48qJMnTyaZ39fe3l65c+d+5sf0LHh5eSX5e5s4Xkkcy9nZ2al169ZasWKFbt++Len/v83+7bfffmT/bm5uku5/yf44icf8sHFI4heAD/q3Y7VE/xzHWiwWFShQwGoce+bMGbOomDivXbVq1SQl/b+Gk5NTkseWkxvTtW3bVn/88Yd5zIsXL1ZcXFyKx8aArWIOPMAG9ezZUzNnzlSfPn3k5+cnd3d3WSwWtWzZ8rndTfPgt1+Jbt68qWrVqsnNzU2fffaZXnnlFTk5OWn37t0aOHBgklwenLfjQYl3hkn3BwhHjhzRypUrFRISoqVLl+rrr7/WkCFD9Omnn0pKneP/N1JyvM2bN9frr7+u5cuX69dff9WYMWM0atQoLVu2zJwX8Ekk961hQECAcuTIoR9++EFVq1bVDz/8IE9PT/n7+6eoTxcXl0fGPsn1aNu2rRYvXqytW7eqZMmS+umnn9S9e3fZ2SX9vii585eSc5qQkKCSJUtq3LhxycZ6e3s/cZ9Pw9HRUU2aNNGsWbN08uRJc8LrFyHx/I8ZM0alS5dONsbV1fWF5QPgvujoaPn6+qpjx45q0qTJE2//wQcfJLnLpGbNmuaLmQBb87zGbhUqVDDfQvswjo6OyY4z0pK2bdtqzJgxWrFihd555x3NmzdP9evXl7u7+yO3K1KkiCRp37595lzPz9K/HaulVHx8vN58801dv35dAwcOVJEiReTi4qLz58+rffv2Kf6/xj+1bNlSffv21dy5c/Xhhx/qhx9+ULly5ZItXgJpCQU84BnLmzev1q1bp7///tvqW7/Ex03z5s1rtj3sFu4lS5aoXbt2Vm90unv3rtWbLl+ETZs26dq1a1q2bJnVpLSJb/76t1xcXNSiRQu1aNFCsbGxatKkib744gsNHjxYTk5OKT7+V155Rfv373/kvp7kNvknuXZPImfOnOrevbu6d++uy5cv69VXX9UXX3yRogLesWPH5OPjYy4fP35cCQkJVpMMp0uXTq1atVJwcLBGjRqlFStWqHPnzike5DzOk/w81q5dW9myZdPcuXNVsWJF3b59+5l/2/nKK69o7969qlmz5jN7DOJp+2nVqpVmzJghOzs7tWzZ8qFxefPm1ZEjR5K0//NnLG/evNq/f78Mw7DK7Z/bJj4a7ObmluKCLYDnr06dOo/8HR8TE6OPPvpI8+fP182bN1WiRAmNGjVK1atXl3S/8P5g8X3v3r06ePCg1dsrgWflvzR2TfQ8xnT/Zqxw4cIFRUdHW92Fd/ToUUmyGsuVKFFCZcqU0dy5c5U7d26dOXNGkydPfmz/DRo00IgRI/TDDz88toCXeMwPG4dkzZr1md/lm/ikQCLDMHT8+HGVKlVK0v3C49GjRzVr1iy1bdvWjFu7du1T7Tdz5syqV6+e5s6dq9atW+uPP/7QhAkTnqpPwBak7a8qABtUt25dxcfHa8qUKVbt48ePl8VisRrQu7i4JDuwSZcuXZJvsSZPnmy+Iv1FSSwAPZhLbGysvv7663/d57Vr16yWHRwcVKxYMRmGobi4OHO/KTn+pk2bau/evVq+fHmS/SRunzgQSckA8kmuXUrEx8cnufU/e/bs8vLyUkxMTIr6CAoKslpOHMz9M5c2bdroxo0beu+99xQVFfVM37D1JD+P9vb25lvWgoODVbJkSXOQ9qw0b95c58+f13fffZdk3Z07d5I8/pEST/JzkpwaNWro888/15QpU+Tp6fnQuLp162rHjh3atm2b2RYdHa1vv/1W+fLlU7Fixcy4CxcuaMmSJWbc7du39e2331r1V7ZsWb3yyiv66quvFBUVlWR/V65c+VfHA+D56tGjh7Zt26YFCxbor7/+0ttvv63atWsn+c9uou+//16FChV6LnfYAP+lsWuiZz2mk/7dWOHevXv65ptvzOXY2Fh98803ypYtm8qWLWsV26ZNG/3666+aMGGCsmTJkqIc/fz8VLt2bX3//ffJPqofGxurDz74QNL9L5RLly6tWbNmWR3D/v379euvv6pu3bopPq6Umj17ttXjvUuWLNHFixfNY0vu/xqGYWjixIlPve82bdro4MGD6t+/v9KlS/fIL1iBtII78IBnrEGDBqpRo4Y++ugjnTp1Sr6+vvr111/1448/qk+fPlaT6ZctW1br1q3TuHHj5OXlJR8fH1WsWFH169fXnDlz5O7urmLFimnbtm1at26dsmTJ8kKPpXLlysqUKZPatWunXr16yWKxaM6cOU/16GGtWrXk6empKlWqKEeOHDp06JCmTJmievXqmd+QpvT4+/fvryVLlujtt99Wx44dVbZsWV2/fl0//fSTpk2bJl9fX73yyivy8PDQtGnTlDFjRrm4uKhixYpWd7UlepJrlxJ///23cufOrWbNmsnX11eurq5at26ddu7cafUN9aOEh4erYcOGql27trZt26YffvhBrVq1kq+vr1VcmTJlVKJECfMFD6+++uoT5fooT/rz2LZtW02aNEkbN27UqFGjnlkeidq0aaNFixapa9eu2rhxo6pUqaL4+HgdPnxYixYt0po1ax77uM0/JQ6iP/roI7Vs2VLp06dXgwYNUvxNtJ2dnT7++OPHxg0aNEjz589XnTp11KtXL2XOnFmzZs1SeHi4li5daj4C1LlzZ02ZMkVt27ZVaGiocubMqTlz5sjZ2TnJfr///nvVqVNHxYsXV4cOHZQrVy6dP39eGzdulJubm37++ecnOhcAnq8zZ85o5syZOnPmjLy8vCTdf2Q2JCREM2fO1JdffmkVf/fuXc2dO1eDBg1KjXTxEvgvjV3/zTGl1L8ZK3h5eWnUqFE6deqUChUqpIULFyosLEzffvut0qdPbxXbqlUrDRgwQMuXL1e3bt2SrH+Y2bNnq1atWmrSpIkaNGigmjVrysXFRceOHdOCBQt08eJFffXVV5LuT7lRp04d+fn5qVOnTrpz544mT54sd3f35zIFSObMmfXaa6+pQ4cOunTpkiZMmKACBQqoc+fOku4/AvzKK6/ogw8+0Pnz5+Xm5qalS5c+k3mK69WrpyxZsmjx4sWqU6eOsmfP/tR9Aqnuhb3vFviPCgwMNP75V+nvv/82+vbta3h5eRnp06c3ChYsaIwZMybJa8sPHz5sVK1a1ciQIYMhyXz9+o0bN4wOHToYWbNmNVxdXY2AgADj8OHDRt68eZN9RfvGjRufKt9q1aoZxYsXTzb+jz/+MCpVqmRkyJDB8PLyMgYMGGC+7v7B/T6sj3bt2hl58+Y1l7/55hujatWqRpYsWQxHR0fjlVdeMfr372/cunXLjEnp8RuGYVy7ds3o0aOHkStXLsPBwcHInTu30a5dO+Pq1atmzI8//mgUK1bMsLe3NyQZM2fOTDY3w0j5tZNkBAYGJjneB3OMiYkx+vfvb/j6+hoZM2Y0XFxcDF9fX+Prr79O9lw/aOjQoYYk4+DBg0azZs2MjBkzGpkyZTJ69Ohh3LlzJ9ltRo8ebUgyvvzyy8f2n+hR1z7Rk1yPRMWLFzfs7OyMc+fOPfTYrly5YtXerl07w8XFJUU5xsbGGqNGjTKKFy9uODo6GpkyZTLKli1rfPrpp1Y/Sym5Tok+//xzI1euXIadnZ0hyQgPD3/IGXl4rg8KDw83JBljxoyxaj9x4oTRrFkzw8PDw3BycjIqVKhgrFy5Msn2p0+fNho2bGg4OzsbWbNmNXr37m2EhIQk+3d+z549RpMmTcy/V3nz5jWaN29urF+//pE5Anj+JBnLly83l1euXGlIMlxcXKw+9vb2RvPmzZNsP2/ePMPe3t6IiIh4gVnjvywtjF1nzpxpSDJ27tz5yLhH/Xuc0mN62FhIkjF06FCrticZKyT2u2vXLsPPz89wcnIy8ubNa0yZMuWh29StW9eQZGzduvXhB52M27dvG1999ZVRvnx5w9XV1XBwcDAKFixo9OzZ0zh+/LhV7Lp164wqVaoYGTJkMNzc3IwGDRoYBw8etIp52rFa4nWeP3++MXjwYCN79uxGhgwZjHr16hmnT5+22vbgwYOGv7+/4erqamTNmtXo3LmzsXfvXqsx+6P2nZhrcrp3725IMubNm5f8iQPSGIthPKNZvAEAqWrixInq27evTp06leybV1+kMmXKKHPmzFq/fn2q5gEAqc1isWj58uVq3LixJGnhwoVq3bq1Dhw4kGSuUldX1ySP4desWVNubm7JThcB4L/lrbfe0r59+3T8+PHUTuWpbNq0STVq1NDixYvVrFmzVMujb9++mj59uiIiIpI8xQCkRTxCCwD/AYZhaPr06apWrVqqF+927dqlsLAwBQcHp2oeAGCLypQpo/j4eF2+fPmxc9qFh4dr48aN+umnn15QdgBSy8WLF7Vq1Sp99NFHqZ3Kf8Ldu3f1ww8/qGnTphTv8J9BAQ8A0rDo6Gj99NNP2rhxo/bt26cff/wx1XLZv3+/QkNDNXbsWOXMmVMtWrRItVwAIDVFRUVZ3UETHh6usLAwZc6cWYUKFVLr1q3Vtm1bjR07VmXKlNGVK1e0fv16lSpVSvXq1TO3mzFjhnLmzPmvJtwHkDaEh4frjz/+0Pfff6/06dPrvffeS+2U0rTLly9r3bp1WrJkia5du6bevXundkrAM0MBDwDSsCtXrqhVq1by8PDQhx9+qIYNG6ZaLkuWLNFnn32mwoULa/78+XJyckq1XAAgNe3atUs1atQwl/v16ydJateunYKDgzVz5kwNHz5c77//vs6fP6+sWbOqUqVKql+/vrlNQkKCgoOD1b59+ySP2gL479i8ebM6dOigPHnyaNasWY98mz0e7+DBg2rdurWyZ8+uSZMmqXTp0qmdEvDMMAceAAAAAAAAYMPsUjsBAAAAAAAAAA9HAQ8AAAAAAACwYcyB9wIlJCTowoULypgxoywWS2qnAwAA0gDDMPT333/Ly8tLdnZ892qrGOcBAIB/I6VjPQp4L9CFCxfk7e2d2mkAAIA06OzZs8qdO3dqp4GHYJwHAACexuPGehTwXqCMGTNKun9R3NzcUjkbAACQFkRGRsrb29scR8A2Mc4DAAD/RkrHehTwXqDExync3NwY2AEAgCfCY5m2jXEeAAB4Go8b6zGRCgAAAAAAAGDDKOABAAAAAAAANowCHgAAAAAAAGDDmAMPAIA0LD4+XnFxcamdBp5S+vTplS5dutROAwAAADaKAh4A4LnbsmWLxowZo9DQUF28eFHLly9X48aNrWIOHTqkgQMHavPmzbp3756KFSumpUuXKk+ePFZxhmGobt26CgkJseonODhYHTp0SHb/ly5dUvbs2SVJc+fO1ejRo3Xs2DG5u7urTp06GjNmjLJkyfLQfhwdHXX37t1ncCaeraioKJ07d06GYaR2KnhKFotFuXPnlqura2qnAgBAmjVy5EgNHjxYvXv31oQJEx4bv2DBAr3zzjtq1KiRVqxYYbYbhqGhQ4fqu+++082bN1WlShVNnTpVBQsWlCSdOnVKn3/+uTZs2KCIiAh5eXnpf//7nz766CM5ODiY/fz1118KDAzUzp07lS1bNvXs2VMDBgx4olyeh6CgII0ZM0YRERHy9fXV5MmTVaFCBfPYfHx8kt1u0aJFevvtt59rbng4CngAgOcuOjpavr6+6tixo5o0aZJk/YkTJ/Taa6+pU6dO+vTTT+Xm5qYDBw7IyckpSeyECROSfUNTixYtVLt2bau29u3b6+7du2bx7o8//lDbtm01fvx4NWjQQOfPn1fXrl3VuXNnLVu2zNzOzc1NR44cMZdt8e2f8fHxOnfunJydnZUtWzabzBEpYxiGrly5onPnzqlgwYLciQcAwL+wc+dOffPNNypVqlSK4k+dOqUPPvhAr7/+epJ1o0eP1qRJkzRr1iz5+Pjok08+UUBAgA4ePCgnJycdPnxYCQkJ+uabb1SgQAHt379fnTt3VnR0tL766itJUmRkpGrVqiV/f39NmzZN+/btU8eOHeXh4aEuXbqkOJcnFRwcrODgYG3atCnZ9QsXLlS/fv00bdo0VaxYURMmTFBAQICOHDmi7Nmzy9vbWxcvXrTa5ttvv9WYMWNUp06dp84P/x4FPADAc1enTp1H/oP/0UcfqW7duho9erTZ9sorrySJCwsL09ixY7Vr1y7lzJnTal2GDBmUIUMGc/nKlSvasGGDpk+fbrZt27ZN+fLlU69evSRJPj4+eu+99zRq1CirviwWizw9PZ/sIF+wuLg4GYahbNmyWR030qZs2bLp1KlTiouLo4AHAMATioqKUuvWrfXdd99p+PDhj42Pj49X69at9emnn+q3337TzZs3zXWGYWjChAn6+OOP1ahRI0nS7NmzlSNHDq1YsUItW7ZU7dq1rb44zp8/v44cOaKpU6eaBby5c+cqNjZWM2bMkIODg4oXL66wsDCNGzfOqoD3qFwkKSYmRh999JHmz5+vmzdvqkSJEho1apSqV6/+r87VuHHj1LlzZ/OJk2nTpmnVqlWaMWOGBg0apHTp0iUZBy9fvlzNmzfnSYFUxkssAACpKiEhQatWrVKhQoUUEBCg7Nmzq2LFikkeHbh9+7ZatWqloKCgFBXXZs+eLWdnZzVr1sxs8/Pz09mzZ7V69WoZhqFLly5pyZIlqlu3rtW2UVFRyps3r7y9vdWoUSMdOHDgmRzr88Cdd/8NXEcAAP69wMBA1atXT/7+/imK/+yzz5Q9e3Z16tQpybrw8HBFRERY9eXu7q6KFStq27ZtD+3z1q1bypw5s7m8bds2Va1a1eqR2sQ73W7cuJGiXCSpR48e2rZtmxYsWKC//vpLb7/9tmrXrq1jx46l6FgfFBsbq9DQUKtjs7Ozk7+//0OPLTQ0VGFhYQ/NDy8OBTwAQKq6fPmyoqKiNHLkSNWuXVu//vqr3nrrLTVp0kSbN2824/r27avKlSub34Q+zvTp09WqVSuru9OqVKmiuXPnqkWLFnJwcJCnp6fc3d0VFBRkxhQuXFgzZszQjz/+qB9++EEJCQmqXLmyzp079+wOGgAAAM/EggULtHv3bo0YMSJF8b///rumT5+u7777Ltn1ERERkqQcOXJYtefIkcNc90/Hjx/X5MmT9d5771n1k1wfD+7jcbmcOXNGM2fO1OLFi/X666/rlVde0QcffKDXXntNM2fOTMHRWrt69ari4+Of6NimT5+uokWLqnLlyk+8PzxbPEILAEhVCQkJkqRGjRqpb9++kqTSpUtr69atmjZtmqpVq6affvpJGzZs0J49e1LU57Zt23To0CHNmTPHqv3gwYPq3bu3hgwZooCAAF28eFH9+/dX165dzUdt/fz85OfnZ25TuXJlFS1aVN98840+//zzZ3HIAAAAeAbOnj2r3r17a+3atcnOnfxPf//9t9q0aaPvvvtOWbNmfSY5nD9/XrVr19bbb7+tzp07p3i7lOSyb98+xcfHq1ChQlbtMTEx5gvYzpw5o2LFipnr7t27p7i4OKvHXT/88EN9+OGHT3JYkqQ7d+5o3rx5+uSTT554Wzx7FPAAAKkqa9assre3txp4SFLRokX1+++/S5I2bNigEydOyMPDwyqmadOmev3115NM0vv999+rdOnSKlu2rFX7iBEjVKVKFfXv31+SVKpUKbm4uOj111/X8OHDk8yrJ0np06dXmTJldPz48ac8UvyXBQcHq0+fPknmrQEAAM9PaGioLl++rFdffdVsi4+P15YtWzRlyhTFxMRYzS174sQJnTp1Sg0aNDDbEr9Mtre315EjR8ypWi5dumQ1Nrx06ZJKly5ttf8LFy6oRo0aqly5sr799lurdZ6enrp06ZJVW+Kyp6dninKJiopSunTpFBoammSO3MQCnZeXl8LCwsz2ZcuWaenSpZo7d67Zlvhob9asWZUuXbpk80puipolS5bo9u3batu2bZJ1ePF4hBYAkKocHBxUvnx5q7e+StLRo0eVN29eSdKgQYP0119/KSwszPxI0vjx45M8PhAVFaVFixYlO0/H7du3ZWdn/U9f4mDIMIxk84uPj9e+ffuSLe7Zsvbt28tischiscjBwUEFChTQZ599pnv37qV2ak8lODg4SSH3capXry6LxaKRI0cmWVevXj1ZLBYNGzbs2SQIAABemJo1a2rfvn1WY8Ry5cqpdevWCgsLS1L0KlKkSJL4hg0bqkaNGgoLC5O3t7d8fHzk6emp9evXm9tFRkZq+/btVk9pnD9/XtWrV1fZsmU1c+bMJGNMPz8/bdmyRXFxcWbb2rVrVbhwYWXKlClFuZQpU0bx8fG6fPmyChQoYPVJLLjZ29tbtWfPnl0ZMmSwakss4Dk4OKhs2bJWx5aQkKD169dbHVui6dOnq2HDhsqWLdtTXCU8K9yBBwB47qKioqzuYAsPD1dYWJgyZ86sPHnyqH///mrRooWqVq2qGjVqKCQkRD///LN5Z52np2ey3wrmyZNHPj4+Vm0LFy7UvXv39L///S9JfIMGDdS5c2dNnTrVfIS2T58+qlChgry8vCTdn0i4UqVKKlCggG7evKkxY8bo9OnTevfdd5/hGXkxateurZkzZyomJkarV69WYGCg0qdPr8GDB6d2ai+ct7e3goODNWjQILPt/PnzWr9+fZorzgIAgPsyZsyoEiVKWLW5uLgoS5YsZnvbtm2VK1cujRgxQk5OTkniE78YfLC9T58+Gj58uAoWLCgfHx998skn8vLyUuPGjSX9/+Jd3rx59dVXX+nKlSvmtolj1latWunTTz9Vp06dNHDgQO3fv18TJ07U+PHjJSlFuRQqVEitW7dW27ZtNXbsWJUpU0ZXrlzR+vXrVapUKdWrV++Jz1m/fv3Url07lStXThUqVNCECRMUHR1tvpU20fHjx7VlyxatXr36ifeB54M78AAAz92uXbtUpkwZlSlTRtL9gUOZMmU0ZMgQSdJbb72ladOmafTo0SpZsqS+//57LV26VK+99toT72v69Olq0qRJsndptW/fXuPGjdOUKVNUokQJvf322ypcuLCWLVtmxty4cUOdO3dW0aJFVbduXUVGRmrr1q1JHvFNCxwdHeXp6am8efOqW7du8vf3108//aRx48apZMmScnFxkbe3t7p3766oqChJUnR0tNzc3LRkyRKrvlasWCEXFxf9/fffOnXqlCwWixYtWqTXX39dGTJkUPny5XX06FHt3LlT5cqVk6urq+rUqWM1oJXuP95ctGhROTk5qUiRIvr666/NdYn9Llu2TDVq1JCzs7N8fX3Nt6Jt2rRJHTp00K1bt8y7C1N651z9+vV19epV/fHHH2bbrFmzVKtWLWXPnt0q9saNG2rbtq0yZcokZ2dn1alTJ8mb3oKDg5UnTx45Ozvrrbfe0rVr15Ls88cff9Srr74qJycn5c+fX59++mmavwMSAIC05syZM7p48eITbTNgwAD17NlTXbp0Ufny5RUVFaWQkBBznr21a9fq+PHjWr9+vXLnzq2cOXOan0Tu7u769ddfFR4errJly+r999/XkCFD1KVLlyfKZebMmWrbtq3ef/99FS5cWI0bN9bOnTuVJ0+eJ+onUYsWLfTVV19pyJAhKl26tMLCwhQSEpLkxRYzZsxQ7ty5VatWrX+1Hzx7FuNhzwzhmYuMjJS7u7tu3bolNze31E4HAJCG3b17V+Hh4fLx8Ul20ub27dvr5s2bWrFihdnWqFEjnTt3Tm3atJGvr698fHx08uRJde/eXW+88YZZTOvSpYvOnz+vVatWWW3r4eGhWbNm6dSpU/Lx8VGRIkU0YcIE5cmTRx07dlRcXJwyZsyo4cOHy9nZWc2bN5e/v7+mTp0qSZo7d6769++vKVOmqEyZMtqzZ486d+6scePGqV27dlb9fvXVVypYsKA++ugj7dy5U8ePH1dCQoKmTp2qIUOGmI9cu7q6Wk3SnJzq1aurdOnSMgxD0dHR+v777yXd/1Z79OjRGjZsmBo3bmwWAxs1aqRjx47pm2++kZubmwYOHKgTJ07o4MGDSp8+vbZv367KlStrxIgRaty4sUJCQjR06FAZhmHOgffbb7+pfv36mjRpkl5//XWdOHFCXbp0Ufv27TV06NAnup6MH9IGrhMAAPg3UjyGMPDC3Lp1y5Bk3Lp1K7VTAQCkcXfu3DEOHjxo3LlzJ9n17dq1Mxo1amQYhmEkJCQYa9euNRwdHY0PPvggSezixYuNLFmymMvbt2830qVLZ1y4cMEwDMO4dOmSYW9vb2zatMkwDMMIDw83JBnff/+9uc38+fMNScb69evNthEjRhiFCxc2l1955RVj3rx5Vvv+/PPPDT8/v4f2e+DAAUOScejQIcMwDGPmzJmGu7v7Y8/Pg6pVq2b07t3bCAsLMzJmzGhERUUZmzdvNrJnz27ExcUZvr6+xtChQw3DMIyjR48akow//vjD3P7q1atGhgwZjEWLFhmGYRjvvPOOUbduXat9tGjRwiqvmjVrGl9++aVVzJw5c4ycOXMmm+Ojrifjh7SB6wQAAP6NlI4hmAMPAID/qJUrV8rV1VVxcXFKSEhQq1atNGzYMK1bt04jRozQ4cOHFRkZqXv37unu3bu6ffu2nJ2dVaFCBRUvXlyzZs3SoEGD9MMPPyhv3ryqWrWqVf+lSpUy/5z42EXJkiWt2i5fvizp/qO5J06cUKdOndS5c2cz5t69e3J3d39ov4mPoly+fFlFihR5qvPh6+urggULasmSJdq4caPatGkje3vrodChQ4dkb2+vihUrmm1ZsmRR4cKFdejQITPmrbfestrOz89PISEh5vLevXv1xx9/6IsvvjDb4uPjrc4zAAAAkFIU8ADgJTSoxDupnQIeY+T++U/dR40aNTR16lQ5ODjIy8tL9vb2OnXqlOrXr69u3brpiy++UObMmfX777+rU6dOio2NNQtL7777roKCgjRo0CDNnDlTHTp0kMViseo/ffr05p8T1/2zLSEhQZLMOfa+++47q+KYpCRviEuu38R+nlbHjh0VFBSkgwcPaseOHc+kz+RERUXp008/VZMmTZKsS+6RZwAAnpXjvVuldgrAf0KBifNSOwUrFPAAAPiPcnFxUYECBazaQkNDlZCQoLFjx8rO7v67rBYtWpRk2//9738aMGCAJk2apIMHD6pdu3ZPlUuOHDnk5eWlkydPqnXr1v+6HwcHB8XHx//r7Vu1aqUPPvhAvr6+yb6YpGjRorp37545z50kXbt2TUeOHDHjixYtqu3bt1tt9+eff1otv/rqqzpy5EiS8w8AAAD8GxTwAAB4iRQoUEBxcXGaPHmyGjRooD/++EPTpk1LEpcpUyY1adJE/fv3V61atZQ7d+6n3venn36qXr16yd3dXbVr11ZMTIx27dqlGzduqF+/finqI1++fIqKitL69evl6+srZ2fnJ3ocNVOmTLp48aLVXX4PKliwoBo1aqTOnTvrm2++UcaMGTVo0CDlypVLjRo1kiT16tVLVapU0VdffaVGjRppzZo1Vo/PStKQIUNUv3595cmTR82aNZOdnZ327t2r/fv3a/jw4SnOFwAAAJAku9ROAAAAvDi+vr4aN26cRo0apRIlSmju3LkaMWJEsrGJj9V27Njxmez73Xff1ffff6+ZM2eqZMmSqlatmoKDg+Xj45PiPipXrqyuXbuqRYsWypYtm0aPHv3EeXh4eMjFxeWh62fOnKmyZcuqfv368vPzk2EYWr16tVn0q1Spkr777jtNnDhRvr6++vXXX/Xxxx9b9REQEKCVK1fq119/Vfny5VWpUiWNHz9eefPmfeJ8AQAAAIthGEZqJ/GySPGrgQHgOWMOPNv3uDnw7t69q/DwcPn4+Dy3OdXmzJmjvn376sKFC3JwcHgu+8B9j7qejB/SBq4TAFvBHHjAs/Gi5sBL6RiCR2gBAICV27dv6+LFixo5cqTee+89incAAABAKuMRWgAAYGX06NEqUqSIPD09NXjw4NRO55F+++03ubq6PvQDAAAA/BekagFvy5YtatCggby8vGSxWLRixYokMYcOHVLDhg3l7u4uFxcXlS9fXmfOnDHX3717V4GBgcqSJYtcXV3VtGlTXbp0yaqPM2fOqF69enJ2dlb27NnVv39/3bt3zypm06ZNevXVV+Xo6KgCBQooODg4SS5BQUHKly+fnJycVLFiRe3YseOZnAcAAGzJsGHDFBcXp/Xr19t8EaxcuXIKCwt76AcAAAD4L0jVAl50dLR8fX0VFBSU7PoTJ07otddeU5EiRbRp0yb99ddf+uSTT6zmhunbt69+/vlnLV68WJs3b9aFCxfUpEkTc318fLzq1aun2NhYbd26VbNmzVJwcLCGDBlixoSHh6tevXqqUaOGwsLC1KdPH7377rtas2aNGbNw4UL169dPQ4cO1e7du+Xr66uAgABdvnz5OZwZAACQEhkyZFCBAgUe+gEAAAD+C2zmJRYWi0XLly9X48aNzbaWLVsqffr0mjNnTrLb3Lp1S9myZdO8efPUrFkzSdLhw4dVtGhRbdu2TZUqVdIvv/yi+vXr68KFC8qRI4ckadq0aRo4cKCuXLkiBwcHDRw4UKtWrdL+/fut9n3z5k2FhIRIkipWrKjy5ctrypQpkqSEhAR5e3urZ8+eGjRoUIqOkcmNAdgKXmJh+2zhJRZ4cXiJRdrHdQJgK3iJBfBs2NpLLGx2DryEhAStWrVKhQoVUkBAgLJnz66KFStaPWYbGhqquLg4+fv7m21FihRRnjx5tG3bNknStm3bVLJkSbN4J0kBAQGKjIzUgQMHzJgH+0iMSewjNjZWoaGhVjF2dnby9/c3Y5ITExOjyMhIqw8AAAAAAADwJGy2gHf58mVFRUVp5MiRql27tn799Ve99dZbatKkiTZv3ixJioiIkIODgzw8PKy2zZEjhyIiIsyYB4t3iesT1z0qJjIyUnfu3NHVq1cVHx+fbExiH8kZMWKE3N3dzY+3t/eTnwgAAAAAAAC81Gy2gJeQkCBJatSokfr27avSpUtr0KBBql+/vqZNm5bK2aXM4MGDdevWLfNz9uzZ1E4JAAAAAAAAaYzNFvCyZs0qe3t7FStWzKq9aNGi5ltoPT09FRsbq5s3b1rFXLp0SZ6enmbMP99Km7j8uBg3NzdlyJBBWbNmVbp06ZKNSewjOY6OjnJzc7P6AAAAAAAAAE/CZgt4Dg4OKl++vI4cOWLVfvToUeXNm1eSVLZsWaVPn17r16831x85ckRnzpyRn5+fJMnPz0/79u2zelvs2rVr5ebmZhYH/fz8rPpIjEnsw8HBQWXLlrWKSUhI0Pr1680YAADw35QvXz5NmDAhtdMAAADAS8w+NXceFRWl48ePm8vh4eEKCwtT5syZlSdPHvXv318tWrRQ1apVVaNGDYWEhOjnn3/Wpk2bJEnu7u7q1KmT+vXrp8yZM8vNzU09e/aUn5+fKlWqJEmqVauWihUrpjZt2mj06NGKiIjQxx9/rMDAQDk6OkqSunbtqilTpmjAgAHq2LGjNmzYoEWLFmnVqlVmbv369VO7du1Urlw5VahQQRMmTFB0dLQ6dOjw4k4YAADP2Yt+Q/Hj3rb7MBEREfriiy+0atUqnT9/XtmzZ1fp0qXVp08f1axZ8xlnCQAAAKSuVC3g7dq1SzVq1DCX+/XrJ0lq166dgoOD9dZbb2natGkaMWKEevXqpcKFC2vp0qV67bXXzG3Gjx8vOzs7NW3aVDExMQoICNDXX39trk+XLp1Wrlypbt26yc/PTy4uLmrXrp0+++wzM8bHx0erVq1S3759NXHiROXOnVvff/+9AgICzJgWLVroypUrGjJkiCIiIlS6dGmFhIQkebEFAAB4vk6dOqUqVarIw8NDY8aMUcmSJRUXF6c1a9YoMDBQhw8ffuI+4+PjZbFYZGdnsw8nAAAA4CWWqgW86tWryzCMR8Z07NhRHTt2fOh6JycnBQUFKSgo6KExefPm1erVqx+by549ex4Z06NHD/Xo0eORMQAA4Pnq3r27LBaLduzYIRcXF7O9ePHi5phh3Lhxmjlzpk6ePKnMmTOrQYMGGj16tFxdXSVJwcHB6tOnj2bPnq1Bgwbp6NGjOn78uJydndWpUyetW7dOnp6eGj58eKocIwAAAPCgVC3gAQAAPInr168rJCREX3zxhVXxLpGHh4ckyc7OTpMmTZKPj49Onjyp7t27a8CAAVZ36d++fVujRo3S999/ryxZsih79uxq1qyZLly4oI0bNyp9+vTq1auX1Ty6AAAAQGqggAcAANKM48ePyzAMFSlS5JFxffr0Mf+cL18+DR8+XF27drUq4MXFxenrr7+Wr6+vpPsvyvrll1+0Y8cOlS9fXpI0ffp0FS1a9NkfCAAAAPAEKOABAIA043FTbyRat26dRowYocOHDysyMlL37t3T3bt3dfv2bTk7O0u6/5b5UqVKmdscOnRI9vb2Klu2rNlWpEgR864+AAAAILUwUzMAAEgzChYsKIvF8sgXVZw6dUr169dXqVKltHTpUoWGhppz5cbGxppxGTJkkMViee45AwAAAE+LAh4AAEgzMmfOrICAAAUFBSk6OjrJ+ps3byo0NFQJCQkaO3asKlWqpEKFCunChQuP7btIkSK6d++eQkNDzbYjR47o5s2bz/IQAAAAgCdGAQ8AAKQpQUFBio+PV4UKFbR06VIdO3ZMhw4d0qRJk+Tn56cCBQooLi5OkydP1smTJzVnzhxNmzbtsf0WLlxYtWvX1nvvvaft27crNDRU7777rjJkyPACjgoAAAB4OObAAwAAppH756d2Co+VP39+7d69W1988YXef/99Xbx4UdmyZVPZsmU1depU+fr6aty4cRo1apQGDx6sqlWrasSIEWrbtu1j+545c6beffddVatWTTly5NDw4cP1ySefvICjAgAAAB7OYqR0Nmg8tcjISLm7u+vWrVtyc3NL7XQAvMQGlXgntVPAYzyukHb37l2Fh4fLx8dHTk5OLygrPC+Pup6MH9IGrhMAW3G8d6vUTgH4Tygwcd4L2U9KxxA8QgsAAAAAAADYMAp4AAAAAAAAgA2jgAcAAAAAAADYMAp4AAAAAAAAgA2jgAcAAAAAAADYMAp4AAAAAAAAgA2jgAcAAAA8YOTIkbJYLOrTp09qpwIAACCJAh4AAABg2rlzp7755huVKlUqtVMBAAAwUcADAAAAJEVFRal169b67rvvlClTptROBwAAwEQBDwAA4AGbNm2SxWLRzZs3UzsVvGCBgYGqV6+e/P39HxsbExOjyMhIqw8AAMDzYp/aCQAAANtxvHerF7q/AhPn/avtIiIi9MUXX2jVqlU6f/68smfPrtKlS6tPnz6qWbPmM84SL4MFCxZo9+7d2rlzZ4riR4wYoU8//fQ5ZwUAAHAfBTwAAJCmnDp1SlWqVJGHh4fGjBmjkiVLKi4uTmvWrFFgYKAOHz6c2ikijTl79qx69+6ttWvXysnJKUXbDB48WP369TOXIyMj5e3t/bxSBAAALzkeoQUAAGlK9+7dZbFYtGPHDjVt2lSFChVS8eLF1a9fP/3555+SpHHjxqlkyZJycXGRt7e3unfvrqioKLOP06dPq0GDBsqUKZNcXFxUvHhxrV692mo/oaGhKleunJydnVW5cmUdOXLkhR4nXpzQ0FBdvnxZr776quzt7WVvb6/Nmzdr0qRJsre3V3x8fJJtHB0d5ebmZvUBAAB4XijgAQCANOP69esKCQlRYGCgXFxckqz38PCQJNnZ2WnSpEk6cOCAZs2apQ0bNmjAgAFmXGBgoGJiYrRlyxbt27dPo0aNkqurq1VfH330kcaOHatdu3bJ3t5eHTt2fK7HhtRTs2ZN7du3T2FhYeanXLlyat26tcLCwpQuXbrUThEAALzkeIQWAACkGcePH5dhGCpSpMgj4/r06WP+OV++fBo+fLi6du2qr7/+WpJ05swZNW3aVCVLlpQk5c+fP0kfX3zxhapVqyZJGjRokOrVq6e7d++m+BFLpB0ZM2ZUiRIlrNpcXFyUJUuWJO0AAACpgTvwAABAmmEYRori1q1bp5o1aypXrlzKmDGj2rRpo2vXrun27duSpF69emn48OGqUqWKhg4dqr/++itJH6VKlTL/nDNnTknS5cuXn8FRAAAAAE+GAh4AAEgzChYsKIvF8sgXVZw6dUr169dXqVKltHTpUoWGhiooKEiSFBsbK0l69913dfLkSbVp00b79u1TuXLlNHnyZKt+0qdPb/7ZYrFIkhISEp71IcFGbdq0SRMmTEjtNAAAACRRwAMAAGlI5syZFRAQoKCgIEVHRydZf/PmTYWGhiohIUFjx45VpUqVVKhQIV24cCFJrLe3t7p27aply5bp/fff13ffffciDgEAAAB4YhTwAABAmhIUFKT4+HhVqFBBS5cu1bFjx3To0CFNmjRJfn5+KlCggOLi4jR58mSdPHlSc+bM0bRp06z66NOnj9asWaPw8HDt3r1bGzduVNGiRVPpiAAAAIBH4yUWAADAVGDivNRO4bHy58+v3bt364svvtD777+vixcvKlu2bCpbtqymTp0qX19fjRs3TqNGjdLgwYNVtWpVjRgxQm3btjX7iI+PV2BgoM6dOyc3NzfVrl1b48ePT8WjAgAAAB7OYqR0Nmg8tcjISLm7u+vWrVtyc3NL7XQAvMQGlXgntVPAY4zcP/+R6+/evavw8HD5+PjwVtT/gEddT8YPaQPXCYCtON67VWqnAPwnvKgvtlM6huARWgAAAAAAAMCGUcADAAAAAAAAbBgFPAAAAAAAAMCGUcADAAAAAAAAbBgFPAAA0jDeRfXfwHUEAADAo1DAAwAgDUqXLp0kKTY2NpUzwbOQeB0TrysAAADwIPvUTgAAADw5e3t7OTs768qVK0qfPr3s7PhOLq1KSEjQlStX5OzsLHt7hmYAAABIilEiAABpkMViUc6cORUeHq7Tp0+ndjp4SnZ2dsqTJ48sFktqpwIAAAAbRAEPAIA0ysHBQQULFuQx2v8ABwcH7qIEAADAQ6XqSHHLli1q0KCBvLy8ZLFYtGLFiofGdu3aVRaLRRMmTLBqv379ulq3bi03Nzd5eHioU6dOioqKsor566+/9Prrr8vJyUne3t4aPXp0kv4XL16sIkWKyMnJSSVLltTq1aut1huGoSFDhihnzpzKkCGD/P39dezYsX997AAAPAt2dnZycnLik8Y/FO8AAADwKKk6WoyOjpavr6+CgoIeGbd8+XL9+eef8vLySrKudevWOnDggNauXauVK1dqy5Yt6tKli7k+MjJStWrVUt68eRUaGqoxY8Zo2LBh+vbbb82YrVu36p133lGnTp20Z88eNW7cWI0bN9b+/fvNmNGjR2vSpEmaNm2atm/fLhcXFwUEBOju3bvP4EwAAAAAAAAAyUvVR2jr1KmjOnXqPDLm/Pnz6tmzp9asWaN69epZrTt06JBCQkK0c+dOlStXTpI0efJk1a1bV1999ZW8vLw0d+5cxcbGasaMGXJwcFDx4sUVFhamcePGmYW+iRMnqnbt2urfv78k6fPPP9fatWs1ZcoUTZs2TYZhaMKECfr444/VqFEjSdLs2bOVI0cOrVixQi1btnzWpwYAAAAAAACQlMp34D1OQkKC2rRpo/79+6t48eJJ1m/btk0eHh5m8U6S/P39ZWdnp+3bt5sxVatWlYODgxkTEBCgI0eO6MaNG2aMv7+/Vd8BAQHatm2bJCk8PFwRERFWMe7u7qpYsaIZk5yYmBhFRkZafQAAAAAAAIAnYdMFvFGjRsne3l69evVKdn1ERISyZ89u1WZvb6/MmTMrIiLCjMmRI4dVTOLy42IeXP/gdsnFJGfEiBFyd3c3P97e3o88XgAAAAAAAOCfbLaAFxoaqokTJyo4OFgWiyW10/lXBg8erFu3bpmfs2fPpnZKAAAAAAAASGNstoD322+/6fLly8qTJ4/s7e1lb2+v06dP6/3331e+fPkkSZ6enrp8+bLVdvfu3dP169fl6elpxly6dMkqJnH5cTEPrn9wu+RikuPo6Cg3NzerDwAAAAAAAPAkbLaA16ZNG/31118KCwszP15eXurfv7/WrFkjSfLz89PNmzcVGhpqbrdhwwYlJCSoYsWKZsyWLVsUFxdnxqxdu1aFCxdWpkyZzJj169db7X/t2rXy8/OTJPn4+MjT09MqJjIyUtu3bzdjAAAAAAAAgOchVd9CGxUVpePHj5vL4eHhCgsLU+bMmZUnTx5lyZLFKj59+vTy9PRU4cKFJUlFixZV7dq11blzZ02bNk1xcXHq0aOHWrZsKS8vL0lSq1at9Omnn6pTp04aOHCg9u/fr4kTJ2r8+PFmv71791a1atU0duxY1atXTwsWLNCuXbv07bffSpIsFov69Omj4cOHq2DBgvLx8dEnn3wiLy8vNW7c+DmfJQAAAAAAALzMUrWAt2vXLtWoUcNc7tevnySpXbt2Cg4OTlEfc+fOVY8ePVSzZk3Z2dmpadOmmjRpkrne3d1dv/76qwIDA1W2bFllzZpVQ4YMUZcuXcyYypUra968efr444/14YcfqmDBglqxYoVKlChhxgwYMEDR0dHq0qWLbt68qddee00hISFycnJ6yrMAAAAAAAAAPJzFMAwjtZN4WURGRsrd3V23bt1iPjwAqWpQiXdSOwU8xsj981M7BdgIxg9pA9cJgK043rtVaqcA/CcUmDjvhewnpWMIm50DDwAAAAAAAAAFPAAAAAAAAMCm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pWoBb8uWLWrQoIG8vLxksVi0YsUKc11cXJwGDhyokiVLysXFRV5eXmrbtq0uXLhg1cf169fVunVrubm5ycPDQ506dVJUVJRVzF9//aXXX39dTk5O8vb21ujRo5PksnjxYhUpUkROTk4qWbKkVq9ebbXeMAwNGTJEOXPmVIYMGeTv769jx449u5MBAAAAAAAAJCNVC3jR0dHy9fVVUFBQknW3b9/W7t279cknn2j37t1atmyZjhw5ooYNG1rFtW7dWgcOHNDatWu1cuVKbdmyRV26dDHXR0ZGqlatWsqbN69CQ0M1ZswYDRs2TN9++60Zs3XrVr3zzjvq1KmT9uzZo8aNG6tx48bav3+/GTN69GhNmjRJ06ZN0/bt2+Xi4qKAgADdvXv3OZwZAAAAAAAA4D6LYRhGaichSRaLRcuXL1fjxo0fGrNz505VqFBBp0+fVp48eXTo0CEVK1ZMO3fuVLly5SRJISEhqlu3rs6dOycvLy9NnTpVH330kSIiIuTg4CBJGjRokFasWKHDhw9Lklq0aKHo6GitXLnS3FelSpVUunRpTZs2TYZhyMvLS++//74++OADSdKtW7eUI0cOBQcHq2XLlsnmGxMTo5iYGHM5MjJS3t7eunXrltzc3J7qfAHA0xhU4p3UTgGPMXL//NROATYiMjJS7u7ujB9sHNcJgK043rtVaqcA/CcUmDjvhewnpWOINDUH3q1bt2SxWOTh4SFJ2rZtmzw8PMzinST5+/vLzs5O27dvN2OqVq1qFu8kKSAgQEeOHNGNGzfMGH9/f6t9BQQEaNu2bZKk8PBwRUREWMW4u7urYsWKZkxyRowYIXd3d/Pj7e39dCcAAAAAAAAAL500U8C7e/euBg4cqHfeecesSEZERCh79uxWcfb29sqcObMiIiLMmBw5cljFJC4/LubB9Q9ul1xMcgYPHqxbt26Zn7Nnzz7RMQMAAAAAAAD2qZ1ASsTFxal58+YyDENTp05N7XRSzNHRUY6OjqmdBgAAAAAAANIwm78DL7F4d/r0aa1du9bqeWBPT09dvnzZKv7evXu6fv26PD09zZhLly5ZxSQuPy7mwfUPbpdcDAAAAAAAAPA82HQBL7F4d+zYMa1bt05ZsmSxWu/n56ebN28qNDTUbNuwYYMSEhJUsWJFM2bLli2Ki4szY9auXavChQsrU6ZMZsz69eut+l67dq38/PwkST4+PvL09LSKiYyM1Pbt280YAAAAAAAA4HlI1QJeVFSUwsLCFBYWJun+yyLCwsJ05swZxcXFqVmzZtq1a5fmzp2r+Ph4RUREKCIiQrGxsZKkokWLqnbt2urcubN27NihP/74Qz169FDLli3l5eUlSWrVqpUcHBzUqVMnHThwQAsXLtTEiRPVr18/M4/evXsrJCREY8eO1eHDhzVs2DDt2rVLPXr0kHT/Dbl9+vTR8OHD9dNPP2nfvn1q27atvLy8HvnWXAAAAAAAAOBppeoceLt27VKNGjXM5cSiWrt27TRs2DD99NNPkqTSpUtbbbdx40ZVr15dkjR37lz16NFDNWvWlJ2dnZo2bapJkyaZse7u7vr1118VGBiosmXLKmvWrBoyZIi6dOlixlSuXFnz5s3Txx9/rA8//FAFCxbUihUrVKJECTNmwIABio6OVpcuXXTz5k299tprCgkJkZOT07M+LQAAAAAAAIDJYhiGkdpJvCwiIyPl7u6uW7duWc3lBwAv2qAS76R2CniMkfvnp3YKsBGMH9IGrhMAW3G8d6vUTgH4Tygwcd4L2U9KxxA2PQceAAAAAAAA8LKjgAcAAAAAAADYMAp4AAAAAAAAgA2jgAcAAAAAAADYMAp4AAAAAAAAgA2jgAcAALRlyxY1aNBAXl5eslgsWrFihdV6wzA0ZMgQ5cyZUxkyZJC/v7+OHTtmFbN79269+eab8vDwUJYsWdSlSxdFRUVZxezcuVM1a9aUh4eHMmXKpICAAO3du9cqZtGiRSpdurScnZ2VN29ejRkzJkm+MTEx+uijj5Q3b145OjoqX758mjFjxrM5GQAAAICNoYAHAAAUHR0tX19fBQUFJbt+9OjRmjRpkqZNm6bt27fLxcVFAQEBunv3riTpwoUL8vf3V4ECBbR9+3aFhITowIEDat++vdlHVFSUateurTx58mj79u36/ffflTFjRgUEBCguLk6S9Msvv6h169bq2rWr9u/fr6+//lrjx4/XlClTrPJp3ry51q9fr+nTp+vIkSOaP3++Chcu/HxODgAAAJDK7FM7AQAAkPrq1KmjOnXqJLvOMAxNmDBBH3/8sRo1aiRJmj17tnLkyKEVK1aoZcuWWrlypdKnT6+goCDZ2d3/fnDatGkqVaqUjh8/rgIFCujw4cO6fv26PvvsM3l7e0uShg4dqlKlSun06dMqUKCA5syZo8aNG6tr166SpPz582vw4MEaNWqUAgMDZbFYFBISos2bN+vkyZPKnDmzJClfvnzP+Qzhv27q1KmaOnWqTp06JUkqXry4hgwZ8tC/FwAAAC8Sd+ABAIBHCg8PV0REhPz9/c02d3d3VaxYUdu2bZN0/5FWBwcHs3gnSRkyZJAk/f7775KkwoULK0uWLJo+fbpiY2N1584dTZ8+XUWLFjULcDExMXJycrLaf4YMGXTu3DmdPn1akvTTTz+pXLlyGj16tHLlyqVChQrpgw8+0J07d57bOcB/X+7cuTVy5EiFhoZq165deuONN9SoUSMdOHAgtVMDAACggAcAAB4tIiJCkpQjRw6r9hw5cpjr3njjDUVERGjMmDGKjY3VjRs3NGjQIEnSxYsXJUkZM2bUpk2b9MMPPyhDhgxydXVVSEiIfvnlF9nb338oICAgQMuWLdP69euVkJCgo0ePauzYsVb9nDx5Ur///rv279+v5cuXa8KECVqyZIm6d+/+/E8G/rMaNGigunXrqmDBgipUqJC++OILubq66s8//0zt1AAAACjgAQCAp1e8eHHNmjVLY8eOlbOzszw9PeXj46McOXKYd+XduXNHnTp1UpUqVfTnn3/qjz/+UIkSJVSvXj3z7rnOnTurR48eql+/vhwcHFSpUiW1bNlSksx+EhISZLFYNHfuXFWoUEF169bVuHHjNGvWLO7CwzMRHx+vBQsWKDo6Wn5+fsnGxMTEKDIy0uoDAADwvFDAAwAAj+Tp6SlJunTpklX7pUuXzHWS1KpVK0VEROj8+fO6du2ahg0bpitXrih//vySpHnz5unUqVOaOXOmypcvr0qVKmnevHkKDw/Xjz/+KEmyWCwaNWqUoqKidPr0aUVERKhChQqSZPaTM2dO5cqVS+7u7ua+ixYtKsMwdO7cued3IvCft2/fPrm6usrR0VFdu3bV8uXLVaxYsWRjR4wYIXd3d/OTOK8jAADA80ABDwAAPJKPj488PT21fv16sy0yMlLbt29P9u6kHDlyyNXVVQsXLpSTk5PefPNNSdLt27dlZ2cni8VixiYuJyQkWPWRLl065cqVSw4ODpo/f778/PyULVs2SVKVKlV04cIFRUVFmfFHjx6VnZ2dcufO/UyPHS+XwoULKywsTNu3b1e3bt3Url07HTx4MNnYwYMH69atW+bn7NmzLzhbAADwMqGABwAAFBUVpbCwMIWFhUm6/+KKsLAwnTlzRhaLRX369NHw4cP1008/ad++fWrbtq28vLzUuHFjs48pU6Zo9+7dOnr0qIKCgtSjRw+NGDFCHh4ekqQ333xTN27cUGBgoA4dOqQDBw6oQ4cOsre3V40aNSRJV69e1bRp03T48GGFhYWpd+/eWrx4sSZMmGDup1WrVsqSJYs6dOiggwcPasuWLerfv786duxovjgD+DccHBxUoEABlS1bViNGjJCvr68mTpyYbKyjo6Pc3NysPgAAAM+LfWonAAAAUt+uXbvMIpok9evXT5LUrl07BQcHa8CAAYqOjlaXLl108+ZNvfbaawoJCbF6Y+yOHTs0dOhQRUVFqUiRIvrmm2/Upk0bc32RIkX0888/69NPP5Wfn5/s7OxUpkwZhYSEKGfOnGbcrFmz9MEHH8gwDPn5+WnTpk3mY7SS5OrqqrVr16pnz54qV66csmTJoubNm2v48OHP8xThJZSQkKCYmJjUTgMAAEAWwzCM1E7iZREZGSl3d3fdunWLb2kBpKpBJd5J7RTwGCP3z0/tFGAjGD+8GIMHD1adOnWUJ08e/f3335o3b55GjRqlNWvWmI+BPwrXCYCtON67VWqnAPwnFJg474XsJ6VjCO7AAwAAwEvv8uXLatu2rS5evCh3d3eVKlUqxcU7AACA540CHgAANohvz9OGF/XNLJ6/6dOnp3YKAAAAD8VLLAAAAAAAAAAbRgEPAAAAAAAAsGEU8AAAAAAAAAAbRgEPAAAAAAAAsGEU8AAAAAAAAAAbRgEPAAAAAAAAsGEU8AAAAAAAAAAbRgEPAAAAAAAAsGEU8AAAAAAAAAAbZv8kwQkJCQoODtayZct06tQpWSwW+fj4qFmzZmrTpo0sFsvzyhMAAAAAAAB4KaX4DjzDMNSwYUO9++67On/+vEqWLKnixYvr9OnTat++vd56663nmScAAAAAAADwUkrxHXjBwcHasmWL1q9frxo1alit27Bhgxo3bqzZs2erbdu2zzxJAAAAAAAA4GWV4jvw5s+frw8//DBJ8U6S3njjDQ0aNEhz5859pskBAAAAAAAAL7sUF/D++usv1a5d+6Hr69Spo7179z6TpAAAAAAAAADcl+IC3vXr15UjR46Hrs+RI4du3LjxTJICAAAAAAAAcF+KC3jx8fGyt3/4lHnp0qXTvXv3nklSAAAAAAAAAO5L8UssDMNQ+/bt5ejomOz6mJiYZ5YUAAAAAAAAgPtSXMBr167dY2N4Ay0AAAAAAADwbKW4gDdz5sznmQcAAAAAAACAZKR4DrznYcuWLWrQoIG8vLxksVi0YsUKq/WGYWjIkCHKmTOnMmTIIH9/fx07dswq5vr162rdurXc3Nzk4eGhTp06KSoqyirmr7/+0uuvvy4nJyd5e3tr9OjRSXJZvHixihQpIicnJ5UsWVKrV69+4lwAAAAAAACAZy3Fd+A1adIkRXHLli1L8c6jo6Pl6+urjh07Jtv/6NGjNWnSJM2aNUs+Pj765JNPFBAQoIMHD8rJyUmS1Lp1a128eFFr165VXFycOnTooC5dumjevHmSpMjISNWqVUv+/v6aNm2a9u3bp44dO8rDw0NdunSRJG3dulXvvPOORowYofr162vevHlq3Lixdu/erRIlSqQ4FwAAAAAAAOBZS3EBz93d/ZnvvE6dOqpTp06y6wzD0IQJE/Txxx+rUaNGkqTZs2crR44cWrFihVq2bKlDhw4pJCREO3fuVLly5SRJkydPVt26dfXVV1/Jy8tLc+fOVWxsrGbMmCEHBwcVL15cYWFhGjdunFnAmzhxomrXrq3+/ftLkv5fe/ce32P9/3H8+dnYgdnmtM1qsTXn00QxxMqykCjfHL+RHKJNGCnlWPrO4UuoRfWVQ5FDIVFj38l8ZYY5JExE31E2im2szGzX7w9f18+nDZs2nw8e99vtut32ud6v63q/ro9cvb32vt7Xm2++qdjYWL377ruaO3duoXIBAAAAAAAASoLdroF37NgxpaamKjQ01Nzn4eGhpk2bKiEhQd27d1dCQoI8PT3N4p0khYaGysHBQYmJiXrqqaeUkJCgVq1aycnJyYwJCwvTlClTdPbsWZUvX14JCQmKjIy06j8sLMx8pLcwuRQkOzvb6u28mZmZf+k7AQAAAAAAwN3HpmvgXU9qaqokydvb22q/t7e32ZaamiovLy+r9lKlSqlChQpWMQWd4+o+rhVzdfuNcilIVFSUPDw8zM3Pz+8GVw0AAAAAAABYs9sC3p1g9OjRysjIMLfjx4/bOiUAAAAAAADcZuy2gOfj4yNJSktLs9qflpZmtvn4+OjUqVNW7ZcuXdKZM2esYgo6x9V9XCvm6vYb5VIQZ2dnubu7W20AAAAAAABAUdhtAc/f318+Pj6Ki4sz92VmZioxMVHBwcGSpODgYKWnpyspKcmM2bhxo/Ly8tS0aVMzZvPmzcrJyTFjYmNjVbNmTZUvX96MubqfKzFX+ilMLgAAAAAAAEBJsGkB7/z589qzZ4/27Nkj6fLLIvbs2aOUlBRZLBYNGzZMkyZN0po1a7Rv3z717t1bvr6+6ty5sySpdu3aevzxxzVgwABt375d3377rSIiItS9e3f5+vpKknr27CknJyf169dP+/fv17JlyzRr1iyrl1YMHTpUMTExmj59upKTkzVhwgTt3LlTERERklSoXAAAAAAAAICSUOi30F7t8OHD+uabb3Tq1Cnl5eVZtY0bN67Q59m5c6ceeeQR8/OVolqfPn20YMECjRo1SllZWRo4cKDS09PVsmVLxcTEyMXFxTxm8eLFioiIUJs2beTg4KAuXbpo9uzZZruHh4c2bNig8PBwNW7cWJUqVdK4ceM0cOBAM6Z58+ZasmSJxowZo9dee03Vq1fX6tWrVa9ePTOmMLkAAAAAAAAAxc1iGIZRlAM+/PBDDR48WJUqVZKPj48sFsv/n8xi0a5du4o9yTtFZmamPDw8lJGRwXp4AGzq1Xo9bJ0CbqB/G8uNg2BzgbOWlHgfjB9uD/w5AbAXR4b2tHUKwB3hVozzpMKPIYo8A2/SpEl666239Morr/ylBAEAAAAAAADcWJHXwDt79qyeeeaZksgFAAAAAAAAwJ8UuYD3zDPPaMOGDSWRCwAAAAAAAIA/KfIjtIGBgRo7dqy2bdum+vXrq3Tp0lbtL730UrElBwAAAAAAANztilzA++CDD+Tm5qb4+HjFx8dbtVksFgp4AAAAAAAAQDEqcgHv2LFjJZEHAAAAAAAAgAIUeQ28qxmGIcMwiisXAAAAAAAAAH9yUwW8RYsWqX79+nJ1dZWrq6saNGigjz/+uLhzAwAAAAAAAO56RX6EdsaMGRo7dqwiIiLUokULSdKWLVs0aNAg/frrrxo+fHixJwkAAAAAAADcrYpcwHvnnXc0Z84c9e7d29z35JNPqm7dupowYQIFPAAAAAAAAKAYFfkR2pMnT6p58+b59jdv3lwnT54slqQAAAAAAAAAXFbkAl5gYKCWL1+eb/+yZctUvXr1YkkKAAAAKIyUlJQCX6pmGIZSUlJskBEAAEDxK/IjtBMnTlS3bt20efNmcw28b7/9VnFxcQUW9gAAAICS4u/vr5MnT8rLy8tq/5kzZ+Tv76/c3FwbZQYAAFB8ijwDr0uXLkpMTFSlSpW0evVqrV69WpUqVdL27dv11FNPlUSOAAAAQIEMw5DFYsm3//z583JxcbFBRgAAAMWvyDPwJKlx48b65JNPijsXAAAAoFAiIyMlSRaLRWPHjlWZMmXMttzcXCUmJiooKMhG2QEAABSvQhXwMjMz5e7ubv58PVfiAAAAgJKye/duSZdn4O3bt09OTk5mm5OTkxo2bKiRI0faKj0AAIBiVagCXvny5c21RTw9PQt8TOHK4wusMwIAAICS9s0330iS+vbtq1mzZvFLZAAAcEcrVAFv48aNqlChgqT/HywBAAAAtjZ//nxbpwAAAFDiClXAa926tfmzv7+//Pz88s3CMwxDx48fL97sAAAAgD95+umntWDBArm7u+vpp5++buzKlStvUVYAAAAlp8gvsfD39zcfp73amTNn5O/vzyO0AAAAKFEeHh7mL5Pd3d0LXN4FAADgTlLkAt6Vte7+7Pz583JxcSmWpAAAAIBreeqpp8xx54IFC2ybDAAAwC1Q6AJeZGSkJMlisWjs2LEqU6aM2Zabm6vExEQFBQUVe4IAAADA1Z566imlpqaqcuXKcnR0LPDpEAAAgDtJoQt4u3fvlnR5Bt6+ffvk5ORktjk5Oalhw4YaOXJk8WcIAAAAXKVy5cratm2bOnbseM2nQwAAAO4khS7gXXn7bN++fTVr1iy5u7uXWFIAAADAtQwaNEidOnWSxWKRxWKRj4/PNWNZnxkAANwJirwG3syZM3Xp0qV8+8+cOaNSpUpR2AMAAECJmjBhgrp3764jR47oySef1Pz58+Xp6WnrtAAAAEpMkQt43bt3V8eOHfXiiy9a7V++fLnWrFmjr776qtiSAwAAAApSq1Yt1apVS+PHj9czzzxjtT4zAADAncahqAckJibqkUceybc/JCREiYmJcGdhyQAARS5JREFUxZIUAAAAUBjjx49XmTJldPr0aW3ZskVbtmzR6dOnbZ0WAABAsSpyAS87O7vAR2hzcnL0xx9/FEtSAAAAQGH8/vvvev755+Xr66tWrVqpVatW8vX1Vb9+/fT777/bOj0AAIBiUeQC3kMPPaQPPvgg3/65c+eqcePGxZIUAAAAUBjDhw9XfHy81qxZo/T0dKWnp+uLL75QfHy8RowYYev0AAAAikWR18CbNGmSQkNDtXfvXrVp00aSFBcXpx07dmjDhg3FniAAAABwLZ9//rk+++wzhYSEmPvat28vV1dXde3aVXPmzLFdcgAAAMWkyDPwWrRooYSEBPn5+Wn58uX68ssvFRgYqO+++04PP/xwSeQIAAAAFOj333+Xt7d3vv1eXl48QgsAAO4YRZ6BJ0lBQUFavHhxcecCAAAAFElwcLDGjx+vRYsWycXFRZL0xx9/aOLEiQoODrZxdgAAAMXjpgp4V1y4cEEXL1602ufu7v6XEgIAAAAKa+bMmXr88cd17733qmHDhpKkvXv3ysXFRevXr7dxdgAAAMWjyAW833//XaNGjdLy5cv122+/5WvPzc0tlsQAAACAG6lfv74OHz6sxYsXKzk5WZLUo0cP9erVS66urjbODgAAoHgUuYD38ssv65tvvtGcOXP07LPPKjo6Wj///LPef/99TZ48uSRyBAAAAPLJyclRrVq1tHbtWg0YMMDW6QAAAJSYIhfwvvzySy1atEghISHq27evHn74YQUGBqpq1apavHixevXqVRJ5AgAAAFZKly6tCxcu2DoNAACAElfkt9CeOXNGAQEBki6vd3fmzBlJUsuWLbV58+bizQ4AAAC4jvDwcE2ZMkWXLl2ydSoAAAAlpsgz8AICAnTs2DHdd999qlWrlpYvX66HHnpIX375pTw9PUsgRQAAAKBgO3bsUFxcnDZs2KD69eurbNmyVu0rV660UWYAAADFp8gz8Pr27au9e/dKkl599VVFR0fLxcVFw4cP18svv1ysyeXm5mrs2LHy9/eXq6ur7r//fr355psyDMOMMQxD48aNU5UqVeTq6qrQ0FAdPnzY6jxnzpxRr1695O7uLk9PT/Xr10/nz5+3ivnuu+/08MMPy8XFRX5+fpo6dWq+fFasWKFatWrJxcVF9evX11dffVWs1wsAAICi8fT0VJcuXRQWFiZfX195eHhYbQAAAHeCIs/AGz58uPlzaGiokpOTlZSUpMDAQDVo0KBYk5syZYrmzJmjhQsXqm7dutq5c6f69u0rDw8PvfTSS5KkqVOnavbs2Vq4cKH8/f01duxYhYWF6cCBA3JxcZEk9erVSydPnlRsbKxycnLUt29fDRw4UEuWLJEkZWZmqm3btgoNDdXcuXO1b98+Pf/88/L09NTAgQMlSVu3blWPHj0UFRWlJ554QkuWLFHnzp21a9cu1atXr1ivGwAAANeXl5enadOm6YcfftDFixf16KOPasKECbx5FgAA3JEsxtXT2W5Senp6iTw++8QTT8jb21vz5s0z93Xp0kWurq765JNPZBiGfH19NWLECI0cOVKSlJGRIW9vby1YsEDdu3fXwYMHVadOHe3YsUNNmjSRJMXExKh9+/Y6ceKEfH19NWfOHL3++utKTU2Vk5OTpMuzC1evXq3k5GRJUrdu3ZSVlaW1a9eauTRr1kxBQUGaO3duoa4nMzNTHh4eysjIkLu7e7F8RwBwM16t18PWKeAG+rex2DoFFELgrCUl3gfjh4K9+eabmjBhgkJDQ+Xq6qr169erR48e+uijj2ySD39OAOzFkaE9bZ0CcEe4FeM8qfBjiCI/QjtlyhQtW7bM/Ny1a1dVrFhR99xzj/lobXFp3ry54uLi9MMPP0iS9u7dqy1btqhdu3aSpGPHjik1NVWhoaHmMR4eHmratKkSEhIkSQkJCfL09DSLd9LlmYMODg5KTEw0Y1q1amUW7yQpLCxMhw4d0tmzZ82Yq/u5EnOln4JkZ2crMzPTagMAAMBft2jRIr333ntav369Vq9erS+//FKLFy9WXl6erVMDAAAodkUu4M2dO1d+fn6SpNjYWMXGxurrr79Wu3btin0NvFdffVXdu3dXrVq1VLp0aTVq1EjDhg1Tr169JEmpqamSJG9vb6vjvL29zbbU1FR5eXlZtZcqVUoVKlSwiinoHFf3ca2YK+0FiYqKslqD5cr3BgAAgL8mJSVF7du3Nz+HhobKYrHol19+sWFWAAAAJaPIa+Clpqaahai1a9eqa9euatu2rapVq6amTZsWa3LLly/X4sWLtWTJEtWtW1d79uzRsGHD5Ovrqz59+hRrXyVh9OjRioyMND9nZmZSxAMAACgGly5dMtc7vqJ06dLKycmxUUYAAAAlp8gFvPLly+v48ePy8/NTTEyMJk2aJOny22Bzc3OLNbmXX37ZnIUnSfXr19d///tfRUVFqU+fPvLx8ZEkpaWlqUqVKuZxaWlpCgoKkiT5+Pjo1KlTVue9dOmSzpw5Yx7v4+OjtLQ0q5grn28Uc6W9IM7OznJ2di7qZQMAAOAGDMPQc889ZzXWunDhggYNGqSyZcua+1auXGmL9AAAAIpVkR+hffrpp9WzZ0899thj+u2338z16Hbv3q3AwMBiTe7333+Xg4N1io6OjubaJv7+/vLx8VFcXJzZnpmZqcTERAUHB0uSgoODlZ6erqSkJDNm48aNysvLM2cMBgcHa/PmzVa/sY2NjVXNmjVVvnx5M+bqfq7EXOkHAAAAt06fPn3k5eVltVzJ3//+d/n6+lrtAwAAuBMUeQbe22+/rWrVqun48eOaOnWq3NzcJEknT57Uiy++WKzJdezYUW+99Zbuu+8+1a1bV7t379aMGTP0/PPPS5IsFouGDRumSZMmqXr16vL399fYsWPl6+urzp07S5Jq166txx9/XAMGDNDcuXOVk5OjiIgIde/eXb6+vpKknj17auLEierXr59eeeUVff/995o1a5befvttM5ehQ4eqdevWmj59ujp06KClS5dq586d+uCDD4r1mgEAAHBj8+fPt3UKAAAAt0yRC3ilS5fWyJEj8+0fPnx4sSR0tXfeeUdjx47Viy++qFOnTsnX11cvvPCCxo0bZ8aMGjVKWVlZGjhwoNLT09WyZUvFxMRYrYmyePFiRUREqE2bNnJwcFCXLl00e/Zss93Dw0MbNmxQeHi4GjdurEqVKmncuHEaOHCgGdO8eXMtWbJEY8aM0Wuvvabq1atr9erVqlevXrFfNwAAAAAAAHCFxTAMo6gHHT58WN98841OnTplPs56xdXFNVjLzMyUh4eHMjIy5O7ubut0ANzFXq3Xw9Yp4Ab6t7HYOgUUQuCsJSXeB+OH2wN/TgDsxZGhPW2dAnBHuBXjPKnwY4giz8D78MMPNXjwYFWqVEk+Pj6yWP7/HxgWi4UCHgAAAAAAAFCMilzAmzRpkt566y298sorJZEPAAAAcMtFRUVp5cqVSk5Olqurq5o3b64pU6aoZs2atk4NAACg6G+hPXv2rJ555pmSyAUAAACwifj4eIWHh2vbtm2KjY1VTk6O2rZtq6ysLFunBgAAUPQZeM8884w2bNigQYMGlUQ+AAAAwC0XExNj9XnBggXy8vJSUlKSWrVqZaOsAAAALityAS8wMFBjx47Vtm3bVL9+fZUuXdqq/aWXXiq25AAAAABbyMjIkCRVqFChwPbs7GxlZ2ebnzMzM29JXgAA4O5U5ALeBx98IDc3N8XHxys+Pt6qzWKxUMADAADAbS0vL0/Dhg1TixYtVK9evQJjoqKiNHHixFucGQAAuFsVuYB37NixksgDAAAAsAvh4eH6/vvvtWXLlmvGjB49WpGRkebnzMxM+fn53Yr0AADAXajIBTwAAADgThUREaG1a9dq8+bNuvfee68Z5+zsLGdn51uYGQAAuJvdVAHvxIkTWrNmjVJSUnTx4kWrthkzZhRLYgAAAMCtYhiGhgwZolWrVmnTpk3y9/e3dUoAAACmIhfw4uLi9OSTTyogIEDJycmqV6+efvrpJxmGoQceeKAkcgQAAABKVHh4uJYsWaIvvvhC5cqVU2pqqiTJw8NDrq6uNs4OAADc7RyKesDo0aM1cuRI7du3Ty4uLvr88891/PhxtW7dWs8880xJ5AgAAACUqDlz5igjI0MhISGqUqWKuS1btszWqQEAABR9Bt7Bgwf16aefXj64VCn98ccfcnNz0xtvvKFOnTpp8ODBxZ4kAAAAUJIMw7B1CgAAANdU5Bl4ZcuWNde9q1Klin788Uez7ddffy2+zAAAAAAAAAAUfQZes2bNtGXLFtWuXVvt27fXiBEjtG/fPq1cuVLNmjUriRwBAAAAAACAu1aRC3gzZszQ+fPnJUkTJ07U+fPntWzZMlWvXp030AIAAAAAAADFrEgFvNzcXJ04cUINGjSQdPlx2rlz55ZIYgAAAAAAAACKuAaeo6Oj2rZtq7Nnz5ZUPgAAAAAAAACuUuSXWNSrV09Hjx4tiVwAAAAAAAAA/EmRC3iTJk3SyJEjtXbtWp08eVKZmZlWGwAAAAAAAIDiU+g18N544w2NGDFC7du3lyQ9+eSTslgsZrthGLJYLMrNzS3+LAEAAAAAAIC7VKELeBMnTtSgQYP0zTfflGQ+AAAAAAAAAK5S6AKeYRiSpNatW5dYMgAAAAAAAACsFWkNvKsfmQUAAAAAAABQ8go9A0+SatSoccMi3pkzZ/5SQgAAAAAAAAD+X5EKeBMnTpSHh0dJ5QIAAAAAAADgT4pUwOvevbu8vLxKKhcAAAAAAAAAf1LoNfBY/w4AAAAAAAC49QpdwLvyFloAAAAAAAAAt06hH6HNy8sryTwAAAAAAAAAFKDQM/AAAAAAAAAA3HoU8AAAAAAAAAA7RgEPAAAAAAAAsGMU8AAAAAAAAAA7RgEPAAAAAAAAsGMU8AAAAAAAAAA7RgEPAAAAAAAAsGMU8AAAAAAAAAA7ZvcFvJ9//ll///vfVbFiRbm6uqp+/frauXOn2W4YhsaNG6cqVarI1dVVoaGhOnz4sNU5zpw5o169esnd3V2enp7q16+fzp8/bxXz3Xff6eGHH5aLi4v8/Pw0derUfLmsWLFCtWrVkouLi+rXr6+vvvqqZC4aAAAAAAAA+B+7LuCdPXtWLVq0UOnSpfX111/rwIEDmj59usqXL2/GTJ06VbNnz9bcuXOVmJiosmXLKiwsTBcuXDBjevXqpf379ys2NlZr167V5s2bNXDgQLM9MzNTbdu2VdWqVZWUlKRp06ZpwoQJ+uCDD8yYrVu3qkePHurXr592796tzp07q3Pnzvr+++9vzZcBAAAAAACAu5LFMAzD1klcy6uvvqpvv/1W//nPfwpsNwxDvr6+GjFihEaOHClJysjIkLe3txYsWKDu3bvr4MGDqlOnjnbs2KEmTZpIkmJiYtS+fXudOHFCvr6+mjNnjl5//XWlpqbKycnJ7Hv16tVKTk6WJHXr1k1ZWVlau3at2X+zZs0UFBSkuXPnFup6MjMz5eHhoYyMDLm7u9/09wIAf9Wr9XrYOgXcQP82FlungEIInLWkxPtg/HB74M8JgL04MrSnrVMA7gi3YpwnFX4MYdcz8NasWaMmTZromWeekZeXlxo1aqQPP/zQbD927JhSU1MVGhpq7vPw8FDTpk2VkJAgSUpISJCnp6dZvJOk0NBQOTg4KDEx0Yxp1aqVWbyTpLCwMB06dEhnz541Y67u50rMlX4Kkp2drczMTKsNAAAAAAAAKAq7LuAdPXpUc+bMUfXq1bV+/XoNHjxYL730khYuXChJSk1NlSR5e3tbHeft7W22paamysvLy6q9VKlSqlChglVMQee4uo9rxVxpL0hUVJQ8PDzMzc/Pr0jXDwAAAAAAANh1AS8vL08PPPCA/vGPf6hRo0YaOHCgBgwYUOhHVm1t9OjRysjIMLfjx4/bOiUAAAAAAADcZuy6gFelShXVqVPHal/t2rWVkpIiSfLx8ZEkpaWlWcWkpaWZbT4+Pjp16pRV+6VLl3TmzBmrmILOcXUf14q50l4QZ2dnubu7W20AAAAAAABAUdh1Aa9FixY6dOiQ1b4ffvhBVatWlST5+/vLx8dHcXFxZntmZqYSExMVHBwsSQoODlZ6erqSkpLMmI0bNyovL09NmzY1YzZv3qycnBwzJjY2VjVr1jTfeBscHGzVz5WYK/0AAAAAAAAAJcGuC3jDhw/Xtm3b9I9//ENHjhzRkiVL9MEHHyg8PFySZLFYNGzYME2aNElr1qzRvn371Lt3b/n6+qpz586SLs/Ye/zxxzVgwABt375d3377rSIiItS9e3f5+vpKknr27CknJyf169dP+/fv17JlyzRr1ixFRkaauQwdOlQxMTGaPn26kpOTNWHCBO3cuVMRERG3/HsBAAAAAADA3aOUrRO4ngcffFCrVq3S6NGj9cYbb8jf318zZ85Ur169zJhRo0YpKytLAwcOVHp6ulq2bKmYmBi5uLiYMYsXL1ZERITatGkjBwcHdenSRbNnzzbbPTw8tGHDBoWHh6tx48aqVKmSxo0bp4EDB5oxzZs315IlSzRmzBi99tprql69ulavXq169erdmi8DAAAAAAAAdyWLYRiGrZO4W2RmZsrDw0MZGRmshwfApl6t18PWKeAG+rex2DoFFELgrCUl3gfjh9sDf04A7MWRoT1tnQJwR7gV4zyp8GMIu36EFgAAAAAAALjbUcADAAAAAAAA7BgFPAAAAAAAAMCOUcBDiZgwYYIsFovVVqtWLbP9woULCg8PV8WKFeXm5qYuXbooLS3NbF+wYEG+469sp06dkiSdPHlSPXv2VI0aNeTg4KBhw4blyyMnJ0dvvPGG7r//frm4uKhhw4aKiYkp8esHAAAAAAAoLhTwUGLq1q2rkydPmtuWLVvMtuHDh+vLL7/UihUrFB8fr19++UVPP/202d6tWzerY0+ePKmwsDC1bt1aXl5ekqTs7GxVrlxZY8aMUcOGDQvMYcyYMXr//ff1zjvv6MCBAxo0aJCeeuop7d69u2QvHgAAAAAAoJiUsnUCuHOVKlVKPj4++fZnZGRo3rx5WrJkiR599FFJ0vz581W7dm1t27ZNzZo1k6urq1xdXc1jTp8+rY0bN2revHnmvmrVqmnWrFmSpI8++qjAHD7++GO9/vrrat++vSRp8ODB+ve//63p06frk08+KbZrBQAAAAAAKCnMwEOJOXz4sHx9fRUQEKBevXopJSVFkpSUlKScnByFhoaasbVq1dJ9992nhISEAs+1aNEilSlTRn/729+KlEN2drZcXFys9rm6ulrNBgQAAAAAALBnFPBQIpo2baoFCxYoJiZGc+bM0bFjx/Twww/r3LlzSk1NlZOTkzw9Pa2O8fb2VmpqaoHnmzdvnnr27Gk1K68wwsLCNGPGDB0+fFh5eXmKjY3VypUrdfLkyZu9NAAAAAAAgFuKR2hRItq1a2f+3KBBAzVt2lRVq1bV8uXLi1yES0hI0MGDB/Xxxx8XOY9Zs2ZpwIABqlWrliwWi+6//3717dv3mo/cAgAAAAAA2Btm4OGW8PT0VI0aNXTkyBH5+Pjo4sWLSk9Pt4pJS0srcM28f/3rXwoKClLjxo2L3G/lypW1evVqZWVl6b///a+Sk5Pl5uamgICAm70UAAAAAACAW4oCHm6J8+fP68cff1SVKlXUuHFjlS5dWnFxcWb7oUOHlJKSouDg4HzHLV++XP369ftL/bu4uOiee+7RpUuX9Pnnn6tTp05/6XwAAAAAAAC3Co/QokSMHDlSHTt2VNWqVfXLL79o/PjxcnR0VI8ePeTh4aF+/fopMjJSFSpUkLu7u4YMGaLg4GA1a9bM6jzLli3TpUuX9Pe//73Afvbs2SPpcqHv9OnT2rNnj5ycnFSnTh1JUmJion7++WcFBQXp559/1oQJE5SXl6dRo0aV6PUDAAAAAAAUFwp4KBEnTpxQjx499Ntvv6ly5cpq2bKltm3bpsqVK0uS3n77bTk4OKhLly7Kzs5WWFiY3nvvvXznmTdvnp5++ul8L7y4olGjRubPSUlJWrJkiapWraqffvpJknThwgWNGTNGR48elZubm9q3b6+PP/74mucDAAAAAACwNxTwUCKWLl163XYXFxdFR0crOjr6unFbt269brthGNdtb926tQ4cOHDdGAAAAAAAAHvGGngAAAAAAACAHaOABwAAAAAAANgxHqG9Q71ar4etU0AhTP7+U1unAAAAAAAA7Bwz8AAAAAAAAAA7RgEPAAAAAAAAsGMU8AAAAAAAAAA7RgEPAAAAAAAAsGMU8AAAAAAAAAA7RgEPAAAAAAAAsGMU8AAAAAAAAAA7RgEPAAAAAAAAsGMU8AAAAAAAAAA7RgEPAAAAAAAAsGMU8AAAAAAAAAA7RgEPAAAAAAAAsGMU8AAAAAAAAAA7RgEPAAAAAAAAsGMU8AAAAAAAAAA7RgEPAAAAAAAAsGMU8AAAAAAAAAA7RgEPAAAAAAAAsGMU8AAAAAAAAAA7RgEPAAAAAAAAsGMU8AAAAAAAAAA7dlsV8CZPniyLxaJhw4aZ+y5cuKDw8HBVrFhRbm5u6tKli9LS0qyOS0lJUYcOHVSmTBl5eXnp5Zdf1qVLl6xiNm3apAceeEDOzs4KDAzUggUL8vUfHR2tatWqycXFRU2bNtX27dtL4jIBAAAAAAAA021TwNuxY4fef/99NWjQwGr/8OHD9eWXX2rFihWKj4/XL7/8oqefftpsz83NVYcOHXTx4kVt3bpVCxcu1IIFCzRu3Dgz5tixY+rQoYMeeeQR7dmzR8OGDVP//v21fv16M2bZsmWKjIzU+PHjtWvXLjVs2FBhYWE6depUyV88AAAAAAAA7lq3RQHv/Pnz6tWrlz788EOVL1/e3J+RkaF58+ZpxowZevTRR9W4cWPNnz9fW7du1bZt2yRJGzZs0IEDB/TJJ58oKChI7dq105tvvqno6GhdvHhRkjR37lz5+/tr+vTpql27tiIiIvS3v/1Nb7/9ttnXjBkzNGDAAPXt21d16tTR3LlzVaZMGX300Ue39ssAAAAAAADAXeW2KOCFh4erQ4cOCg0NtdqflJSknJwcq/21atXSfffdp4SEBElSQkKC6tevL29vbzMmLCxMmZmZ2r9/vxnz53OHhYWZ57h48aKSkpKsYhwcHBQaGmrGFCQ7O1uZmZlWGwAAAAAAAFAUpWydwI0sXbpUu3bt0o4dO/K1paamysnJSZ6enlb7vb29lZqaasZcXby70n6l7XoxmZmZ+uOPP3T27Fnl5uYWGJOcnHzN3KOiojRx4sTCXSgAAAAAAABQALuegXf8+HENHTpUixcvlouLi63TKbLRo0crIyPD3I4fP27rlAAAAAAAAHCbsesCXlJSkk6dOqUHHnhApUqVUqlSpRQfH6/Zs2erVKlS8vb21sWLF5Wenm51XFpamnx8fCRJPj4++d5Ke+XzjWLc3d3l6uqqSpUqydHRscCYK+coiLOzs9zd3a02wJ7MmTNHDRo0MP/7DA4O1tdff222v/DCC7r//vvl6uqqypUrq1OnTvlmncbFxal58+YqV66cfHx89Morr+R7y/Py5csVFBSkMmXKqGrVqpo2bZpV+8qVK/XYY4+pcuXKZh5Xv0QGAICStnnzZnXs2FG+vr6yWCxavXq1rVMCAAAw2XUBr02bNtq3b5/27Nljbk2aNFGvXr3Mn0uXLq24uDjzmEOHDiklJUXBwcGSpODgYO3bt8/qbbGxsbFyd3dXnTp1zJirz3El5so5nJyc1LhxY6uYvLw8xcXFmTHA7ejee+/V5MmTlZSUpJ07d+rRRx9Vp06dzPUhr7wY5uDBg1q/fr0Mw1Dbtm2Vm5srSdq7d6/at2+vxx9/XLt379ayZcu0Zs0avfrqq2YfX3/9tXr16qVBgwbp+++/13vvvae3335b7777rhmzefNmPfbYY/rqq6+UlJSkRx55RB07dtTu3btv7RcCALhrZWVlqWHDhoqOjrZ1KgAAAPlYDMMwbJ1EUYSEhCgoKEgzZ86UJA0ePFhfffWVFixYIHd3dw0ZMkSStHXrVklSbm6ugoKC5Ovrq6lTpyo1NVXPPvus+vfvr3/84x+SpGPHjqlevXoKDw/X888/r40bN+qll17SunXrFBYWJklatmyZ+vTpo/fff18PPfSQZs6cqeXLlys5OTnf2njXkpmZKQ8PD2VkZJT4bLxX6/Uo0fOjeEz+/lNbp5BPhQoVNG3aNPXr1y9f23fffaeGDRvqyJEjuv/++/Xaa68pNjbWao3KL7/8Ul27dtWpU6dUrlw59ezZUzk5OVqxYoUZ884772jq1KlKSUmRxWIpMI+6deuqW7duGjduXPFfJLhH3Ab6tyn47wbsS+CsJSXex60cP+Ayi8WiVatWqXPnzoU+hj8nAPbiyNCetk4BuCPcinGeVPgxhN2/xOJG3n77bTk4OKhLly7Kzs5WWFiY3nvvPbPd0dFRa9eu1eDBgxUcHKyyZcuqT58+euONN8wYf39/rVu3TsOHD9esWbN077336l//+pdZvJOkbt266fTp0xo3bpxSU1MVFBSkmJiYQhfvAHuXm5urFStWKCsrq8CZpVlZWZo/f778/f3l5+cn6fKblv+8PqWrq6suXLigpKQkhYSEKDs7W2XKlMkXc+LECf33v/9VtWrV8vWVl5enc+fOqUKFCsV3gQAAFKPs7GxlZ2ebnzMzM22YDQAAuNPddgW8TZs2WX12cXFRdHT0dR93qFq1qr766qvrnjckJOSGj+tFREQoIiKi0LkCt4N9+/YpODhYFy5ckJubm1atWmU+Xi5J7733nkaNGqWsrCzVrFlTsbGxcnJykiSFhYVp5syZ+vTTT9W1a1elpqaaxfGTJ0+aMcOHD9dzzz2nRx55REeOHNH06dPNmIIKeP/85z91/vx5de3atYSvHgCAmxMVFaWJEyfaOg0AAHCXsOs18ACUvJo1a2rPnj1KTEzU4MGD1adPHx04cMBs79Wrl3bv3q34+HjVqFFDXbt21YULFyRJbdu21bRp0zRo0CA5OzurRo0aat++vSTJweHy7WXAgAGKiIjQE088IScnJzVr1kzdu3e3irnakiVLNHHiRC1fvlxeXl4lffkAANyU0aNHKyMjw9yOHz9u65QAAMAdjAIecJdzcnJSYGCgGjdurKioKDVs2FCzZs0y2z08PFS9enW1atVKn332mZKTk7Vq1SqzPTIyUunp6UpJSdGvv/6qTp06SZICAgIkXV5HaMqUKTp//rz++9//KjU1VQ899JBVzBVLly5V//79tXz5coWGhpb0pQMAcNOcnZ3Nt7hf2QAAAErKbfcILYCSlZeXZ7Wmz9UMw5BhGPnaLRaLfH19JUmffvqp/Pz89MADD1jFODo66p577jFjgoODVblyZbP9008/1fPPP6+lS5eqQ4cOxXlJAAAAAADc1ijgAXex0aNHq127drrvvvt07tw5LVmyRJs2bdL69et19OhRLVu2TG3btlXlypV14sQJTZ48Wa6uruZjspI0bdo0Pf7443JwcNDKlSs1efJkLV++XI6OjpKkX3/9VZ999plCQkJ04cIFzZ8/XytWrFB8fLx5jiVLlqhPnz6aNWuWmjZtqtTUVEmXX3bh4eFxa78UAMBd6fz58zpy5Ij5+dixY9qzZ48qVKig++67z4aZAQAA8AgtcFc7deqUevfurZo1a6pNmzbasWOH1q9fr8cee0wuLi76z3/+o/bt2yswMFDdunVTuXLltHXrVqu16b7++ms9/PDDatKkidatW6cvvvhCnTt3tupn4cKFatKkiVq0aKH9+/dr06ZN5mO0kvTBBx/o0qVLCg8PV5UqVcxt6NCht+qrAADc5Xbu3KlGjRqpUaNGki4vEdGoUSONGzfOxpkBAAAwAw+4q82bN++abb6+vjd8e7Mkbdy48brtlSpVUkJCwnVj/vx2aQAAbrWQkBAZhmHrNAAAAArEDDwAAAAAAADAjjEDD7ChI0N72joFFELgrCW2TgEAAAAAcBdjBh4AAAAAAABgxyjgAQAAAAAAAHaMAh4AAAAAAABgxyjgAQAAAAAAAHaMAh4AAAAAAABgxyjgAQAAAAAAAHaMAh4AAAAAAABgxyjgAQAAAAAAAHaMAh4AAAAAAABgxyjgAQAAAAAAAHaMAh4AAAAAAABgxyjgAQAAAAAAAHaMAh4AAAAAAABgxyjgAQAAAAAAAHaMAh4AAAAAAABgxyjgAQAAAAAAAHaMAh4AAAAAAABgxyjgAQAAAAAAAHaMAh4AAAAAAABgxyjgAQAAAAAAAHaMAh4AAAAAAABgxyjgAQAAALBbEyZMkMVisdpq1ap1zfiVK1eqSZMm8vT0VNmyZRUUFKSPP/7YKsYwDI0bN05VqlSRq6urQkNDdfjwYbN906ZN+fq8su3YsUOSdOjQIT3yyCPy9vaWi4uLAgICNGbMGOXk5BQpl5IQHR2tatWqycXFRU2bNtX27dvzxSQkJOjRRx9V2bJl5e7urlatWumPP/4o8dwAADeHAh4AAAAAu1a3bl2dPHnS3LZs2XLN2AoVKuj1119XQkKCvvvuO/Xt21d9+/bV+vXrzZipU6dq9uzZmjt3rhITE1W2bFmFhYXpwoULkqTmzZtb9Xfy5En1799f/v7+atKkiSSpdOnS6t27tzZs2KBDhw5p5syZ+vDDDzV+/Pgi5VJUCxYsUEhIyDXbly1bpsjISI0fP167du1Sw4YNFRYWplOnTpkxCQkJevzxx9W2bVtt375dO3bsUEREhBwc+OchANirUrZOAAAAAACup1SpUvLx8SlU7J+LW0OHDtXChQu1ZcsWhYWFyTAMzZw5U2PGjFGnTp0kSYsWLZK3t7dWr16t7t27y8nJyaq/nJwcffHFFxoyZIgsFoskKSAgQAEBAWZM1apVtWnTJv3nP/8pdC6SlJ2drddff12ffvqp0tPTVa9ePU2ZMuW6RbrrmTFjhgYMGKC+fftKkubOnat169bpo48+0quvvipJGj58uF566SXzsyTVrFnzpvoDANwa/IoFAAAAgF07fPiwfH19FRAQoF69eiklJaVQxxmGobi4OB06dEitWrWSJB07dkypqakKDQ014zw8PNS0aVMlJCQUeJ41a9bot99+M4tiBTly5IhiYmLUunXrQuciSREREUpISNDSpUv13Xff6ZlnntHjjz9u9UhvYV28eFFJSUlW1+bg4KDQ0FDz2k6dOqXExER5eXmpefPm8vb2VuvWra87qxEAYHsU8AAAAADYraZNm2rBggWKiYnRnDlzdOzYMT388MM6d+7cNY/JyMiQm5ubnJyc1KFDB73zzjt67LHHJEmpqamSJG9vb6tjvL29zbY/mzdvnsLCwnTvvffma2vevLlcXFxUvXp1Pfzww3rjjTcKnUtKSormz5+vFStW6OGHH9b999+vkSNHqmXLlpo/f37hv6T/+fXXX5Wbm3vdazt69Kiky2sLDhgwQDExMXrggQfUpk2bmyoaAgBuDR6hBQAAAGC32rVrZ/7coEEDNW3aVFWrVtXy5cvVr1+/Ao8pV66c9uzZo/PnzysuLk6RkZEKCAi4qcdST5w4ofXr12v58uUFti9btkznzp3T3r179fLLL+uf//ynRo0aVahc9u3bp9zcXNWoUcPqnNnZ2apYsaKky0W+OnXqmG2XLl1STk6O3NzczH2vvfaaXnvttUJdT15eniTphRdeMGcUNmrUSHFxcfroo48UFRVVqPMAAG4tCngAAAAAbhuenp6qUaOGjhw5cs0YBwcHBQYGSpKCgoJ08OBBRUVFKSQkxFzbLi0tTVWqVDGPSUtLU1BQUL5zzZ8/XxUrVtSTTz5ZYF9+fn6SpDp16ig3N1cDBw7UiBEj5OjoeMNczp8/L0dHRyUlJZnxV1wp0Pn6+mrPnj3m/pUrV+rzzz/X4sWLzX0VKlSQJFWqVEmOjo5KS0uzOldaWpp53Veu+eqioCTVrl270I8mAwBuPR6hBQAAAHDbOH/+vH788Uer4tuN5OXlKTs7W5Lk7+8vHx8fxcXFme2ZmZlKTExUcHCw1XGGYWj+/Pnq3bu3SpcuXah+cnJyzFluN8qlUaNGys3N1alTpxQYGGi1XSm4lSpVymq/l5eXXF1drfZdKeA5OTmpcePGVteWl5enuLg489qqVasmX19fHTp0yCqvH374QVWrVr3hNQIAbMPuC3hRUVF68MEHVa5cOXl5ealz5875/mdz4cIFhYeHq2LFinJzc1OXLl3y/dYpJSVFHTp0UJkyZeTl5aWXX35Zly5dsorZtGmTHnjgATk7OyswMFALFizIl090dLSqVasmFxcXNW3aVNu3by/2awYAAABw2ciRIxUfH6+ffvpJW7du1VNPPSVHR0f16NFDktS7d2+NHj3ajI+KilJsbKyOHj2qgwcPavr06fr444/197//XZJksVg0bNgwTZo0SWvWrNG+ffvUu3dv+fr6qnPnzlZ9b9y4UceOHVP//v3z5bV48WItX75cBw8e1NGjR7V8+XKNHj1a3bp1M4t9N8qlRo0a6tWrl3r37q2VK1fq2LFj2r59u6KiorRu3bqb+r4iIyP14YcfauHChTp48KAGDx6srKws83FZi8Wil19+WbNnz9Znn32mI0eOaOzYsUpOTr7mI8kAANuz+0do4+PjFR4ergcffFCXLl3Sa6+9prZt2+rAgQMqW7aspMuvQV+3bp1WrFghDw8PRURE6Omnn9a3334rScrNzVWHDh3k4+OjrVu36uTJk+Zv0f7xj39Iuvw2qg4dOmjQoEFavHix4uLi1L9/f1WpUsV8xfuyZcsUGRmpuXPnqmnTppo5c6bCwsJ06NAheXl52eYLAgAAAO5gJ06cUI8ePfTbb7+pcuXKatmypbZt26bKlStLuvyLegeH/5+XkJWVpRdffFEnTpyQq6uratWqpU8++UTdunUzY0aNGqWsrCwNHDhQ6enpatmypWJiYuTi4mLV97x589S8eXPVqlUrX16lSpXSlClT9MMPP8gwDFWtWlUREREaPnx4kXKZP3++Jk2apBEjRujnn39WpUqV1KxZMz3xxBM39X1169ZNp0+f1rhx45SamqqgoCDFxMRYvdhi2LBhunDhgoYPH64zZ86oYcOGio2N1f33339TfQIASp7FMAzD1kkUxenTp+Xl5aX4+Hi1atVKGRkZqly5spYsWaK//e1vkqTk5GTVrl1bCQkJatasmb7++ms98cQT+uWXX8z/cc2dO1evvPKKTp8+LScnJ73yyitat26dvv/+e7Ov7t27Kz09XTExMZIuvwHrwQcf1Lvvvivp8nR0Pz8/DRkyRK+++uoNc8/MzJSHh4cyMjLk7u5e3F+NlVfr9SjR86N49G9jsXUKKITAWUtsnUKx4x5h/7g/3B5uxf3hVo4fcPP4cwJgL44M7WnrFIA7wq36d2BhxxB2/wjtn2VkZEj6/4Vak5KSlJOTo9DQUDOmVq1auu+++5SQkCBJSkhIUP369a1+6xQWFqbMzEzt37/fjLn6HFdirpzj4sWLSkpKsopxcHBQaGioGfNn2dnZyszMtNoAAAAAAACAorD7R2ivlpeXp2HDhqlFixaqV6+eJCk1NVVOTk7y9PS0ivX29lZqaqoZc3Xx7kr7lbbrxWRmZuqPP/7Q2bNnlZubW2BMcnJygflGRUVp4sSJN3exAAAAwDUwkxooHpO//9TWKQBAodxWM/DCw8P1/fffa+nSpbZOpVBGjx6tjIwMczt+/LitUwIAAAAAAMBt5raZgRcREaG1a9dq8+bNuvfee839Pj4+unjxotLT061m4aWlpZmvXvfx8cn3ttgrb6m9OubPb65NS0uTu7u7XF1d5ejoKEdHxwJjrpzjz5ydneXs7HxzFwwAAAAAAADoNpiBZxiGIiIitGrVKm3cuFH+/v5W7Y0bN1bp0qUVFxdn7jt06JBSUlIUHBwsSQoODta+fft06tQpMyY2Nlbu7u6qU6eOGXP1Oa7EXDmHk5OTGjdubBWTl5enuLg4MwYAAAAAAAAobnY/Ay88PFxLlizRF198oXLlyplr1nl4eMjV1VUeHh7q16+fIiMjVaFCBbm7u2vIkCEKDg5Ws2bNJElt27ZVnTp19Oyzz2rq1KlKTU3VmDFjFB4ebs6QGzRokN59912NGjVKzz//vDZu3Kjly5dr3bp1Zi6RkZHq06ePmjRpooceekgzZ85UVlaW+vbte+u/GAAAAAAAANwV7L6AN2fOHElSSEiI1f758+frueeekyS9/fbbcnBwUJcuXZSdna2wsDC99957Zqyjo6PWrl2rwYMHKzg4WGXLllWfPn30xhtvmDH+/v5at26dhg8frlmzZunee+/Vv/71L4WFhZkx3bp10+nTpzVu3DilpqYqKChIMTEx+V5sAQAAAAAAABQXuy/gGYZxwxgXFxdFR0crOjr6mjFVq1bVV199dd3zhISEaPfu3deNiYiIUERExA1zAgAAAAAAAIqD3a+BBwAAAAAAANzN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XhFFR0erWrVqcnFxUdOmTbV9+3ZbpwQAAIBiwlgPAADYIwp4RbBs2TJFRkZq/Pjx2rVrlxo2bKiwsDCdOnXK1qkBAADgL2KsBwAA7BUFvCKYMWOGBgwYoL59+6pOnTqaO3euypQpo48++sjWqQEAAOAvYqwHAADsVSlbJ3C7uHjxopKSkjR69Ghzn4ODg0JDQ5WQkFDgMdnZ2crOzjY/Z2RkSJIyMzNLNllJ2bk5Jd4H/rpz2RZbp4BCuBV/Z2817hH2j/vD7eFW3B+u9GEYRon3dTcr6ljPluM8ifs4UFzuxHHeuWzuD0BxuFX3h8KO9SjgFdKvv/6q3NxceXt7W+339vZWcnJygcdERUVp4sSJ+fb7+fmVSI64/cws+D8d2Jv3P7N1BrgLcX+4TdzC+8O5c+fk4eFxy/q72xR1rMc4D7gzzPT43NYpALBXt/jfgTca61HAK0GjR49WZGSk+TkvL09nzpxRxYoVZbEws+Jul5mZKT8/Px0/flzu7u62TgeAHeH+gKsZhqFz587J19fX1qngKozzcD3cxwFcC/cH/Flhx3oU8AqpUqVKcnR0VFpamtX+tLQ0+fj4FHiMs7OznJ2drfZ5enqWVIq4Tbm7u3PjBlAg7g+4gpl3Ja+oYz3GeSgM7uMAroX7A65WmLEeL7EoJCcnJzVu3FhxcXHmvry8PMXFxSk4ONiGmQEAAOCvYqwHAADsGTPwiiAyMlJ9+vRRkyZN9NBDD2nmzJnKyspS3759bZ0aAAAA/iLGegAAwF5RwCuCbt266fTp0xo3bpxSU1MVFBSkmJiYfIsdA4Xh7Oys8ePH53v8BgC4PwC2wVgPxYX7OIBr4f6Am2UxbvSeWgAAAAAAAAA2wxp4AAAAAAAAgB2jgAcAAAAAAADYMQp4AAAAAAAAgB2jgAcU0nPPPafOnTsX6RiLxaLVq1eXSD7X89NPP8lisWjPnj23vG/gbhQSEqJhw4aZn6tVq6aZM2faLJ+btWDBAnl6eto6DQC45RjnAbgWxnmwFxTwgP957rnnZLFYZLFY5OTkpMDAQL3xxhu6dOmSJGnWrFlasGBBiedx8eJFTZ06VQ0bNlSZMmVUqVIltWjRQvPnz1dOTk6J9w/cjQzDUGhoqMLCwvK1vffee/L09NSJEydskFnhpaamasiQIQoICJCzs7P8/PzUsWNHxcXF2To1ALA5xnnA3YtxHu4UpWydAGBPHn/8cc2fP1/Z2dn66quvFB4ertKlS2v06NHy8PAo8f4vXryosLAw7d27V2+++aZatGghd3d3bdu2Tf/85z/VqFEjBQUFlXgewN3GYrFo/vz5ql+/vt5//3298MILkqRjx45p1KhRmjNnju69914bZ3ltP/30k1q0aCFPT09NmzZN9evXV05OjtavX6/w8HAlJyfbOkUAsDnGecDdiXEe7hTMwAOu4uzsLB8fH1WtWlWDBw9WaGio1qxZIyn/oxUhISF66aWXNGrUKFWoUEE+Pj6aMGHCdc8/fvx4ValSRd99912B7TNnztTmzZsVFxen8PBwBQUFKSAgQD179lRiYqKqV68uSYqJiVHLli3l6empihUr6oknntCPP/6Y73zJyclq3ry5XFxcVK9ePcXHx9/cFwPcBfz8/DRr1iyNHDlSx44dk2EY6tevn9q2batGjRqpXbt2cnNzk7e3t5599ln9+uuvhT53SkqKOnXqJDc3N7m7u6tr165KS0uTJGVkZMjR0VE7d+6UJOXl5alChQpq1qyZefwnn3wiPz+/a57/xRdflMVi0fbt29WlSxfVqFFDdevWVWRkpLZt22bGzZgxQ/Xr11fZsmXl5+enF198UefPn893vtWrV6t69epycXFRWFiYjh8/XuhrBQB7xTgPuHsxzvt/jPNuXxTwgOtwdXXVxYsXr9m+cOFClS1bVomJiZo6dareeOMNxcbG5oszDENDhgzRokWL9J///EcNGjQo8HyLFy9WaGioGjVqlK+tdOnSKlu2rCQpKytLkZGR2rlzp+Li4uTg4KCnnnpKeXl5Vse8/PLLGjFihHbv3q3g4GB17NhRv/32W1G+AuCu0qdPH7Vp00bPP/+83n33XX3//fd6//339eijj6pRo0bauXOnYmJilJaWpq5duxbqnHl5eerUqZPOnDmj+Ph4xcbG6ujRo+rWrZskycPDQ0FBQdq0aZMkad++fbJYLNq9e7c56IqPj1fr1q0LPP+ZM2cUExOj8PBw8x5xtavXOnFwcNDs2bO1f/9+LVy4UBs3btSoUaOs4n///Xe99dZbWrRokb799lulp6ere/fuhbpWALidMM4D7i6M8xjn3fYMAIZhGEafPn2MTp06GYZhGHl5eUZsbKzh7OxsjBw5Ml+7YRhG69atjZYtW1qd48EHHzReeeUV87MkY8WKFUbPnj2N2rVrGydOnLhuDq6ursZLL71U5NxPnz5tSDL27dtnGIZhHDt2zJBkTJ482YzJyckx7r33XmPKlClFPj9wN0lLSzMqVapkODg4GKtWrTLefPNNo23btlYxx48fNyQZhw4dMgzj8v1g6NChZnvVqlWNt99+2zAMw9iwYYPh6OhopKSkmO379+83JBnbt283DMMwIiMjjQ4dOhiGYRgzZ840unXrZjRs2ND4+uuvDcMwjMDAQOODDz4oMN/ExERDkrFy5coiX+uKFSuMihUrmp/nz59vSDK2bdtm7jt48KAhyUhMTCzy+QHAXjDOA2AYjPMY593emIEHXGXt2rVyc3OTi4uL2rVrp27dul33cYk//4a1SpUqOnXqlNW+4cOHKzExUZs3b9Y999xz3f4NwyhUnocPH1aPHj0UEBAgd3d3VatWTdLl6dtXCw4ONn8uVaqUmjRpooMHDxaqD+Bu5eXlpRdeeEG1a9dW586dtXfvXn3zzTdyc3Mzt1q1aklSgY80/dnBgwfl5+dn9WhEnTp15Onpaf59bN26tbZs2aLc3FzFx8crJCREISEh2rRpk3755RcdOXJEISEhBZ6/sPcNSfr3v/+tNm3a6J577lG5cuX07LPP6rffftPvv/9uxpQqVUoPPvig+blWrVpWuQLA7YpxHgDGeYzzbmcU8ICrPPLII9qzZ48OHz6sP/74w3x04lpKly5t9dliseR7vOGxxx7Tzz//rPXr19+w/xo1ahRqEdKOHTvqzJkz+vDDD5WYmKjExERJuu5jIAAKr1SpUipV6vJ7ns6fP6+OHTtqz549Vtvhw4fVqlWrYumvVatWOnfunHbt2qXNmzdbDezi4+Pl6+trro30Z9WrV5fFYrnhveOnn37SE088oQYNGujzzz9XUlKSoqOjJXHvAHB3YJwHQGKch9sXBTzgKmXLllVgYKDuu+8+86b+Vz355JNasmSJ+vfvr6VLl143tmfPnvr3v/+t3bt352vLyclRVlaWfvvtNx06dEhjxoxRmzZtVLt2bZ09e7bA8129qOmlS5eUlJSk2rVr/7ULAu4yDzzwgPbv369q1aopMDDQarveP/yuqF27to4fP261QPCBAweUnp6uOnXqSLq8fkmDBg307rvvqnTp0qpVq5ZatWql3bt3a+3atddcF0WSKlSooLCwMEVHRysrKytfe3p6uiQpKSlJeXl5mj59upo1a6YaNWrol19+yRd/6dIlc6FlSTp06JDS09O5dwC47THOA/BnjPMY591OKOABt8BTTz2ljz/+WH379tVnn312zbhhw4apRYsWatOmjaKjo7V3714dPXpUy5cvV7NmzXT48GGVL19eFStW1AcffKAjR45o48aNioyMLPB80dHRWrVqlZKTkxUeHq6zZ8/q+eefL6nLBO5I4eHhOnPmjHr06KEdO3boxx9/1Pr169W3b1/l5ube8PjQ0FDVr19fvXr10q5du7R9+3b17t1brVu3VpMmTcy4kJAQLV682BzEVahQQbVr19ayZcuuO7CTLv9dz83N1UMPPaTPP/9chw8f1sGDBzV79mzzEavAwEDl5OTonXfe0dGjR/Xxxx9r7ty5+c5VunRpDRkyRImJiUpKStJzzz2nZs2a6aGHHirK1wYAdw3GecDti3Ee47zbCQU84Bb529/+poULF+rZZ5/VypUrC4xxdnZWbGysRo0apffff1/NmjXTgw8+qNmzZ+ull15SvXr15ODgoKVLlyopKUn16tXT8OHDNW3atALPN3nyZE2ePFkNGzbUli1btGbNGlWqVKkkLxO44/j6+urbb79Vbm6u2rZtq/r162vYsGHy9PSUg8ON/zdqsVj0xRdfqHz58mrVqpVCQ0MVEBCgZcuWWcW1bt1aubm5VmughISE5NtXkICAAO3atUuPPPKIRowYoXr16umxxx5TXFyc5syZI0lq2LChZsyYoSlTpqhevXpavHixoqKi8p2rTJkyeuWVV9SzZ0+1aNFCbm5u+XIFAFhjnAfcnhjnMc67nViMoqyKCAAAAAAAAOCWYgYeAAAAAAAAYMco4AEAAAAAAAB2jAIeAAAAAAAAYMco4AEAAAAAAAB2jAIeAAAAAAAAYMco4AEAAAAAAAB2jAIeAAAAAAAAYMco4AEAAAAAAAB2jAIeAAAAAAAAYMco4AHAn6SmpmrIkCEKCAiQs7Oz/Pz81LFjR8XFxdk6NQAAAPwFjPMA3K5K2ToBALAnP/30k1q0aCFPT09NmzZN9evXV05OjtavX6/w8HAlJyfbOkUAAADcBMZ5AG5nzMADgKu8+OKLslgs2r59u7p06aIaNWqobt26ioyM1LZt2yRJKSkp6tSpk9zc3OTu7q6uXbsqLS3NPMeECRMUFBSkjz76SPfdd5/c3Nz04osvKjc3V1OnTpWPj4+8vLz01ltvWfVtsVg0Z84ctWvXTq6urgoICNBnn31mFfPKK6+oRo0aKlOmjAICAjR27Fjl5OTk6/vjjz9WtWrV5OHhoe7du+vcuXOSpEWLFqlixYrKzs62Om/nzp317LPPFut3CQAAYE8Y5wG4nVHAA4D/OXPmjGJiYhQeHq6yZcvma/f09FReXp46deqkM2fOKD4+XrGxsTp69Ki6detmFfvjjz/q66+/VkxMjD799FPNmzdPHTp00IkTJxQfH68pU6ZozJgxSkxMtDpu7Nix6tKli/bu3atevXqpe/fuOnjwoNlerlw5LViwQAcOHNCsWbP04Ycf6u23387X9+rVq7V27VqtXbtW8fHxmjx5siTpmWeeUW5urtasWWPGnzp1SuvWrdPzzz//l79DAAAAe8Q4j3EecNszAACGYRhGYmKiIclYuXLlNWM2bNhgODo6GikpKea+/fv3G5KM7du3G4ZhGOPHjzfKlCljZGZmmjFhYWFGtWrVjNzcXHNfzZo1jaioKPOzJGPQoEFW/TVt2tQYPHjwNfOZNm2a0bhxY/NzQX2//PLLRtOmTc3PgwcPNtq1a2d+nj59uhEQEGDk5eVdsx8AAIDbGeM8xnnA7Y418ADgfwzDuGHMwYMH5efnJz8/P3NfnTp15OnpqYMHD+rBBx+UJFWrVk3lypUzY7y9veXo6CgHBwerfadOnbI6f3BwcL7Pe/bsMT8vW7ZMs2fP1o8//qjz58/r0qVLcnd3tzrmz31XqVLFqp8BAwbowQcf1M8//6x77rlHCxYs0HPPPSeLxXLD6wcAALgdMc5jnAfc7niEFgD+p3r16rJYLMWygHHp0qWtPlsslgL35eXlFfqcCQkJ6tWrl9q3b6+1a9dq9+7dev3113Xx4sUb9n11P40aNVLDhg21aNEiJSUlaf/+/XruuecKnQcAAMDthnEegNsdBTwA+J8KFSooLCxM0dHRysrKyteenp6u2rVr6/jx4zp+/Li5/8CBA0pPT1edOnX+cg5XFlC++nPt2rUlSVu3blXVqlX1+uuvq0mTJqpevbr++9//3lQ//fv314IFCzR//nyFhoZa/aYZAADgTsM4D8DtjgIeAFwlOjpaubm5euihh/T555/r8OHDOnjwoGbPnq3g4GCFhoaqfv366tWrl3bt2qXt27erd+/eat26tZo0afKX+1+xYoU++ugj/fDDDxo/fry2b9+uiIgISZd/c5ySkqKlS5fqxx9/1OzZs7Vq1aqb6qdnz546ceKEPvzwQxY1BgAAdwXGeQBuZxTwAOAqAQEB2rVrlx555BGNGDFC9erV02OPPaa4uDjNmTNHFotFX3zxhcqXL69WrVopNDRUAQEBWrZsWbH0P3HiRC1dulQNGjTQokWL9Omnn5q/8X3yySc1fPhwRUREKCgoSFu3btXYsWNvqh8PDw916dJFbm5u6ty5c7HkDgAAYM8Y5wG4nVmMwqzmCQAocRaLRatWrbplA602bdqobt26mj179i3pDwAA4G7FOA/AX8VbaAHgLnP27Flt2rRJmzZt0nvvvWfrdAAAAFBMGOcBdy4KeABwl2nUqJHOnj2rKVOmqGbNmrZOBwAAAMWEcR5w5+IRWgAAAAAAAMCO8RILAAAAAAAAwI5RwAMAAAAAAADsGAU8AAAAAAAAwI5RwAMAAAAAAADsGAU8AAAAAAAAwI5RwAMAAAAAAADsGAU8AAAAAAAAwI5RwAMAAAAAAADs2P8BaP/qrBL8c6k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0000"/>
          <a:stretch/>
        </p:blipFill>
        <p:spPr bwMode="auto">
          <a:xfrm>
            <a:off x="699096" y="2517913"/>
            <a:ext cx="10383036" cy="4144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Metin kutusu 8"/>
          <p:cNvSpPr txBox="1"/>
          <p:nvPr/>
        </p:nvSpPr>
        <p:spPr>
          <a:xfrm>
            <a:off x="460375" y="1616765"/>
            <a:ext cx="8048998" cy="523220"/>
          </a:xfrm>
          <a:prstGeom prst="rect">
            <a:avLst/>
          </a:prstGeom>
          <a:noFill/>
        </p:spPr>
        <p:txBody>
          <a:bodyPr wrap="none" rtlCol="0">
            <a:spAutoFit/>
          </a:bodyPr>
          <a:lstStyle/>
          <a:p>
            <a:r>
              <a:rPr lang="en-US" sz="2800" dirty="0">
                <a:latin typeface="Angsana New" pitchFamily="18" charset="-34"/>
                <a:cs typeface="Angsana New" pitchFamily="18" charset="-34"/>
              </a:rPr>
              <a:t>Here, the total </a:t>
            </a:r>
            <a:r>
              <a:rPr lang="tr-TR" sz="2800" dirty="0" err="1" smtClean="0">
                <a:latin typeface="Angsana New" pitchFamily="18" charset="-34"/>
                <a:cs typeface="Angsana New" pitchFamily="18" charset="-34"/>
              </a:rPr>
              <a:t>transaction</a:t>
            </a:r>
            <a:r>
              <a:rPr lang="en-US" sz="2800" dirty="0" smtClean="0">
                <a:latin typeface="Angsana New" pitchFamily="18" charset="-34"/>
                <a:cs typeface="Angsana New" pitchFamily="18" charset="-34"/>
              </a:rPr>
              <a:t> </a:t>
            </a:r>
            <a:r>
              <a:rPr lang="en-US" sz="2800" dirty="0">
                <a:latin typeface="Angsana New" pitchFamily="18" charset="-34"/>
                <a:cs typeface="Angsana New" pitchFamily="18" charset="-34"/>
              </a:rPr>
              <a:t>by </a:t>
            </a:r>
            <a:r>
              <a:rPr lang="tr-TR" sz="2800" dirty="0" err="1" smtClean="0">
                <a:latin typeface="Angsana New" pitchFamily="18" charset="-34"/>
                <a:cs typeface="Angsana New" pitchFamily="18" charset="-34"/>
              </a:rPr>
              <a:t>payment</a:t>
            </a:r>
            <a:r>
              <a:rPr lang="en-US" sz="2800" dirty="0" smtClean="0">
                <a:latin typeface="Angsana New" pitchFamily="18" charset="-34"/>
                <a:cs typeface="Angsana New" pitchFamily="18" charset="-34"/>
              </a:rPr>
              <a:t> </a:t>
            </a:r>
            <a:r>
              <a:rPr lang="tr-TR" sz="2800" dirty="0" err="1" smtClean="0">
                <a:latin typeface="Angsana New" pitchFamily="18" charset="-34"/>
                <a:cs typeface="Angsana New" pitchFamily="18" charset="-34"/>
              </a:rPr>
              <a:t>mode</a:t>
            </a:r>
            <a:r>
              <a:rPr lang="tr-TR" sz="2800" dirty="0" smtClean="0">
                <a:latin typeface="Angsana New" pitchFamily="18" charset="-34"/>
                <a:cs typeface="Angsana New" pitchFamily="18" charset="-34"/>
              </a:rPr>
              <a:t> </a:t>
            </a:r>
            <a:r>
              <a:rPr lang="en-US" sz="2800" dirty="0" smtClean="0">
                <a:latin typeface="Angsana New" pitchFamily="18" charset="-34"/>
                <a:cs typeface="Angsana New" pitchFamily="18" charset="-34"/>
              </a:rPr>
              <a:t>and </a:t>
            </a:r>
            <a:r>
              <a:rPr lang="tr-TR" sz="2800" dirty="0" smtClean="0">
                <a:latin typeface="Angsana New" pitchFamily="18" charset="-34"/>
                <a:cs typeface="Angsana New" pitchFamily="18" charset="-34"/>
              </a:rPr>
              <a:t>total </a:t>
            </a:r>
            <a:r>
              <a:rPr lang="tr-TR" sz="2800" dirty="0" err="1" smtClean="0">
                <a:latin typeface="Angsana New" pitchFamily="18" charset="-34"/>
                <a:cs typeface="Angsana New" pitchFamily="18" charset="-34"/>
              </a:rPr>
              <a:t>profit</a:t>
            </a:r>
            <a:r>
              <a:rPr lang="tr-TR" sz="2800" dirty="0" smtClean="0">
                <a:latin typeface="Angsana New" pitchFamily="18" charset="-34"/>
                <a:cs typeface="Angsana New" pitchFamily="18" charset="-34"/>
              </a:rPr>
              <a:t> </a:t>
            </a:r>
            <a:r>
              <a:rPr lang="tr-TR" sz="2800" dirty="0" err="1" smtClean="0">
                <a:latin typeface="Angsana New" pitchFamily="18" charset="-34"/>
                <a:cs typeface="Angsana New" pitchFamily="18" charset="-34"/>
              </a:rPr>
              <a:t>by</a:t>
            </a:r>
            <a:r>
              <a:rPr lang="tr-TR" sz="2800" dirty="0" smtClean="0">
                <a:latin typeface="Angsana New" pitchFamily="18" charset="-34"/>
                <a:cs typeface="Angsana New" pitchFamily="18" charset="-34"/>
              </a:rPr>
              <a:t> </a:t>
            </a:r>
            <a:r>
              <a:rPr lang="tr-TR" sz="2800" dirty="0" err="1" smtClean="0">
                <a:latin typeface="Angsana New" pitchFamily="18" charset="-34"/>
                <a:cs typeface="Angsana New" pitchFamily="18" charset="-34"/>
              </a:rPr>
              <a:t>company</a:t>
            </a:r>
            <a:r>
              <a:rPr lang="en-US" sz="2800" dirty="0" smtClean="0">
                <a:latin typeface="Angsana New" pitchFamily="18" charset="-34"/>
                <a:cs typeface="Angsana New" pitchFamily="18" charset="-34"/>
              </a:rPr>
              <a:t> </a:t>
            </a:r>
            <a:r>
              <a:rPr lang="en-US" sz="2800" dirty="0">
                <a:latin typeface="Angsana New" pitchFamily="18" charset="-34"/>
                <a:cs typeface="Angsana New" pitchFamily="18" charset="-34"/>
              </a:rPr>
              <a:t>is shown.</a:t>
            </a:r>
          </a:p>
        </p:txBody>
      </p:sp>
    </p:spTree>
    <p:extLst>
      <p:ext uri="{BB962C8B-B14F-4D97-AF65-F5344CB8AC3E}">
        <p14:creationId xmlns:p14="http://schemas.microsoft.com/office/powerpoint/2010/main" val="2468969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2125" y="186409"/>
            <a:ext cx="7469875" cy="6730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1056862" y="1056861"/>
            <a:ext cx="6858002" cy="4744279"/>
          </a:xfrm>
          <a:solidFill>
            <a:srgbClr val="3B3B3B"/>
          </a:solidFill>
        </p:spPr>
        <p:txBody>
          <a:bodyPr vert="vert270" anchor="t" anchorCtr="0"/>
          <a:lstStyle/>
          <a:p>
            <a:r>
              <a:rPr lang="en-US" sz="4400" b="1" dirty="0" smtClean="0">
                <a:solidFill>
                  <a:srgbClr val="FF6600"/>
                </a:solidFill>
                <a:latin typeface="Angsana New" pitchFamily="18" charset="-34"/>
                <a:cs typeface="Angsana New" pitchFamily="18" charset="-34"/>
              </a:rPr>
              <a:t>Exploratory </a:t>
            </a:r>
            <a:r>
              <a:rPr lang="en-US" sz="4400" b="1" dirty="0">
                <a:solidFill>
                  <a:srgbClr val="FF6600"/>
                </a:solidFill>
                <a:latin typeface="Angsana New" pitchFamily="18" charset="-34"/>
                <a:cs typeface="Angsana New" pitchFamily="18" charset="-34"/>
              </a:rPr>
              <a:t>Data Analysis</a:t>
            </a:r>
            <a:r>
              <a:rPr lang="tr-TR" sz="4400" b="1" dirty="0">
                <a:solidFill>
                  <a:srgbClr val="FF6600"/>
                </a:solidFill>
                <a:latin typeface="Angsana New" pitchFamily="18" charset="-34"/>
                <a:cs typeface="Angsana New" pitchFamily="18" charset="-34"/>
              </a:rPr>
              <a:t> (</a:t>
            </a:r>
            <a:r>
              <a:rPr lang="en-US" sz="4400" b="1" dirty="0">
                <a:solidFill>
                  <a:srgbClr val="FF6600"/>
                </a:solidFill>
                <a:latin typeface="Angsana New" pitchFamily="18" charset="-34"/>
                <a:cs typeface="Angsana New" pitchFamily="18" charset="-34"/>
              </a:rPr>
              <a:t>EDA</a:t>
            </a:r>
            <a:r>
              <a:rPr lang="tr-TR" sz="4400" b="1" dirty="0" smtClean="0">
                <a:solidFill>
                  <a:srgbClr val="FF6600"/>
                </a:solidFill>
                <a:latin typeface="Angsana New" pitchFamily="18" charset="-34"/>
                <a:cs typeface="Angsana New" pitchFamily="18" charset="-34"/>
              </a:rPr>
              <a:t>)</a:t>
            </a:r>
            <a:r>
              <a:rPr lang="tr-TR" b="1" dirty="0" smtClean="0">
                <a:solidFill>
                  <a:srgbClr val="FF6600"/>
                </a:solidFill>
                <a:latin typeface="Angsana New" pitchFamily="18" charset="-34"/>
                <a:cs typeface="Angsana New" pitchFamily="18" charset="-34"/>
              </a:rPr>
              <a:t/>
            </a:r>
            <a:br>
              <a:rPr lang="tr-TR" b="1" dirty="0" smtClean="0">
                <a:solidFill>
                  <a:srgbClr val="FF6600"/>
                </a:solidFill>
                <a:latin typeface="Angsana New" pitchFamily="18" charset="-34"/>
                <a:cs typeface="Angsana New" pitchFamily="18" charset="-34"/>
              </a:rPr>
            </a:br>
            <a:r>
              <a:rPr lang="tr-TR" b="1" dirty="0" smtClean="0">
                <a:solidFill>
                  <a:srgbClr val="FF6600"/>
                </a:solidFill>
                <a:latin typeface="Angsana New" pitchFamily="18" charset="-34"/>
                <a:cs typeface="Angsana New" pitchFamily="18" charset="-34"/>
              </a:rPr>
              <a:t/>
            </a:r>
            <a:br>
              <a:rPr lang="tr-TR" b="1" dirty="0" smtClean="0">
                <a:solidFill>
                  <a:srgbClr val="FF6600"/>
                </a:solidFill>
                <a:latin typeface="Angsana New" pitchFamily="18" charset="-34"/>
                <a:cs typeface="Angsana New" pitchFamily="18" charset="-34"/>
              </a:rPr>
            </a:br>
            <a:endParaRPr lang="en-US" sz="2800" b="1" dirty="0">
              <a:solidFill>
                <a:schemeClr val="bg1">
                  <a:lumMod val="95000"/>
                </a:schemeClr>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Metin kutusu 8"/>
          <p:cNvSpPr txBox="1"/>
          <p:nvPr/>
        </p:nvSpPr>
        <p:spPr>
          <a:xfrm>
            <a:off x="0" y="1640391"/>
            <a:ext cx="4722125" cy="3108543"/>
          </a:xfrm>
          <a:prstGeom prst="rect">
            <a:avLst/>
          </a:prstGeom>
          <a:noFill/>
        </p:spPr>
        <p:txBody>
          <a:bodyPr wrap="square" rtlCol="0">
            <a:spAutoFit/>
          </a:bodyPr>
          <a:lstStyle/>
          <a:p>
            <a:pPr marL="177800" indent="-177800" algn="just">
              <a:buFont typeface="Arial" pitchFamily="34" charset="0"/>
              <a:buChar char="•"/>
            </a:pPr>
            <a:r>
              <a:rPr lang="en-US" sz="2800" dirty="0">
                <a:solidFill>
                  <a:schemeClr val="bg1">
                    <a:lumMod val="95000"/>
                  </a:schemeClr>
                </a:solidFill>
                <a:latin typeface="Angsana New" pitchFamily="18" charset="-34"/>
                <a:cs typeface="Angsana New" pitchFamily="18" charset="-34"/>
              </a:rPr>
              <a:t>The two features with the strongest correlation in the dataset are 'KM Traveled' and 'Cost of Trip' with 0.98</a:t>
            </a:r>
            <a:r>
              <a:rPr lang="en-US" sz="2800" dirty="0" smtClean="0">
                <a:solidFill>
                  <a:schemeClr val="bg1">
                    <a:lumMod val="95000"/>
                  </a:schemeClr>
                </a:solidFill>
                <a:latin typeface="Angsana New" pitchFamily="18" charset="-34"/>
                <a:cs typeface="Angsana New" pitchFamily="18" charset="-34"/>
              </a:rPr>
              <a:t>.</a:t>
            </a:r>
            <a:endParaRPr lang="tr-TR" sz="2800" dirty="0" smtClean="0">
              <a:solidFill>
                <a:schemeClr val="bg1">
                  <a:lumMod val="95000"/>
                </a:schemeClr>
              </a:solidFill>
              <a:latin typeface="Angsana New" pitchFamily="18" charset="-34"/>
              <a:cs typeface="Angsana New" pitchFamily="18" charset="-34"/>
            </a:endParaRPr>
          </a:p>
          <a:p>
            <a:pPr marL="177800" indent="-177800" algn="just">
              <a:buFont typeface="Arial" pitchFamily="34" charset="0"/>
              <a:buChar char="•"/>
            </a:pPr>
            <a:endParaRPr lang="tr-TR" sz="2800" dirty="0">
              <a:solidFill>
                <a:schemeClr val="bg1">
                  <a:lumMod val="95000"/>
                </a:schemeClr>
              </a:solidFill>
              <a:latin typeface="Angsana New" pitchFamily="18" charset="-34"/>
              <a:cs typeface="Angsana New" pitchFamily="18" charset="-34"/>
            </a:endParaRPr>
          </a:p>
          <a:p>
            <a:pPr marL="177800" indent="-177800" algn="just">
              <a:buFont typeface="Arial" pitchFamily="34" charset="0"/>
              <a:buChar char="•"/>
            </a:pPr>
            <a:r>
              <a:rPr lang="en-US" sz="2800" dirty="0">
                <a:solidFill>
                  <a:schemeClr val="bg1">
                    <a:lumMod val="95000"/>
                  </a:schemeClr>
                </a:solidFill>
                <a:latin typeface="Angsana New" pitchFamily="18" charset="-34"/>
                <a:cs typeface="Angsana New" pitchFamily="18" charset="-34"/>
              </a:rPr>
              <a:t>It is seen that there is a strong positive correlation with 0.92 correlation between 'Population' and 'Users' features.</a:t>
            </a:r>
          </a:p>
        </p:txBody>
      </p:sp>
    </p:spTree>
    <p:extLst>
      <p:ext uri="{BB962C8B-B14F-4D97-AF65-F5344CB8AC3E}">
        <p14:creationId xmlns:p14="http://schemas.microsoft.com/office/powerpoint/2010/main" val="1415928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1516535" y="1516534"/>
            <a:ext cx="6858002" cy="3824934"/>
          </a:xfrm>
          <a:solidFill>
            <a:srgbClr val="3B3B3B"/>
          </a:solidFill>
        </p:spPr>
        <p:txBody>
          <a:bodyPr vert="vert270" anchor="t" anchorCtr="0"/>
          <a:lstStyle/>
          <a:p>
            <a:r>
              <a:rPr lang="en-US" sz="4400" b="1" dirty="0" smtClean="0">
                <a:solidFill>
                  <a:srgbClr val="FF6600"/>
                </a:solidFill>
                <a:latin typeface="Angsana New" pitchFamily="18" charset="-34"/>
                <a:cs typeface="Angsana New" pitchFamily="18" charset="-34"/>
              </a:rPr>
              <a:t>Exploratory </a:t>
            </a:r>
            <a:r>
              <a:rPr lang="en-US" sz="4400" b="1" dirty="0">
                <a:solidFill>
                  <a:srgbClr val="FF6600"/>
                </a:solidFill>
                <a:latin typeface="Angsana New" pitchFamily="18" charset="-34"/>
                <a:cs typeface="Angsana New" pitchFamily="18" charset="-34"/>
              </a:rPr>
              <a:t>Data Analysis</a:t>
            </a:r>
            <a:r>
              <a:rPr lang="tr-TR" sz="4400" b="1" dirty="0">
                <a:solidFill>
                  <a:srgbClr val="FF6600"/>
                </a:solidFill>
                <a:latin typeface="Angsana New" pitchFamily="18" charset="-34"/>
                <a:cs typeface="Angsana New" pitchFamily="18" charset="-34"/>
              </a:rPr>
              <a:t> (</a:t>
            </a:r>
            <a:r>
              <a:rPr lang="en-US" sz="4400" b="1" dirty="0">
                <a:solidFill>
                  <a:srgbClr val="FF6600"/>
                </a:solidFill>
                <a:latin typeface="Angsana New" pitchFamily="18" charset="-34"/>
                <a:cs typeface="Angsana New" pitchFamily="18" charset="-34"/>
              </a:rPr>
              <a:t>EDA</a:t>
            </a:r>
            <a:r>
              <a:rPr lang="tr-TR" sz="4400" b="1" dirty="0" smtClean="0">
                <a:solidFill>
                  <a:srgbClr val="FF6600"/>
                </a:solidFill>
                <a:latin typeface="Angsana New" pitchFamily="18" charset="-34"/>
                <a:cs typeface="Angsana New" pitchFamily="18" charset="-34"/>
              </a:rPr>
              <a:t>)</a:t>
            </a:r>
            <a:r>
              <a:rPr lang="tr-TR" b="1" dirty="0" smtClean="0">
                <a:solidFill>
                  <a:srgbClr val="FF6600"/>
                </a:solidFill>
                <a:latin typeface="Angsana New" pitchFamily="18" charset="-34"/>
                <a:cs typeface="Angsana New" pitchFamily="18" charset="-34"/>
              </a:rPr>
              <a:t/>
            </a:r>
            <a:br>
              <a:rPr lang="tr-TR" b="1" dirty="0" smtClean="0">
                <a:solidFill>
                  <a:srgbClr val="FF6600"/>
                </a:solidFill>
                <a:latin typeface="Angsana New" pitchFamily="18" charset="-34"/>
                <a:cs typeface="Angsana New" pitchFamily="18" charset="-34"/>
              </a:rPr>
            </a:br>
            <a:r>
              <a:rPr lang="tr-TR" b="1" dirty="0" smtClean="0">
                <a:solidFill>
                  <a:srgbClr val="FF6600"/>
                </a:solidFill>
                <a:latin typeface="Angsana New" pitchFamily="18" charset="-34"/>
                <a:cs typeface="Angsana New" pitchFamily="18" charset="-34"/>
              </a:rPr>
              <a:t/>
            </a:r>
            <a:br>
              <a:rPr lang="tr-TR" b="1" dirty="0" smtClean="0">
                <a:solidFill>
                  <a:srgbClr val="FF6600"/>
                </a:solidFill>
                <a:latin typeface="Angsana New" pitchFamily="18" charset="-34"/>
                <a:cs typeface="Angsana New" pitchFamily="18" charset="-34"/>
              </a:rPr>
            </a:br>
            <a:endParaRPr lang="en-US" sz="2800" b="1" dirty="0">
              <a:solidFill>
                <a:schemeClr val="bg1">
                  <a:lumMod val="95000"/>
                </a:schemeClr>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Metin kutusu 8"/>
          <p:cNvSpPr txBox="1"/>
          <p:nvPr/>
        </p:nvSpPr>
        <p:spPr>
          <a:xfrm>
            <a:off x="0" y="1793176"/>
            <a:ext cx="3493827" cy="954107"/>
          </a:xfrm>
          <a:prstGeom prst="rect">
            <a:avLst/>
          </a:prstGeom>
          <a:noFill/>
        </p:spPr>
        <p:txBody>
          <a:bodyPr wrap="square" rtlCol="0">
            <a:spAutoFit/>
          </a:bodyPr>
          <a:lstStyle/>
          <a:p>
            <a:pPr marL="177800" indent="-177800" algn="just">
              <a:buFont typeface="Arial" pitchFamily="34" charset="0"/>
              <a:buChar char="•"/>
            </a:pPr>
            <a:r>
              <a:rPr lang="en-US" sz="2800" dirty="0">
                <a:solidFill>
                  <a:schemeClr val="bg1">
                    <a:lumMod val="95000"/>
                  </a:schemeClr>
                </a:solidFill>
                <a:latin typeface="Angsana New" pitchFamily="18" charset="-34"/>
                <a:cs typeface="Angsana New" pitchFamily="18" charset="-34"/>
              </a:rPr>
              <a:t>Profits of cab companies on a monthly and annual basis</a:t>
            </a:r>
            <a:endParaRPr lang="tr-TR" sz="2800" dirty="0">
              <a:solidFill>
                <a:schemeClr val="bg1">
                  <a:lumMod val="95000"/>
                </a:schemeClr>
              </a:solidFill>
              <a:latin typeface="Angsana New" pitchFamily="18" charset="-34"/>
              <a:cs typeface="Angsana New" pitchFamily="18" charset="-34"/>
            </a:endParaRPr>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50000"/>
          <a:stretch/>
        </p:blipFill>
        <p:spPr bwMode="auto">
          <a:xfrm>
            <a:off x="3895321" y="3518741"/>
            <a:ext cx="8160201" cy="2842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50000"/>
          <a:stretch/>
        </p:blipFill>
        <p:spPr bwMode="auto">
          <a:xfrm>
            <a:off x="3895322" y="522873"/>
            <a:ext cx="8160201" cy="284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3924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xmlns="" id="{C39E92EF-EA57-D14F-879A-1E01FCAE5C7C}"/>
              </a:ext>
            </a:extLst>
          </p:cNvPr>
          <p:cNvSpPr>
            <a:spLocks noGrp="1"/>
          </p:cNvSpPr>
          <p:nvPr>
            <p:ph type="title"/>
          </p:nvPr>
        </p:nvSpPr>
        <p:spPr>
          <a:xfrm>
            <a:off x="420758" y="364180"/>
            <a:ext cx="10515600" cy="636104"/>
          </a:xfrm>
        </p:spPr>
        <p:txBody>
          <a:bodyPr>
            <a:noAutofit/>
          </a:bodyPr>
          <a:lstStyle/>
          <a:p>
            <a:pPr lvl="1">
              <a:lnSpc>
                <a:spcPct val="150000"/>
              </a:lnSpc>
            </a:pPr>
            <a:r>
              <a:rPr lang="en-US" sz="6000" b="1" dirty="0" smtClean="0">
                <a:solidFill>
                  <a:srgbClr val="FF6600"/>
                </a:solidFill>
                <a:latin typeface="Angsana New" pitchFamily="18" charset="-34"/>
                <a:cs typeface="Angsana New" pitchFamily="18" charset="-34"/>
              </a:rPr>
              <a:t>Exploratory Data Analysis</a:t>
            </a:r>
            <a:r>
              <a:rPr lang="tr-TR" sz="6000" b="1" dirty="0" smtClean="0">
                <a:solidFill>
                  <a:srgbClr val="FF6600"/>
                </a:solidFill>
                <a:latin typeface="Angsana New" pitchFamily="18" charset="-34"/>
                <a:cs typeface="Angsana New" pitchFamily="18" charset="-34"/>
              </a:rPr>
              <a:t> (</a:t>
            </a:r>
            <a:r>
              <a:rPr lang="en-US" sz="6000" b="1" dirty="0" smtClean="0">
                <a:solidFill>
                  <a:srgbClr val="FF6600"/>
                </a:solidFill>
                <a:latin typeface="Angsana New" pitchFamily="18" charset="-34"/>
                <a:cs typeface="Angsana New" pitchFamily="18" charset="-34"/>
              </a:rPr>
              <a:t>EDA</a:t>
            </a:r>
            <a:r>
              <a:rPr lang="tr-TR" sz="6000" b="1" dirty="0" smtClean="0">
                <a:solidFill>
                  <a:srgbClr val="FF6600"/>
                </a:solidFill>
                <a:latin typeface="Angsana New" pitchFamily="18" charset="-34"/>
                <a:cs typeface="Angsana New" pitchFamily="18" charset="-34"/>
              </a:rPr>
              <a:t>)</a:t>
            </a:r>
            <a:endParaRPr lang="en-US" sz="6000" b="1" dirty="0">
              <a:solidFill>
                <a:srgbClr val="FF6600"/>
              </a:solidFill>
              <a:latin typeface="Angsana New" pitchFamily="18" charset="-34"/>
              <a:cs typeface="Angsana New" pitchFamily="18" charset="-34"/>
            </a:endParaRPr>
          </a:p>
        </p:txBody>
      </p:sp>
      <p:sp>
        <p:nvSpPr>
          <p:cNvPr id="2" name="AutoShape 2" descr="data:image/png;base64,iVBORw0KGgoAAAANSUhEUgAABPAAAAPxCAYAAAB0OFMoAAAAOXRFWHRTb2Z0d2FyZQBNYXRwbG90bGliIHZlcnNpb24zLjcuMSwgaHR0cHM6Ly9tYXRwbG90bGliLm9yZy/bCgiHAAAACXBIWXMAAA9hAAAPYQGoP6dpAAEAAElEQVR4nOzdeXgN9/v/8ddJyCKRxBaRjyBF7btWg1KVr1hqX2opSipdkhJK0Q+xtopaS/loayuplqItGlJrkVpC1FZFKS2xJ2ksCcn8/nBlfk4TJG2WQ5+P6zrX5cz7npl75hyX231m3mMxDMMQAAAAAAAAAJtkl9cJAAAAAAAAALg/GngAAAAAAACADaOBBwAAAAAAANgwGngAAAAAAACADaOBBwAAAAAAANgwGngAAAAAAACADaOBBwAAAAAAANgwGngAAAAAAACADaOBBwAAAAAAANgwGngA0tmyZYssFou2bNmS16k8kl5++WWVKVMmr9PI0OjRo2WxWHT58uW8TgUAANgoasF/hlrQtvH9xqOKBh5gIywWS6ZemfmH5r333tPq1asfmXwfRefOndPo0aMVExOT16nYtFWrVqlFixYqWrSoHBwc5O3trS5dumjTpk15nRoAADaFWvDRQi2YOd9++61at26t4sWLy8HBQYULF1ajRo00ZcoUJSQk5HV6wCMlX14nAOCuzz77zOr94sWLFRkZmW55pUqVHrqt9957T506dVK7du2yM0Ur2Znvo+jcuXMaM2aMypQpo5o1a1qNffzxx0pNTc2bxGyEYRjq27evFi5cqFq1amnQoEHy8vLS+fPntWrVKjVt2lQ7duxQ/fr18zpVAABsArXgo4Va8MFSU1MVGBiohQsXqlq1anrjjTfk4+OjP//8U1FRURoxYoTWrVunjRs35nWqwCODBh5gI1566SWr9z/++KMiIyPTLbcVfzffGzduqECBAjmZWp7Lnz9/XqeQ56ZMmaKFCxcqNDRUU6dOlcViMcf++9//6rPPPlO+fPwTBABAGmrBxwe1oDRp0iQtXLhQAwcO1JQpU6xqwQEDBuj8+fNavHhxHmaYfa5fvy4XF5e8TgP/AtxCCzxCrl+/rrfeeks+Pj5ydHRUhQoV9MEHH8gwDDPGYrHo+vXrWrRokXnrwssvvyxJ+u233/TGG2+oQoUKcnZ2VpEiRdS5c2edPn06R/J97rnnVLVqVUVHR6tRo0YqUKCA3nnnHUnS119/rVatWsnb21uOjo4qW7asxo0bp5SUlAy3ceTIETVp0kQFChTQf/7zH02aNCnd/j788ENVqVJFBQoUUKFChVS3bl2Fh4eb41k5/ri4OA0cOFBlypSRo6OjSpYsqV69euny5cvasmWLnnrqKUlSnz59zPO8cOFCSRnPe5KZz066+/mFhIRo9erVqlq1qhwdHVWlShVFRERYxf35558KDQ018/P09NT//d//ad++fZn6bC5fvqwuXbrIzc1NRYoU0YABA3Tr1i1zvHHjxqpRo0aG61aoUEEBAQH33fbNmzc1YcIEVaxYUR988IFVwZamZ8+eevrpp833v/76qzp37qzChQurQIECeuaZZ7R27VqrddLmK/nyyy81ZswY/ec//1HBggXVqVMnxcfHKykpSaGhofL09JSrq6v69OmjpKQkq22knd+lS5eqQoUKcnJyUp06dbRt2zaruMx+VxYuXCiLxaIdO3Zo0KBBKlasmFxcXNS+fXtdunTJjOvdu7eKFi2q27dvpzsXzZo1U4UKFe57PgEASEMtSC2YxpZrwRs3bmjixImqUqWKJk+enGEtWKJECQ0dOjTd8iVLlqhOnTpydnZW4cKF1bVrV509e9YqJivfid9//13t2rWTi4uLPD09NXDgwHT1YZpdu3apefPmcnd3V4ECBdS4cWPt2LHDKiZtDsEjR46oe/fuKlSokBo2bHjfcwFkJy5/AB4RhmGoTZs22rx5swIDA1WzZk2tX79eQ4YM0R9//KFp06ZJuns7wyuvvKKnn35aQUFBkqSyZctKkvbs2aOdO3eqa9euKlmypE6fPq05c+boueee05EjR3Lk19ArV66oRYsW6tq1q1566SUVL15c0t3Gh6urqwYNGiRXV1dt2rRJYWFhSkhI0OTJk622ce3aNTVv3lwdOnRQly5dtGLFCg0dOlTVqlVTixYtJN29VaF///7q1KmTWYD89NNP2rVrl7p3756l409MTNSzzz6ro0ePqm/fvqpdu7YuX76sb775Rr///rsqVaqksWPHKiwsTEFBQXr22Wcl6b63g2b2s0uzfft2rVy5Um+88YYKFiyomTNnqmPHjjpz5oyKFCkiSXrttde0YsUKhYSEqHLlyrpy5Yq2b9+uo0ePqnbt2g/9XLp06aIyZcpowoQJ+vHHHzVz5kxdu3bN/CW0Z8+e6tevnw4dOqSqVaua6+3Zs0e//PKLRowYcd9tb9++XVevXlVoaKjs7e0fmsuFCxdUv3593bhxQ/3791eRIkW0aNEitWnTRitWrFD79u2t4idMmCBnZ2cNGzZMJ06c0Icffqj8+fPLzs5O165d0+jRo/Xjjz9q4cKF8vX1VVhYmNX6W7du1RdffKH+/fvL0dFRH330kZo3b67du3ebx5rVvytvvvmmChUqpFGjRun06dOaPn26QkJC9MUXX5jnc/HixVq/fr1eeOEFc73Y2Fht2rRJo0aNeuh5AgD8u1ELUgs+SrVgXFycBg8enKlaMM27776rkSNHqkuXLnrllVd06dIlffjhh2rUqJH2798vDw8PMzYz34mbN2+qadOmOnPmjPr37y9vb2999tlnGc7FvGnTJrVo0UJ16tTRqFGjZGdnpwULFuj555/XDz/8YPXDsyR17txZ5cuX13vvvZeuCQvkGAOATQoODjbu/Su6evVqQ5Ixfvx4q7hOnToZFovFOHHihLnMxcXF6N27d7pt3rhxI92yqKgoQ5KxePFic9nmzZsNScbmzZv/dr6GYRiNGzc2JBlz587NVC6vvvqqUaBAAePWrVvptnFvfklJSYaXl5fRsWNHc1nbtm2NKlWqPDDHzB5/WFiYIclYuXJluvjU1FTDMAxjz549hiRjwYIF6WJ69+5tlC5d2nyflc9OkuHg4GC17MCBA4Yk48MPPzSXubu7G8HBwQ883oyMGjXKkGS0adPGavkbb7xhSDIOHDhgGIZhxMXFGU5OTsbQoUOt4vr372+4uLgYiYmJ993HjBkzDEnGqlWrMpVTaGioIcn44YcfzGV//vmn4evra5QpU8ZISUkxDOP/fy+rVq1qJCcnm7HdunUzLBaL0aJFC6vt+vn5WX0OhnH3/Eoy9u7day777bffDCcnJ6N9+/bmssx+VxYsWGBIMvz9/c3vhmEYxsCBAw17e3sjLi7OMAzDSElJMUqWLGm8+OKLVtucOnWqYbFYjF9//fWh5wkA8O9CLWi9DWrBR68WXL16tdXyO3fuGJcuXbJ6pZ3P06dPG/b29sa7775rtc7BgweNfPnyWS3P7Hdi+vTphiTjyy+/NJddv37dKFeunNX3OzU11ShfvrwREBBgVc/duHHD8PX1Nf7v//4v3fnr1q3bfY8fyCncQgs8ItatWyd7e3v179/favlbb70lwzD03XffPXQbzs7O5p9v376tK1euqFy5cvLw8Mj05fZZ5ejoqD59+jwwlz///FOXL1/Ws88+qxs3bujnn3+2inV1dbWaT8XBwUFPP/20fv31V3OZh4eHfv/9d+3Zs+e+uWT2+L/66ivVqFEj3ZVfkjK8BeBhsvrZ+fv7m7+US1L16tXl5uaW7nh37dqlc+fOZTkfSQoODrZ6/+abb5q5SpK7u7vatm2rzz//3PxVMSUlRV988YV5G8L9pD1RrGDBgpnKZd26dXr66aetbj9wdXVVUFCQTp8+rSNHjljF9+rVy2pumXr16pkPzbhXvXr1dPbsWd25c8dquZ+fn+rUqWO+L1WqlNq2bav169ebt+1k9e9KUFCQ1Xfj2WefVUpKin777TdJkp2dnXr06KFvvvlGf/75pxm3dOlS1a9fX76+vg8/UQCAfzVqQWrBR60WdHV1tVp+8OBBFStWzOp15coVSdLKlSuVmpqqLl266PLly+bLy8tL5cuX1+bNm622lZnvxLp161SiRAl16tTJXFagQAHzytQ0MTExOn78uLp3764rV66Y+75+/bqaNm2qbdu2pXsoyWuvvXbf4wdyCg084BHx22+/ydvbO11TJO3JXmmNgge5efOmwsLCzLk3ihYtqmLFiikuLk7x8fE5kvd//vMfOTg4pFt++PBhtW/fXu7u7nJzc1OxYsXMf4T/mkvJkiXTFUuFChXStWvXzPdDhw6Vq6urnn76aZUvX17BwcHp5qzI7PGfPHnS6laBfyqrn12pUqXSbeOvxztp0iQdOnRIPj4+evrppzV69GirguVhypcvb/W+bNmysrOzs5oDplevXjpz5ox++OEHSdL333+vCxcuqGfPng/ctpubmyRZNaoe5LfffstwDrjMnh93d3dJko+PT7rlqamp6b5Pfz12SXryySd148YNc966rP5d+WtOhQoVkiSrz6xXr166efOmVq1aJUk6duyYoqOjH3o+AQCQqAWpBR+dWjDtOBMTE62WlytXTpGRkYqMjEy3jePHj8swDJUvXz5dk+/o0aO6ePGiVXxmvhO//fabypUrly7ur3Xn8ePHJd2ds/iv+/7kk0+UlJSU7jvJj6/IC8yBB/yLvPnmm1qwYIFCQ0Pl5+cnd3d3WSwWde3aNccedX/vL51p4uLi1LhxY7m5uWns2LEqW7asnJyctG/fPg0dOjRdLvebO8O4Z76JSpUq6dixY1qzZo0iIiL01Vdf6aOPPlJYWJjGjBkjKW+O/+/IzPF26dJFzz77rFatWqUNGzZo8uTJmjhxolauXGnO+5EVGf2aHBAQoOLFi2vJkiVq1KiRlixZIi8vL/n7+z9wWxUrVpR091fWdu3aZTmXh7nf+cnMecusrH5XMrPvypUrq06dOlqyZIl69eqlJUuWyMHBQV26dMlyfgAA/B3UgtSC95MTteChQ4fUtm1bc7mrq6u57vbt263WSU1NlcVi0XfffZfh8f/1ar7srPvSPvvJkyerZs2aGcb8df8Zfa+BnEYDD3hElC5dWt9//73+/PNPq1/v0m4xKF26tLnsfpf2r1ixQr1799aUKVPMZbdu3VJcXFzOJH0fW7Zs0ZUrV7Ry5Uo1atTIXH7q1Kl/tF0XFxe9+OKLevHFF5WcnKwOHTro3Xff1fDhw+Xk5JTp4y9btqwOHTr0wH1l5faJrHx2WVGiRAm98cYbeuONN3Tx4kXVrl1b7777bqaKtuPHj1v9cnjixAmlpqZaPTHN3t5e3bt318KFCzVx4kStXr1a/fr1e+hkxA0bNlShQoX0+eef65133nlofOnSpXXs2LF0y//p+bmftF9Z7/XLL7+oQIECKlasmKSc+7vSq1cvDRo0SOfPn1d4eLhatWplXq0HAMCDUAs+HLWgbdSCzz77rNzd3bVs2TINHz5cdnYPv/GvbNmyMgxDvr6+evLJJx8anxmlS5fWoUOHZBiG1ef117oz7XZlNze3hzYngbzELbTAI6Jly5ZKSUnRrFmzrJZPmzZNFovF6h9qFxeXDAsxe3v7dL9Kffjhh+a8X7kl7R/9e3NJTk7WRx999Le3mTZ/RhoHBwdVrlxZhmHo9u3b5n4zc/wdO3bUgQMHzFsd75W2ftq8H5kpeLPy2WVGSkpKusv4PT095e3traSkpExtY/bs2VbvP/zwQ0lKl0vPnj117do1vfrqq0pMTLSaa+R+ChQooKFDh+ro0aMaOnRohr+ELlmyRLt375Z09/zs3r1bUVFR5vj169c1b948lSlTRpUrV87UMWVWVFSU1Tw3Z8+e1ddff61mzZqZ382c+rvSrVs3WSwWDRgwQL/++mumzicAABK14MNQC9pWLfj222/r0KFDGjZsWIa14F+XdejQQfb29hozZky6McMw0n2+mdGyZUudO3dOK1asMJfduHFD8+bNs4qrU6eOypYtqw8++CDdbb+SzClWgLzGFXjAI6J169Zq0qSJ/vvf/+r06dOqUaOGNmzYoK+//lqhoaFWE93WqVNH33//vaZOnSpvb2/5+vqqXr16euGFF/TZZ5/J3d1dlStXVlRUlL7//nvzcfS5pX79+ipUqJB69+6t/v37y2Kx6LPPPvtHj2Bv1qyZvLy81KBBAxUvXlxHjx7VrFmz1KpVK/OXzswe/5AhQ7RixQp17txZffv2VZ06dXT16lV98803mjt3rmrUqKGyZcvKw8NDc+fOVcGCBeXi4qJ69eplOB9GVj67zPjzzz9VsmRJderUSTVq1JCrq6u+//577dmzx+oX5Qc5deqU2rRpo+bNmysqKkpLlixR9+7dVaNGDau4WrVqqWrVqlq+fLkqVaqk2rVrZ2r7Q4YM0eHDhzVlyhRt3rxZnTp1kpeXl2JjY7V69Wrt3r1bO3fulCQNGzZMn3/+uVq0aKH+/furcOHCWrRokU6dOqWvvvoqU7/aZkXVqlUVEBCg/v37y9HR0fzPQtrtNVLmvytZVaxYMTVv3lzLly+Xh4eHWrVq9Y+2BwD496AWfDBqQduqBYcNG6ajR49q8uTJ2rBhgzp27KiSJUvq2rVr2rdvn5YvXy5PT085OTlJunsV3Pjx4zV8+HCdPn1a7dq1U8GCBXXq1CmtWrVKQUFBGjx4cJbOU79+/TRr1iz16tVL0dHRKlGihD777DMVKFDAKs7Ozk6ffPKJWrRooSpVqqhPnz76z3/+oz/++EObN2+Wm5ubvv322yztG8gROfyUWwB/U3BwsPHXv6J//vmnMXDgQMPb29vInz+/Ub58eWPy5MlWjzs3DMP4+eefjUaNGhnOzs6GJKN3796GYRjGtWvXjD59+hhFixY1XF1djYCAAOPnn382SpcubcYYhmFs3rzZ6tHqfzffxo0bG1WqVMkwfseOHcYzzzxjODs7G97e3sbbb79trF+/Pt1+77eN3r17G6VLlzbf/+9//zMaNWpkFClSxHB0dDTKli1rDBkyxIiPjzdjMnv8hmEYV65cMUJCQoz//Oc/hoODg1GyZEmjd+/exuXLl82Yr7/+2qhcubKRL18+Q5KxYMGCDHMzjMx/dpKM4ODgdMd7b45JSUnGkCFDjBo1ahgFCxY0XFxcjBo1ahgfffRRhuf6XqNGjTIkGUeOHDE6depkFCxY0ChUqJAREhJi3Lx5M8N1Jk2aZEgy3nvvvYdu/69WrFhhNGvWzChcuLCRL18+o0SJEsaLL75obNmyxSru5MmTRqdOnQwPDw/DycnJePrpp401a9ZYxaR9L5cvX261fMGCBYYkY8+ePRke66VLl8xlaed3yZIlRvny5Q1HR0ejVq1a6b7rmf2u3G/fD/o79OWXXxqSjKCgoIedPgDAvxi14IO3QS34aNSCq1atMlq2bGkUK1bMyJcvn+Hh4WE0bNjQmDx5shEXF5cu/quvvjIaNmxouLi4GC4uLkbFihWN4OBg49ixY2ZMZr8ThmEYv/32m9GmTRujQIECRtGiRY0BAwYYERERGX6/9+/fb3To0MH8DpUuXdro0qWLsXHjRjMmo/oSyC0Ww/gHP3MAAB57M2bM0MCBA3X69OkMn4r2KLFYLAoODk53C0tu+vrrr9WuXTtt27ZNzz77bJ7lAQAAkBmPUy0IPMqYAw8AcF+GYejTTz9V48aNKdiyyccff6wnnnhCDRs2zOtUAAAAHohaELAdzIEHAEjn+vXr+uabb7R582YdPHhQX3/9dV6n9MhbtmyZfvrpJ61du1YzZszI0tPrAAAAchO1IGB7aOABANK5dOmSunfvLg8PD73zzjtq06ZNXqf0yOvWrZtcXV0VGBioN954I6/TAQAAuC9qQcD2MAceAAAAAAAAYMOYAw8AAAAAAACwYTTwAAAAAAAAABvGHHi5KDU1VefOnVPBggWZvBwAAGSKYRj6888/5e3tLTs7fnu1VdR5AADg78hsrUcDLxedO3dOPj4+eZ0GAAB4BJ09e1YlS5bM6zRwH9R5AADgn3hYrUcDLxcVLFhQ0t0Pxc3NLY+zAQAAj4KEhAT5+PiYdQRsE3UeAAD4OzJb69HAy0Vpt1O4ublR2AEAgCzhtkzbRp0HAAD+iYfVekykAgAAAAAAANgwGngAAAAAAACADaOBBwAAAAAAANgw5sADAAAAcoFhGLpz545SUlLyOpV/tfz588ve3j6v0wAAIEto4AEAkEUTJkzQypUr9fPPP8vZ2Vn169fXxIkTVaFCBUnS6dOn5evrm+G6X375pTp37my17MqVK6pRo4b++OMPXbt2TR4eHuZYUlKSxo4dqyVLlig2NlYlSpRQWFiY+vbta8ZMnz5dc+bM0ZkzZ1S0aFF16tRJEyZMkJOTkyRp27Ztmjx5sqKjo3X+/HmtWrVK7dq1y96TAuCBkpOTdf78ed24cSOvU/nXs1gsKlmypFxdXfM6FQDIFQ+rBV9++WUtWrTIap2AgABFRESY73/55RcNGTJEO3bsUHJysqpXr65x48apSZMmVustXLhQU6dO1S+//CI3Nzd17txZs2fPNsfXr1+vUaNG6fDhw3JyclKjRo00ZcoUlSlTRpJ0/vx5vfXWW9q7d69OnDih/v37a/r06dl+Th5FNPAAAMiirVu3Kjg4WE899ZTu3Lmjd955R82aNdORI0fk4uIiHx8fnT9/3mqdefPmafLkyWrRokW67QUGBqp69er6448/0o116dJFFy5c0Keffqpy5crp/PnzSk1NNcfDw8M1bNgwzZ8/X/Xr19cvv/yil19+WRaLRVOnTpUkXb9+XTVq1FDfvn3VoUOHbD4bAB4mNTVVp06dkr29vby9veXg4MBThfOIYRi6dOmSfv/9d5UvX54r8QD8K2SmFmzevLkWLFhgvnd0dLQaf+GFF1S+fHlt2rRJzs7Omj59ul544QWdPHlSXl5ekqSpU6dqypQpmjx5surVq6fr16/r9OnT5jZOnTqltm3batCgQVq6dKni4+M1cOBAdejQQfv27ZN098frYsWKacSIEZo2bVo2n4lHGw08AACy6N5fI6W7vzR6enoqOjpajRo1kr29vVnIpFm1apW6dOmS7oqPOXPmKC4uTmFhYfruu+/S7Wfr1q369ddfVbhwYUkyf51Ms3PnTjVo0EDdu3c3x7t166Zdu3aZMS1atMiwcQggdyQnJys1NVU+Pj4qUKBAXqfzr1esWDGdPn1at2/fpoEH4F8hM7Wgo6Njuvo1zeXLl3X8+HF9+umnql69uiTp/fff10cffaRDhw7Jy8tL165d04gRI/Ttt9+qadOm5rpp8ZIUHR2tlJQUjR8/XnZ2dx/JMHjwYLVt21a3b99W/vz5VaZMGc2YMUOSNH/+/H903I8bHmIBAMA/FB8fL0lmk+2voqOjFRMTo8DAQKvlR44c0dixY7V48WKziLnXN998o7p162rSpEn6z3/+oyeffFKDBw/WzZs3zZj69esrOjpau3fvliT9+uuvWrdunVq2bJldhwcgm2T09xy5j6sfASC9LVu2yNPTUxUqVNDrr7+uK1eumGNFihRRhQoVtHjxYl2/fl137tzR//73P3l6eqpOnTqSpMjISKWmpuqPP/5QpUqVVLJkSXXp0kVnz541t1OnTh3Z2dlpwYIFSklJUXx8vD777DP5+/srf/78uX7MjxquwAMA4B9ITU1VaGioGjRooKpVq2YY8+mnn6pSpUqqX7++uSwpKUndunXT5MmTVapUKf3666/p1vv111+1fft2OTk5adWqVbp8+bLeeOMNXblyxbzFoXv37rp8+bIaNmxoTpD/2muv6Z133smZAwYAAMBjpXnz5urQoYN8fX118uRJvfPOO2rRooWioqJkb28vi8Wi77//Xu3atVPBggVlZ2cnT09PRUREqFChQpLu1q2pqal67733NGPGDLm7u2vEiBH6v//7P/30009ycHCQr6+vNmzYoC5duujVV19VSkqK/Pz8tG7dujw+A48GfgYEAOAfCA4O1qFDh7Rs2bIMx2/evKnw8PB0V98NHz5clSpV0ksvvXTfbaempspisWjp0qV6+umn1bJlS02dOlWLFi0yr8LbsmWL3nvvPX300Ufat2+fVq5cqbVr12rcuHHZd5AAAAB4bHXt2lVt2rRRtWrV1K5dO61Zs0Z79uzRli1bJN2dPzQ4OFienp764YcftHv3brVr106tW7c2531OTU3V7du3NXPmTAUEBOiZZ57R559/ruPHj2vz5s2SpNjYWPXr10+9e/fWnj17tHXrVjk4OKhTp04yDCOvDv+RQQMPAIC/KSQkRGvWrNHmzZtVsmTJDGNWrFihGzduqFevXlbLN23apOXLlytfvnzKly+fOVdI0aJFNWrUKElSiRIl9J///Efu7u7mepUqVZJhGPr9998lSSNHjlTPnj31yiuvqFq1amrfvr3ee+89TZgwwephF0Bu27Ztm1q3bi1vb29ZLBatXr06XczRo0fVpk0bubu7y8XFRU899ZTOnDljjt+6dUvBwcEqUqSIXF1d1bFjR124cMFqG2fOnFGrVq1UoEABeXp6asiQIbpz545VzJYtW1S7dm05OjqqXLlyWrhwYbpcZs+erTJlysjJyUn16tUzb0tH1jz33HMKDQ3N6zQAAP/AE088oaJFi+rEiROS7tata9as0bJly9SgQQPVrl1bH330kZydnc2n15YoUUKSVLlyZXM7xYoVU9GiRc1/22fPni13d3dNmjRJtWrVUqNGjbRkyRJt3LjRav5mZIwGHgAAWWQYhkJCQrRq1Spt2rRJvr6+94399NNP1aZNGxUrVsxq+VdffaUDBw4oJiZGMTEx+uSTTyRJP/zwg4KDgyVJDRo00Llz55SYmGiu98svv8jOzs5sGN64cSPdvFppk7LzSybyUtoT72bPnp3h+MmTJ9WwYUNVrFhRW7Zs0U8//aSRI0fKycnJjBk4cKC+/fZbLV++XFu3btW5c+esnp6XkpKiVq1aKTk5WTt37tSiRYu0cOFChYWFmTGnTp1Sq1at1KRJE8XExCg0NFSvvPKK1q9fb8Z88cUXGjRokEaNGqV9+/apRo0aCggI0MWLF3PgzOS82NhYDRgwQOXKlZOTk5OKFy+uBg0aaM6cObpx40ZepwcAsHG///67rly5Yjbl0v7t+GvNaWdnZ/5g3KBBA0nSsWPHzPGrV6/q8uXLKl26tLmd+9Wt/PCcCQZyTXx8vCHJiI+Pz+tUAAD/wOuvv264u7sbW7ZsMc6fP2++bty4YRV3/Phxw2KxGN99991Dt7l582ZDknHt2jVz2Z9//mmULFnS6NSpk3H48GFj69atRvny5Y1XXnnFjBk1apRRsGBB4/PPPzd+/fVXY8OGDUbZsmWNLl26WG1n//79xv79+w1JxtSpU439+/cbv/322z8/Gchxj0P9IMlYtWqV1bIXX3zReOmll+67TlxcnJE/f35j+fLl5rKjR48akoyoqCjDMAxj3bp1hp2dnREbG2vGzJkzx3BzczOSkpIMwzCMt99+26hSpUq6fQcEBJjvn376aSM4ONh8n5KSYnh7exsTJky4b363bt0y4uPjzdfZs2fv+zndvHnTOHLkiHHz5s37bi+7nDx50vDy8jIqVqxofPHFF8aRI0eMkydPGqtXrzZatmxpfP311zm6/8aNGxsDBgz42+vfuXPHSElJyb6EMpCbnwcA2IIH1YJ//vmnMXjwYCMqKso4deqU8f333xu1a9c2ypcvb9y6dcswDMO4dOmSUaRIEaNDhw5GTEyMcezYMWPw4MFG/vz5jZiYGHM/bdu2NapUqWLs2LHDOHjwoPHCCy8YlStXNpKTkw3DMIyNGzcaFovFGDNmjPHLL78Y0dHRRkBAgFG6dGmrOjot1zp16hjdu3c39u/fbxw+fDh3T1ouymytRwMvFz0OBTgA4G4zIqPXggULrOKGDx9u+Pj4ZOo/oxk18AzjbsPC39/fcHZ2NkqWLGkMGjTIqsC5ffu2MXr0aKNs2bKGk5OT4ePjY7zxxhtW20nb9l9fvXv3/gdnAbnlcagf/trAS0lJMVxdXY2xY8cazZo1M4oVK2Y8/fTTVjEbN27M8O9EqVKljKlTpxqGYRgjR440atSoYTX+66+/GpKMffv2GYZhGM8++2y6htL8+fMNNzc3wzAMIykpybC3t0/XYOzVq5fRpk2b+x7TqFGjMvx7ldcNvICAAKNkyZJGYmJihuOpqamGYRjGtWvXjMDAQKNo0aJGwYIFjSZNmlj9J2zUqFFGjRo1jMWLFxulS5c23NzcjBdffNFISEgwYxITE42ePXsaLi4uhpeXl/HBBx+ka+DdunXLeOuttwxvb2+jQIECxtNPP21s3rzZHF+wYIHh7u5ufP3110alSpUMe3t749SpU9l6Tv6KBh6Af5sH1YI3btww/y3Onz+/Ubp0aaNfv35WP44ZhmHs2bPHaNasmVG4cGGjYMGCxjPPPGOsW7fOKiY+Pt7o27ev4eHhYRQuXNho3769cebMGauYzz//3KhVq5bh4uJiFCtWzGjTpo1x9OhRq5iMci1dunSOnBtbkNlaj6fQAgCQRUYmb01977339N5772Uq9rnnnstwuxUrVlRkZOR918uXL59GjRplzpuXlW0DeeXixYtKTEzU+++/r/Hjx2vixImKiIhQhw4dtHnzZjVu3FixsbFycHCQh4eH1brFixdXbGyspLu3ihYvXjzdeNrYg2ISEhJ08+ZNXbt2TSkpKRnG/Pzzz/c9huHDh2vQoEHm+4SEBPn4+GTtRGSzK1euaMOGDXrvvffk4uKSYYzFYpEkde7cWc7Ozvruu+/k7u6u//3vf2ratKl++eUXFS5cWNLd25xXr16tNWvW6Nq1a+rSpYvef/99vfvuu5KkIUOGaOvWrfr666/l6empd955R/v27VPNmjXN/YWEhOjIkSNatmyZvL29tWrVKjVv3lwHDx5U+fLlJd29pWrixIn65JNPVKRIEXl6eubgWQKAf5+H1YL3TitxP3Xr1n1onJubmz799FN9+umn943p2rWrunbt+sDtULdmjAYeAAAAclXaPDdt27bVwIEDJUk1a9bUzp07NXfuXDVu3Dgv08sUR0dHOTo65nUaVk6cOCHDMFShQgWr5UWLFtWtW7ck3X1yduvWrbV7925dvHjRPIYPPvhAq1ev1ooVKxQUFCTp7ue0cOFCFSxYUJLUs2dPbdy4Ue+++64SExP16aefasmSJeZDeBYtWmT1QJ8zZ85owYIFOnPmjLy9vSVJgwcPVkREhBYsWGD+wHH79m199NFHqlGjRg6eHQAAHm008AAAAJCrihYtqnz58lk9qU66+5Tl7du3S5K8vLyUnJysuLg4q6vwLly4IC8vLzPmr0+LTXtK7b0xf31y7YULF+Tm5iZnZ2fZ29vL3t4+w5i0bTzqdu/erdTUVPXo0UNJSUk6cOCAEhMTVaRIEau4mzdv6uTJk+b7MmXKmM076e4TBtMe7HHy5EklJyerXr165njhwoWtmocHDx5USkqKnnzySav9JCUlWe3bwcFB1atXz56DBQDgMUUDDwD+hYZV7ZbXKQCPhfcPfZ7XKTySHBwc9NRTT1k9qU66+5TltCfV1alTR/nz59fGjRvVsWNHSXefbHfmzBn5+flJkvz8/PTuu+/q4sWL5m2XkZGRcnNzM5uDfn5+WrdundV+IiMjzW04ODioTp062rhxo9q1ayfp7pVnGzduVEhISM6cgBxSrlw5WSyWdOf1iSeekCQ5OztLkhITE1WiRAlt2bIl3TbubZbmz5/fasxisWTpKYGJiYmyt7dXdHS0+ZTBNK6uruafnZ2dzVt7AeDf4MSA7nmdAjKh3IzwvE7BCg08AAAAZLvExESdOHHCfH/q1CnFxMSocOHCKlWqlIYMGaIXX3xRjRo1UpMmTRQREaFvv/3WbCq5u7srMDBQgwYNUuHCheXm5qY333xTfn5+euaZZyRJzZo1U+XKldWzZ09NmjRJsbGxGjFihIKDg81bQ1977TXNmjVLb7/9tvr27atNmzbpyy+/1Nq1a83cBg0apN69e6tu3bp6+umnNX36dF2/fl19+vTJvROWDYoUKaL/+7//06xZs/Tmm2/edx682rVrKzY2Vvny5VOZMmX+1r7Kli2r/Pnza9euXSpVqpQk6dq1a/rll1/MW6Br1aqllJQUXbx4Uc8+++zf2g8AALiLBh4AAACy3d69e9WkSRPzfdoDH3r37q2FCxeqffv2mjt3riZMmKD+/furQoUK+uqrr9SwYUNznWnTpsnOzk4dO3ZUUlKSAgIC9NFHH5nj9vb2WrNmjV5//XX5+fnJxcVFvXv31tixY80YX19frV27VgMHDtSMGTNUsmRJffLJJwoICDBjXnzxRV26dElhYWGKjY1VzZo1FRERke7BFo+Cjz76SA0aNFDdunU1evRoVa9eXXZ2dtqzZ49+/vln1alTR/7+/vLz81O7du00adIkPfnkkzp37pzWrl2r9u3bq27dug/dj6urqwIDAzVkyBDzwRP//e9/ZWdnZ8Y8+eST6tGjh3r16qUpU6aoVq1aunTpkjZu3Kjq1aurVatWOXkqAAB4rNDAAwAAQLbLzNOP+/btq759+9533MnJSbNnz9bs2bPvG1O6dOl0t8hmlMv+/fsfGBMSEvLI3TKbkbJly2r//v167733NHz4cP3+++9ydHRU5cqVNXjwYL3xxhuyWCxat26d/vvf/6pPnz66dOmSvLy81KhRoyw1LSdPnqzExES1bt1aBQsW1FtvvaX4+HirmAULFmj8+PF666239Mcff6ho0aJ65pln9MILL2T3oQMA8FizGDyfN9ckJCTI3d1d8fHxcnNzy+t0APyLMQcekD1yYw486odHw4M+p1u3bunUqVPy9fWVk5NTHmWINHweAPIac+A9GnJrDrzM1np29x0BAAAAAAAAkOdo4AEAAAAAAAA2jAYeAAAAAAAAYMNo4AEAAAAAAAA2jAYeAAAAAAAAYMNo4AEAAAAAAAA2jAYeAAAAAAAAYMNo4AEAAAAAAAA2jAYeAAAAAAAAYMPy5XUCAAAAwL/VsKrdcm1f7x/6PNf2lZPKlCmj0NBQhYaG5nUqAADkGq7AAwAAAJChl19+WRaLJd3rxIkTeZ0aAAD/KlyBBwAAAOC+mjdvrgULFlgtK1asWB5lAwDAvxNX4AEAAAC4L0dHR3l5eVm97O3t9fXXX6t27dpycnLSE088oTFjxujOnTvmehaLRf/73//0wgsvqECBAqpUqZKioqJ04sQJPffcc3JxcVH9+vV18uRJc52TJ0+qbdu2Kl68uFxdXfXUU0/p+++/f2B+cXFxeuWVV1SsWDG5ubnp+eef14EDB3LsfAAAkBdo4AEAAADIkh9++EG9evXSgAEDdOTIEf3vf//TwoUL9e6771rFjRs3Tr169VJMTIwqVqyo7t2769VXX9Xw4cO1d+9eGYahkJAQMz4xMVEtW7bUxo0btX//fjVv3lytW7fWmTNn7ptL586ddfHiRX333XeKjo5W7dq11bRpU129ejXHjh8AgNzGLbQAAAAA7mvNmjVydXU137do0ULXrl3TsGHD1Lt3b0nSE088oXHjxuntt9/WqFGjzNg+ffqoS5cukqShQ4fKz89PI0eOVEBAgCRpwIAB6tOnjxlfo0YN1ahRw3w/btw4rVq1St98841Voy/N9u3btXv3bl28eFGOjo6SpA8++ECrV6/WihUrFBQUlI1nAgCAvEMDDwAAAMB9NWnSRHPmzDHfu7i4qHr16tqxY4fVFXcpKSm6deuWbty4oQIFCkiSqlevbo4XL15cklStWjWrZbdu3VJCQoLc3NyUmJio0aNHa+3atTp//rzu3Lmjmzdv3vcKvAMHDigxMVFFihSxWn7z5k2rW3MBAHjU0cADAAAAcF8uLi4qV66c1bLExESNGTNGHTp0SBfv5ORk/jl//vzmny0Wy32XpaamSpIGDx6syMhIffDBBypXrpycnZ3VqVMnJScnZ5hbYmKiSpQooS1btqQb8/DwyNwBAgDwCKCBBwAAACBLateurWPHjqVr7P1TO3bs0Msvv6z27dtLutugO3369APziI2NVb58+VSmTJlszQUAAFtCAw8AAABAloSFhemFF15QqVKl1KlTJ9nZ2enAgQM6dOiQxo8f/7e3W758ea1cuVKtW7eWxWLRyJEjzavzMuLv7y8/Pz+1a9dOkyZN0pNPPqlz585p7dq1at++verWrfu3cwEAwJbQwAMAAADyyPuHPs/rFP6WgIAArVmzRmPHjtXEiROVP39+VaxYUa+88so/2u7UqVPVt29f1a9fX0WLFtXQoUOVkJBw33iLxaJ169bpv//9r/r06aNLly7Jy8tLjRo1MufcAwDgcWAxDMPI6yT+LRISEuTu7q74+Hi5ubnldToA/sWGVe2W1ykAj4XcaL5QPzwaHvQ53bp1S6dOnZKvr6/V/HDIG3weAPLaiQHd8zoFZEK5GeG5sp/M1np2uZINAAAAAAAAgL+FBh4AAAAAAABgw2jgAQAAAAAAADaMBh4AAAAAAABgw2jgAQAAAAAAADaMBh4AAAAAAABgw/K0gTdhwgQ99dRTKliwoDw9PdWuXTsdO3bMKua5556TxWKxer322mtWMWfOnFGrVq1UoEABeXp6asiQIbpz545VzJYtW1S7dm05OjqqXLlyWrhwYbp8Zs+erTJlysjJyUn16tXT7t27rcZv3bql4OBgFSlSRK6ururYsaMuXLiQPScDAAAAAAAAyECeNvC2bt2q4OBg/fjjj4qMjNTt27fVrFkzXb9+3SquX79+On/+vPmaNGmSOZaSkqJWrVopOTlZO3fu1KJFi7Rw4UKFhYWZMadOnVKrVq3UpEkTxcTEKDQ0VK+88orWr19vxnzxxRcaNGiQRo0apX379qlGjRoKCAjQxYsXzZiBAwfq22+/1fLly7V161adO3dOHTp0yMEzBAAAAAAAgH+7fHm584iICKv3CxculKenp6Kjo9WoUSNzeYECBeTl5ZXhNjZs2KAjR47o+++/V/HixVWzZk2NGzdOQ4cO1ejRo+Xg4KC5c+fK19dXU6ZMkSRVqlRJ27dv17Rp0xQQECBJmjp1qvr166c+ffpIkubOnau1a9dq/vz5GjZsmOLj4/Xpp58qPDxczz//vCRpwYIFqlSpkn788Uc988wz2X5+AAAAAAAAgDxt4P1VfHy8JKlw4cJWy5cuXaolS5bIy8tLrVu31siRI1WgQAFJUlRUlKpVq6bixYub8QEBAXr99dd1+PBh1apVS1FRUfL397faZkBAgEJDQyVJycnJio6O1vDhw81xOzs7+fv7KyoqSpIUHR2t27dvW22nYsWKKlWqlKKiojJs4CUlJSkpKcl8n5CQ8HdOCwAAAB5TJwZ0z7V9lZsRnmv7ysjp06fl6+ur/fv3q2bNmnmaCwAAjxqbeYhFamqqQkND1aBBA1WtWtVc3r17dy1ZskSbN2/W8OHD9dlnn+mll14yx2NjY62ad5LM97GxsQ+MSUhI0M2bN3X58mWlpKRkGHPvNhwcHOTh4XHfmL+aMGGC3N3dzZePj08WzggAAACQt15++eUM56CWpODgYFksFr388su5nxgAAP8yNnMFXnBwsA4dOqTt27dbLQ8KCjL/XK1aNZUoUUJNmzbVyZMnVbZs2dxOM0uGDx+uQYMGme8TEhJo4gEAAOCR4uPjo2XLlmnatGlydnaWdPfhbuHh4SpVqlQeZwcAwL+DTVyBFxISojVr1mjz5s0qWbLkA2Pr1asnSTpx4oQkycvLK92TYNPep82bd78YNzc3OTs7q2jRorK3t88w5t5tJCcnKy4u7r4xf+Xo6Cg3NzerFwAAAPAoqV27tnx8fLRy5Upz2cqVK1WqVCnVqlXLXBYREaGGDRvKw8NDRYoU0QsvvKCTJ08+cNuHDh1SixYt5OrqquLFi6tnz566fPlyjh0LAACPqjxt4BmGoZCQEK1atUqbNm2Sr6/vQ9eJiYmRJJUoUUKS5Ofnp4MHD1o9LTYyMlJubm6qXLmyGbNx40ar7URGRsrPz0+S5ODgoDp16ljFpKamauPGjWZMnTp1lD9/fquYY8eO6cyZM2YMAAAA8Djq27evFixYYL6fP3+++fC3NNevX9egQYO0d+9ebdy4UXZ2dmrfvr1SU1Mz3GZcXJyef/551apVS3v37lVERIQuXLigLl265OixAADwKMrTW2iDg4MVHh6ur7/+WgULFjTnknN3d5ezs7NOnjyp8PBwtWzZUkWKFNFPP/2kgQMHqlGjRqpevbokqVmzZqpcubJ69uypSZMmKTY2ViNGjFBwcLAcHR0lSa+99ppmzZqlt99+W3379tWmTZv05Zdfau3atWYugwYNUu/evVW3bl09/fTTmj59uq5fv24WJu7u7goMDNSgQYNUuHBhubm56c0335Sfnx9PoAUAAMBj7aWXXtLw4cP122+/SZJ27NihZcuWacuWLWZMx44drdaZP3++ihUrpiNHjljNcZ1m1qxZqlWrlt577z2rdXx8fPTLL7/oySefzJmDAQDgEZSnDbw5c+ZIkp577jmr5QsWLNDLL78sBwcHff/992YzzcfHRx07dtSIESPMWHt7e61Zs0avv/66/Pz85OLiot69e2vs2LFmjK+vr9auXauBAwdqxowZKlmypD755BMFBASYMS+++KIuXbqksLAwxcbGqmbNmoqIiLB6sMW0adNkZ2enjh07KikpSQEBAfroo49y6OwAAAAAtqFYsWJq1aqVFi5cKMMw1KpVKxUtWtQq5vjx4woLC9OuXbt0+fJl88q7M2fOZNjAO3DggDZv3ixXV9d0YydPnqSBBwDAPfK0gWcYxgPHfXx8tHXr1odup3Tp0lq3bt0DY5577jnt37//gTEhISEKCQm577iTk5Nmz56t2bNnPzQnAAAA4HHSt29fs1bOqB5u3bq1SpcurY8//lje3t5KTU1V1apVlZycnOH2EhMT1bp1a02cODHdWNp0OQAA4C6beIgFAAAAHi/btm1T69at5e3tLYvFotWrV9839rXXXpPFYtH06dOtll+9elU9evSQm5ubPDw8FBgYqMTERKuYn376Sc8++6ycnJzk4+OjSZMmpdv+8uXLVbFiRTk5OalatWrpfvg1DENhYWEqUaKEnJ2d5e/vr+PHj//tY39cNW/eXMnJybp9+7bVnSySdOXKFR07dkwjRoxQ06ZNValSJV27du2B26tdu7YOHz6sMmXKqFy5clYvFxeXnDwUAAAeOTTwAAAAkO2uX7+uGjVqPPTOhVWrVunHH3+Ut7d3urEePXro8OHDioyM1Jo1a7Rt2zYFBQWZ4wkJCWrWrJlKly6t6OhoTZ48WaNHj9a8efPMmJ07d6pbt24KDAzU/v371a5dO7Vr106HDh0yYyZNmqSZM2dq7ty52rVrl1xcXBQQEKBbt25lw5l4fNjb2+vo0aM6cuSI7O3trcYKFSqkIkWKaN68eTpx4oQ2bdqkQYMGPXB7wcHBunr1qrp166Y9e/bo5MmTWr9+vfr06aOUlJScPBQAAB45eXoLLQAAAB5PLVq0UIsWLR4Y88cff+jNN9/U+vXr1apVK6uxo0ePKiIiQnv27FHdunUlSR9++KFatmypDz74QN7e3lq6dKmSk5M1f/58OTg4qEqVKoqJidHUqVPNRt+MGTPUvHlzDRkyRJI0btw4RUZGatasWZo7d64Mw9D06dM1YsQItW3bVpK0ePFiFS9eXKtXr1bXrl2z+9RYKTcjPEe3n93c3NwyXG5nZ6dly5apf//+qlq1qipUqKCZM2emm+v6Xt7e3tqxY4eGDh2qZs2aKSkpSaVLl1bz5s1lZ8d1BgAA3IsGHgAAAHJdamqqevbsqSFDhqhKlSrpxqOiouTh4WE27yTJ399fdnZ22rVrl9q3b6+oqCg1atRIDg4OZkxAQIAmTpyoa9euqVChQoqKikp3JVhAQIB5S++pU6cUGxsrf39/c9zd3V316tVTVFTUfRt4SUlJSkpKMt8nJCT8rfNg6xYuXPjA8Xtvjfb399eRI0esxu+d87pMmTLp5sAuX768Vq5c+Y/zBADgccdPWwAAAMh1EydOVL58+dS/f/8Mx2NjY+Xp6Wm1LF++fCpcuLBiY2PNmOLFi1vFpL1/WMy94/eul1FMRiZMmCB3d3fz5ePj88DjBQAA+Cdo4AEAACBXRUdHa8aMGVq4cKEsFktep/O3DB8+XPHx8ebr7NmzeZ0SAAB4jNHAAwAAQK764YcfdPHiRZUqVUr58uVTvnz59Ntvv+mtt95SmTJlJEleXl66ePGi1Xp37tzR1atX5eXlZcZcuHDBKibt/cNi7h2/d72MYjLi6OgoNzc3qxcAAEBOoYEHAACAXNWzZ0/99NNPiomJMV/e3t4aMmSI1q9fL0ny8/NTXFycoqOjzfU2bdqk1NRU1atXz4zZtm2bbt++bcZERkaqQoUKKlSokBmzceNGq/1HRkbKz89PkuTr6ysvLy+rmISEBO3atcuMAQAAyGs8xAIAAADZLjExUSdOnDDfnzp1SjExMSpcuLBKlSqlIkWKWMXnz59fXl5eqlChgiSpUqVKat68ufr166e5c+fq9u3bCgkJUdeuXeXt7S1J6t69u8aMGaPAwEANHTpUhw4d0owZMzRt2jRzuwMGDFDjxo01ZcoUtWrVSsuWLdPevXs1b948SZLFYlFoaKjGjx+v8uXLy9fXVyNHjpS3t7fatWuXrefkrw9wQN7gcwAAPIpo4AEAACDb7d27V02aNDHfpz0Jtnfv3g99smmapUuXKiQkRE2bNpWdnZ06duyomTNnmuPu7u7asGGDgoODVadOHRUtWlRhYWEKCgoyY+rXr6/w8HCNGDFC77zzjsqXL6/Vq1eratWqZszbb7+t69evKygoSHFxcWrYsKEiIiLk5OT0D8/CXfnz55ck3bhxQ87OztmyTfx9ycnJkiR7e/s8zgQAgMyzGPwElWsSEhLk7u6u+Ph45kkBkKeGVe2W1ykAj4X3D32e4/ugfng0POxzOn/+vOLi4uTp6akCBQo8sg/veNSlpqbq3Llzyp8/v0qVKsXnACBPnBjQPa9TQCaUmxGeK/vJbK3HFXgAAABADkt7IMZfH8yB3GdnZ0fzDgDwyKGBBwAAAOQwi8WiEiVKyNPT0+qhG8h9Dg4OsrPjWX4AgEcLDTwAAAAgl9jb2zP3GgAAyDJ+egI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EC227Ztm1q3bi1vb29ZLBatXr3aHLt9+7aGDh2qatWqycXFRd7e3urVq5fOnTtntY2rV6+qR48ecnNzk4eHhwIDA5WYmGgV89NPP+nZZ5+Vk5OTfHx8NGnSpHS5LF++XBUrVpSTk5OqVaumdevWWY0bhqGwsDCVKFFCzs7O8vf31/Hjx7PvZAAAAPxDNPAAAACQ7a5fv64aNWpo9uzZ6cZu3Lihffv2aeTIkdq3b59WrlypY8eOqU2bNlZxPXr00OHDhxUZGak1a9Zo27ZtCgoKMscTEhLUrFkzlS5dWtHR0Zo8ebJGjx6tefPmmTE7d+5Ut27dFBgYqP3796tdu3Zq166dDh06ZMZMmjRJM2fO1Ny5c7Vr1y65uLgoICBAt27dyoEzAwAAkHU08AAAAJDtWrRoofHjx6t9+/bpxtzd3RUZGakuXbqoQoUKeuaZZzRr1ixFR0frzJkzkqSjR48qIiJCn3zyierVq6eGDRvqww8/1LJly8wr9ZYuXark5GTNnz9fVapUUdeuXdW/f39NnTrV3NeMGTPUvHlzDRkyRJUqVdK4ceNUu3ZtzZo1S9Ldq++mT5+uESNGqG3btqpevboWL16sc+fOWV01CADI2IOuuJaklStXqlmzZipSpIgsFotiYmIy3E5UVJSef/55ubi4yM3NTY0aNdLNmzfN8dy6KhuwVTTwAAAAkOfi4+NlsVjk4eEh6e5/5Dw8PFS3bl0zxt/fX3Z2dtq1a5cZ06hRIzk4OJgxAQEBOnbsmK5du2bG+Pv7W+0rICBAUVFRkqRTp04pNjbWKsbd3V316tUzYzKSlJSkhIQEqxcA/Bs96IrrtPGGDRtq4sSJ991GVFSUmjdvrmbNmmn37t3as2ePQkJCZGf3/1sWuXVVNmCr8uV1AgAAAPh3u3XrloYOHapu3brJzc1NkhQbGytPT0+ruHz58qlw4cKKjY01Y3x9fa1iihcvbo4VKlRIsbGx5rJ7Y+7dxr3rZRSTkQkTJmjMmDFZPVQAeOy0aNFCLVq0uO94z549JUmnT5++b8zAgQPVv39/DRs2zFxWoUIF889pV2Xv2bPH/GHnww8/VMuWLfXBBx/I29vb6qpsBwcHValSRTExMZo6darZ6Lv3qmxJGjdunCIjIzVr1izNnTv3b58DIDdwBR4AAADyzO3bt9WlSxcZhqE5c+bkdTqZNnz4cMXHx5uvs2fP5nVKAPBIunjxonbt2iVPT0/Vr19fxYsXV+PGjbV9+3YzJreuygZsGQ08AAAA5Im05t1vv/2myMhI8+o7SfLy8tLFixet4u/cuaOrV6/Ky8vLjLlw4YJVTNr7h8XcO37vehnFZMTR0VFubm5WLwBA1v3666+SpNGjR6tfv36KiIhQ7dq11bRpU/OJ4Jm9Kjujq6nTxh4U86ArrgFbQQMPAAAAuS6teXf8+HF9//33KlKkiNW4n5+f4uLiFB0dbS7btGmTUlNTVa9ePTNm27Ztun37thkTGRmpChUqqFChQmbMxo0brbYdGRkpPz8/SZKvr6+8vLysYhISErRr1y4zBgCQc1JTUyVJr776qvr06aNatWpp2rRpqlChgubPn5/H2QG2gwYeAAAAsl1iYqJiYmLMpw2eOnVKMTExOnPmjG7fvq1OnTpp7969Wrp0qVJSUhQbG6vY2FglJydLkipVqqTmzZurX79+2r17t3bs2KGQkBB17dpV3t7ekqTu3bvLwcFBgYGBOnz4sL744gvNmDFDgwYNMvMYMGCAIiIiNGXKFP38888aPXq09u7dq5CQEEmSxWJRaGioxo8fr2+++UYHDx5Ur1695O3trXbt2uXqOQOAf6MSJUpIkipXrmy1vFKlSuaTyXPrqmzAltHAAwAAQLbbu3evatWqpVq1akmSBg0apFq1aiksLEx//PGHvvnmG/3++++qWbOmSpQoYb527txpbmPp0qWqWLGimjZtqpYtW6phw4ZWTxN0d3fXhg0bdOrUKdWpU0dvvfWWwsLCrJ5KWL9+fYWHh2vevHmqUaOGVqxYodWrV6tq1apmzNtvv60333xTQUFBeuqpp5SYmKiIiAg5OTnlwpkCgH+3MmXKyNvbW8eOHbNa/ssvv6h06dKScu+qbMCW8RRaAAAAZLvnnntOhmHcd/xBY2kKFy6s8PDwB8ZUr15dP/zwwwNjOnfurM6dO9933GKxaOzYsRo7duxDcwIAWEtMTNSJEyfM92lXXBcuXFilSpXS1atXdebMGZ07d06SzEadl5eXvLy8ZLFYNGTIEI0aNUo1atRQzZo1tWjRIv38889asWKFJOursufOnavbt29neFX2mDFjFBgYqKFDh+rQoUOaMWOGpk2bZuY2YMAANW7cWFOmTFGrVq20bNky7d271+rHIcBW0cADAAAAAAB/y969e9WkSRPzfdo0Br1799bChQv1zTffqE+fPuZ4165dJUmjRo3S6NGjJUmhoaG6deuWBg4cqKtXr6pGjRqKjIxU2bJlzfWWLl2qkJAQNW3aVHZ2durYsaNmzpxpjqddlR0cHKw6deqoaNGi970qe8SIEXrnnXdUvnz5dFdlA7YqT2+hnTBhgp566ikVLFhQnp6eateuXbrLZm/duqXg4GAVKVJErq6u6tixY7p71s+cOaNWrVqpQIEC8vT01JAhQ3Tnzh2rmC1btqh27dpydHRUuXLltHDhwnT5zJ49W2XKlJGTk5Pq1aun3bt3ZzkXAAAAAAD+LdKuuP7rK+3/3C+//HKG42nNuzTDhg3T2bNndf36de3cuVMNGza0Gk+7KvvPP/9UfHy85s+fL1dXV6uYtKuyb926pd9//11Dhw5Nl2/nzp117NgxJSUl6dChQ2rZsmW2ng8gp+RpA2/r1q0KDg7Wjz/+qMjISN2+fVvNmjXT9evXzZiBAwfq22+/1fLly7V161adO3dOHTp0MMdTUlLUqlUrJScna+fOnVq0aJEWLlyosLAwM+bUqVNq1aqVmjRpopiYGIWGhuqVV17R+vXrzZgvvvhCgwYN0qhRo7Rv3z7VqFFDAQEBVhNlPiwXAAAAAAAAILtZjMxMQJJLLl26JE9PT23dulWNGjVSfHy8ihUrpvDwcHXq1EmS9PPPP6tSpUqKiorSM888o++++04vvPCCzp07p+LFi0uS5s6dq6FDh+rSpUtycHDQ0KFDtXbtWh06dMjcV9euXRUXF6eIiAhJUr169fTUU09p1qxZku4+ytrHx0dvvvmmhg0blqlc/iopKUlJSUnm+4SEBPn4+Cg+Pl5ubm45cxIBIBOGVe2W1ykAj4X3D32e4/tISEiQu7s79YON43MCYCuo82zfK00teZ0CMqHcjAfPw5tdMltD2NRTaOPj4yXdvTRWkqKjo3X79m35+/ubMRUrVlSpUqUUFRUlSYqKilK1atXM5p0kBQQEKCEhQYcPHzZj7t1GWkzaNpKTkxUdHW0VY2dnJ39/fzMmM7n81YQJE+Tu7m6+fHx8/t6JAQAAAAAAwL+WzTTwUlNTFRoaqgYNGpgTSMbGxsrBwUEeHh5WscWLF1dsbKwZc2/zLm08bexBMQkJCbp586YuX76slJSUDGPu3cbDcvmr4cOHKz4+3nydPXs2k2cDAAAAAAAAuMtmnkIbHBysQ4cOafv27XmdSrZxdHSUo6NjXqcBAAAAAACAR5hNXIEXEhKiNWvWaPPmzSpZsqS53MvLS8nJyYqLi7OKv3Dhgry8vMyYvz4JNu39w2Lc3Nzk7OysokWLyt7ePsOYe7fxsFwAAAAAAACA7JanDTzDMBQSEqJVq1Zp06ZN8vX1tRqvU6eO8ufPr40bN5rLjh07pjNnzsjPz0+S5Ofnp4MHD1o9LTYyMlJubm6qXLmyGXPvNtJi0rbh4OCgOnXqWMWkpqZq48aNZkxmcgEAAAAAAACyW57eQhscHKzw8HB9/fXXKliwoDmXnLu7u5ydneXu7q7AwEANGjRIhQsXlpubm9588035+fmZT31t1qyZKleurJ49e2rSpEmKjY3ViBEjFBwcbN6++tprr2nWrFl6++231bdvX23atElffvml1q5da+YyaNAg9e7dW3Xr1tXTTz+t6dOn6/r16+rTp4+Z08NyAQAAAAAAALJbnjbw5syZI0l67rnnrJYvWLBAL7/8siRp2rRpsrOzU8eOHZWUlKSAgAB99NFHZqy9vb3WrFmj119/XX5+fnJxcVHv3r01duxYM8bX11dr167VwIEDNWPGDJUsWVKffPKJAgICzJgXX3xRly5dUlhYmGJjY1WzZk1FRERYPdjiYbkAAAAAAAAA2c1iGIaR10n8WyQkJMjd3V3x8fFyc3PL63QA/IsNq9otr1MAHgvvH/o8x/dB/fBo4HMCYCuo82zfK00teZ0CMqHcjPBc2U9mawibeIgFAAAAAAAAgIz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ly0pwamqqFi5cqJUrV+r06dOyWCzy9fVVp06d1LNnT1kslpzKEwAAADmIOg8AAMB2ZfoKPMMw1KZNG73yyiv6448/VK1aNVWpUkW//fabXn75ZbVv3z4n8wQAAEAOyYk6b9u2bWrdurW8vb1lsVi0evXqdPsMCwtTiRIl5OzsLH9/fx0/ftwq5urVq+rRo4fc3Nzk4eGhwMBAJSYmWsX89NNPevbZZ+Xk5CQfHx9NmjQpXS7Lly9XxYoV5eTkpGrVqmndunVZzgUAACAvZbqBt3DhQm3btk0bN27U/v379fnnn2vZsmU6cOCAvv/+e23atEmLFy/OyVwBAACQA3Kizrt+/bpq1Kih2bNnZzg+adIkzZw5U3PnztWuXbvk4uKigIAA3bp1y4zp0aOHDh8+rMjISK1Zs0bbtm1TUFCQOZ6QkKBmzZqpdOnSio6O1uTJkzV69GjNmzfPjNm5c6e6deumwMBA7d+/X+3atVO7du106NChLOUCAACQlyyGYRiZCWzWrJmef/55DRs2LMPx9957T1u3btX69euzNcHHSUJCgtzd3RUfHy83N7e8TgfAv9iwqt3yOgXgsfD+oc9zfB+5UT/kdJ1nsVi0atUqtWvXTtLdK968vb311ltvafDgwZKk+Ph4FS9eXAsXLlTXrl119OhRVa5cWXv27FHdunUlSREREWrZsqV+//13eXt7a86cOfrvf/+r2NhYOTg4SJKGDRum1atX6+eff5Ykvfjii7p+/brWrFlj5vPMM8+oZs2amjt3bqZyyQzqPAC2gjrP9r3SlGkpHgXlZoTnyn4yW0Nk+gq8n376Sc2bN7/veIsWLXTgwIGsZQkAAIA8l9t13qlTpxQbGyt/f39zmbu7u+rVq6eoqChJUlRUlDw8PMzmnST5+/vLzs5Ou3btMmMaNWpkNu8kKSAgQMeOHdO1a9fMmHv3kxaTtp/M5JKRpKQkJSQkWL0AAABySqYbeFevXlXx4sXvO168eHGzUAIAAMCjI7frvNjYWHO7f91P2lhsbKw8PT2txvPly6fChQtbxWS0jXv3cb+Ye8cflktGJkyYIHd3d/Pl4+PzkKMGAAD4+zLdwEtJSVG+fPd/aK29vb3u3LmTLUkBAAAg91DnZd3w4cMVHx9vvs6ePZvXKQEAgMfY/Su1vzAMQy+//LIcHR0zHE9KSsq2pAAAAJB7crvO8/LykiRduHBBJUqUMJdfuHBBNWvWNGMuXrxotd6dO3d09epVc30vLy9duHDBKibt/cNi7h1/WC4ZcXR0vO/5AgAAyG6ZvgKvd+/e8vT0tLpV4N6Xp6enevXqlZO5AgAAIAfkdp3n6+srLy8vbdy40VyWkJCgXbt2yc/PT5Lk5+enuLg4RUdHmzGbNm1Samqq6tWrZ8Zs27ZNt2/fNmMiIyNVoUIFFSpUyIy5dz9pMWn7yUwuAAAAeS3TV+AtWLAgJ/MAAABAHsmJOi8xMVEnTpww3586dUoxMTEqXLiwSpUqpdDQUI0fP17ly5eXr6+vRo4cKW9vb/NJtZUqVVLz5s3Vr18/zZ07V7dv31ZISIi6du0qb29vSVL37t01ZswYBQYGaujQoTp06JBmzJihadOmmfsdMGCAGjdurClTpqhVq1ZatmyZ9u7dq3nz5km6+4Tch+UCAACQ1zLdwAMAAAAya+/evWrSpIn5ftCgQZLuXu23cOFCvf3227p+/bqCgoIUFxenhg0bKiIiQk5OTuY6S5cuVUhIiJo2bSo7Ozt17NhRM2fONMfd3d21YcMGBQcHq06dOipatKjCwsIUFBRkxtSvX1/h4eEaMWKE3nnnHZUvX16rV69W1apVzZjM5AIAAJCXLIZhGJkJ7NChQ6Y2uHLlyn+U0OMsISFB7u7uio+Pl5ubW16nA+BfbFjVbnmdAvBYeP/Q5zm+j9yoH6jz/jnqPAC2gjrP9r3S1JLXKSATys0Iz5X9ZLaGyPQVeO7u7tmSGAAAAGwLdR4AAIBtYw48AACAfznqPAAAANuW6afQAgAAAAAAAMh9NPAAAAAAAAAAG0YDDwAAAAAAALBhNPAAAAAAAAAAG0YDDwAAAAAAALBhmX4K7b2OHz+uzZs36+LFi0pNTbUaCwsLy5bEAAAAkPuo8wAAAGxPlht4H3/8sV5//XUVLVpUXl5eslgs5pjFYqGwAwAAeERR5wEAANimLDfwxo8fr3fffVdDhw7NiXwAAACQR6jzAAAAbFOW58C7du2aOnfunBO5AAAAIA9R5wEAANimLDfwOnfurA0bNuRELgAAAMhD1HkAAAC2Kcu30JYrV04jR47Ujz/+qGrVqil//vxW4/3798+25AAAAJB7qPMAAABsU5YbePPmzZOrq6u2bt2qrVu3Wo1ZLBYKOwAAgEcUdR4AAIBtynID79SpUzmRBwAAAPIYdR4AAIBtyvIcePcyDEOGYWRXLgAAALAR1HkAAAC242818BYvXqxq1arJ2dlZzs7Oql69uj777LPszg0AAAC5jDoPAADA9mT5FtqpU6dq5MiRCgkJUYMGDSRJ27dv12uvvabLly9r4MCB2Z4kAAAAch51HgAAgG3KcgPvww8/1Jw5c9SrVy9zWZs2bVSlShWNHj2awg4AAOARRZ0HAABgm7J8C+358+dVv379dMvr16+v8+fPZ0tSAAAAyH3UeQAAALYpyw28cuXK6csvv0y3/IsvvlD58uWzJSkAAADkPuo8AAAA25TlW2jHjBmjF198Udu2bTPnRtmxY4c2btyYYcEHAACARwN1HgAAgG3K8hV4HTt21K5du1S0aFGtXr1aq1evVtGiRbV79261b98+S9vatm2bWrduLW9vb1ksFq1evdpq/OWXX5bFYrF6NW/e3Crm6tWr6tGjh9zc3OTh4aHAwEAlJiZaxfz000969tln5eTkJB8fH02aNCldLsuXL1fFihXl5OSkatWqad26dVbjhmEoLCxMJUqUkLOzs/z9/XX8+PEsHS8AAIAty846DwAAANkny1fgSVKdOnW0ZMmSf7zz69evq0aNGurbt686dOiQYUzz5s21YMEC872jo6PVeI8ePXT+/HlFRkbq9u3b6tOnj4KCghQeHi5JSkhIULNmzeTv76+5c+fq4MGD6tu3rzw8PBQUFCRJ2rlzp7p166YJEybohRdeUHh4uNq1a6d9+/apatWqkqRJkyZp5syZWrRokXx9fTVy5EgFBAToyJEjcnJy+sfnAgAAwBZkV50HAACA7JOpBl5CQoLc3NzMPz9IWlxmtGjRQi1atHhgjKOjo7y8vDIcO3r0qCIiIrRnzx7VrVtX0t2np7Vs2VIffPCBvL29tXTpUiUnJ2v+/PlycHBQlSpVFBMTo6lTp5oNvBkzZqh58+YaMmSIJGncuHGKjIzUrFmzNHfuXBmGoenTp2vEiBFq27atJGnx4sUqXry4Vq9era5du2b6mAEAAGxJTtV5AAAAyD6ZuoW2UKFCunjxoiTJw8NDhQoVSvdKW57dtmzZIk9PT1WoUEGvv/66rly5Yo5FRUXJw8PDbN5Jkr+/v+zs7LRr1y4zplGjRnJwcDBjAgICdOzYMV27ds2M8ff3t9pvQECAoqKiJEmnTp1SbGysVYy7u7vq1atnxmQkKSlJCQkJVi8AAABbkpd1HgAAADInU1fgbdq0SYULF5Ykbd68OUcTulfz5s3VoUMH+fr66uTJk3rnnXfUokULRUVFyd7eXrGxsfL09LRaJ1++fCpcuLBiY2MlSbGxsfL19bWKKV68uDlWqFAhxcbGmsvujbl3G/eul1FMRiZMmKAxY8b8jSMHAADIHXlV5wEAACDzMtXAa9y4sflnX19f+fj4yGKxWMUYhqGzZ89ma3L33pparVo1Va9eXWXLltWWLVvUtGnTbN1XThg+fLgGDRpkvk9ISJCPj08eZgQAAGAtr+o8AAAAZF6Wn0Lr6+urS5cupVt+9erVdFe6ZbcnnnhCRYsW1YkTJyRJXl5e5i0fae7cuaOrV6+a8+Z5eXnpwoULVjFp7x8Wc+/4vetlFJMRR0dHubm5Wb0AAABsVV7WeQAAALi/LDfwDMNI96usJCUmJub401h///13XblyRSVKlJAk+fn5KS4uTtHR0WbMpk2blJqaqnr16pkx27Zt0+3bt82YyMhIVahQwZzLxc/PTxs3brTaV2RkpPz8/CTdLWa9vLysYhISErRr1y4zBgAA4FGXl3UeAAAA7i9Tt9BKMm8FtVgsGjlypAoUKGCOpaSkaNeuXapZs2aWdp6YmGheTSfdfVhETEyMChcurMKFC2vMmDHq2LGjvLy8dPLkSb399tsqV66cAgICJEmVKlVS8+bN1a9fP82dO1e3b99WSEiIunbtKm9vb0lS9+7dNWbMGAUGBmro0KE6dOiQZsyYoWnTppn7HTBggBo3bqwpU6aoVatWWrZsmfbu3at58+aZxxwaGqrx48erfPny8vX11ciRI+Xt7a127dpl6ZgBAABsTU7UeQAAAMg+mW7g7d+/X9LdX2YPHjxo9VRXBwcH1ahRQ4MHD87Szvfu3asmTZqY79OKx969e2vOnDn66aeftGjRIsXFxcnb21vNmjXTuHHj5OjoaK6zdOlShYSEqGnTprKzs1PHjh01c+ZMc9zd3V0bNmxQcHCw6tSpo6JFiyosLExBQUFmTP369RUeHq4RI0bonXfeUfny5bV69WpVrVrVjHn77bd1/fp1BQUFKS4uTg0bNlRERAS/RgMAgEdeTtR5AAAAyD4WwzCMrKzQp08fzZgxg/nc/oaEhAS5u7srPj6e8wcgTw2r2i2vUwAeC+8f+jzH95Gb9QN13t9HnQfAVlDn2b5XmqafrgK2p9yM8FzZT2ZriCzPgTd9+nTduXMn3fKrV68qISEhq5sDAACAjaDOAwAAsE1ZbuB17dpVy5YtS7f8yy+/VNeuXbMlKQAAAOQ+6jwAAADblOUG3q5du6zmrUvz3HPPadeuXdmSFAAAAHIfdR4AAIBtynIDLykpKcNbK27fvq2bN29mS1IAAADIfdR5AAAAtinLDbynn35a8+bNS7d87ty5qlOnTrYkBQAAgNxHnQcAAGCb8mV1hfHjx8vf318HDhxQ06ZNJUkbN27Unj17tGHDhmxPEAAAALmDOg8AAMA2ZfkKvAYNGigqKko+Pj768ssv9e2336pcuXL66aef9Oyzz+ZEjgAAAMgFuV3npaSkaOTIkfL19ZWzs7PKli2rcePGyTAMM8YwDIWFhalEiRJydnaWv7+/jh8/brWdq1evqkePHnJzc5OHh4cCAwOVmJhoFZN2DE5OTvLx8dGkSZPS5bN8+XJVrFhRTk5OqlatmtatW5ftxwwAAPB3ZPkKPEmqWbOmli5dmt25AAAAII/lZp03ceJEzZkzR4sWLVKVKlW0d+9e9enTR+7u7urfv78kadKkSZo5c6YWLVokX19fjRw5UgEBATpy5IicnJwkST169ND58+cVGRmp27dvq0+fPgoKClJ4eLgkKSEhQc2aNZO/v7/mzp2rgwcPqm/fvvLw8FBQUJAkaefOnerWrZsmTJigF154QeHh4WrXrp327dunqlWr5sr5AAAAuJ+/1cBLc+vWLSUnJ1stc3Nz+0cJAQAAIO/lRp23c+dOtW3bVq1atZIklSlTRp9//rl2794t6e7Vd9OnT9eIESPUtm1bSdLixYtVvHhxrV69Wl27dtXRo0cVERGhPXv2qG7dupKkDz/8UC1bttQHH3wgb29vLV26VMnJyZo/f74cHBxUpUoVxcTEaOrUqWYDb8aMGWrevLmGDBkiSRo3bpwiIyM1a9YszZ07N1uPGwAAIKuyfAvtjRs3FBISIk9PT7m4uKhQoUJWLwAAADyacrvOq1+/vjZu3KhffvlFknTgwAFt375dLVq0kCSdOnVKsbGx8vf3N9dxd3dXvXr1FBUVJUmKioqSh4eH2byTJH9/f9nZ2WnXrl1mTKNGjeTg4GDGBAQE6NixY7p27ZoZc+9+0mLS9vNXSUlJSkhIsHoBAADklCw38IYMGaJNmzZpzpw5cnR01CeffKIxY8bI29tbixcvzokcAQAAkAtyu84bNmyYunbtqooVKyp//vyqVauWQkND1aNHD0lSbGysJKl48eJW6xUvXtwci42Nlaenp9V4vnz5VLhwYauYjLZx7z7uF5M2/lcTJkyQu7u7+fLx8cny8QMAAGRWlm+h/fbbb7V48WI999xz6tOnj5599lmVK1dOpUuX1tKlS82CCwAAAI+W3K7zvvzySy1dulTh4eHmba2hoaHy9vZW7969s3Vf2W348OEaNGiQ+T4hIYEmHgAAyDFZvgLv6tWreuKJJyTdnQfl6tWrkqSGDRtq27Zt2ZsdAAAAck1u13lDhgwxr8KrVq2aevbsqYEDB2rChAmSJC8vL0nShQsXrNa7cOGCOebl5aWLFy9ajd+5c0dXr161isloG/fu434xaeN/5ejoKDc3N6sXAABATslyA++JJ57QqVOnJEkVK1bUl19+KenuL7YeHh7ZmhwAAAByT27XeTdu3JCdnXU5am9vr9TUVEmSr6+vvLy8tHHjRnM8ISFBu3btkp+fnyTJz89PcXFxio6ONmM2bdqk1NRU1atXz4zZtm2bbt++bcZERkaqQoUK5tx+fn5+VvtJi0nbDwAAQF7KcgOvT58+OnDggKS785bMnj1bTk5OGjhwoPnULgAAADx6crvOa926td59912tXbtWp0+f1qpVqzR16lS1b99ekmSxWBQaGqrx48frm2++0cGDB9WrVy95e3urXbt2kqRKlSqpefPm6tevn3bv3q0dO3YoJCREXbt2lbe3tySpe/fucnBwUGBgoA4fPqwvvvhCM2bMsLoFdsCAAYqIiNCUKVP0888/a/To0dq7d69CQkKy/bgBAACyKstz4A0cOND8s7+/v37++WdFR0erXLlyql69erYmBwAAgNyT23Xehx9+qJEjR+qNN97QxYsX5e3trVdffVVhYWFmzNtvv63r168rKChIcXFxatiwoSIiIuTk5GTGLF26VCEhIWratKns7OzUsWNHzZw50xx3d3fXhg0bFBwcrDp16qho0aIKCwtTUFCQGVO/fn2Fh4drxIgReuedd1S+fHmtXr1aVatWzfbjBgAAyCqLYRjGP91IXFwct89mQkJCgtzd3RUfH888KQDy1LCq3fI6BeCx8P6hz3N8H3ldP1DnZU5ef04AkIY6z/a90tSS1ykgE8rNCM+V/WS2hsjyLbQTJ07UF198Yb7v0qWLihQpov/85z/mLRcAAAB49FDnAQAA2KYsN/Dmzp0rHx8fSXcn9o2MjNR3332nFi1aMAceAADAI4w6DwAAwDZleQ682NhYs7Bbs2aNunTpombNmqlMmTLmk74AAADw6KHOAwAAsE1ZvgKvUKFCOnv2rCQpIiJC/v7+kiTDMJSSkpK92QEAACDXUOcBAADYpixfgdehQwd1795d5cuX15UrV9SiRQtJ0v79+1WuXLlsTxAAAAC5gzoPAADANmW5gTdt2jSVKVNGZ8+e1aRJk+Tq6ipJOn/+vN54441sTxAAAAC5gzoPAADANmW5gZc/f34NHjw43fKBAwdmS0IAAADIG9R5AAAAtinLDTxJOn78uDZv3qyLFy8qNTXVaiwsLCxbEgMAAEDuo84DAACwPVlu4H388cd6/fXXVbRoUXl5eclisZhjFouFwg4AAOARRZ0HAABgm7LcwBs/frzeffddDR06NCfyAQAAQB6hzgMAALBNdlld4dq1a+rcuXNO5AIAAIA8RJ0HAABgm7LcwOvcubM2bNiQE7kAAAAgD1HnAQAA2KYs30Jbrlw5jRw5Uj/++KOqVaum/PnzW433798/25IDAABA7qHOAwAAsE1ZbuDNmzdPrq6u2rp1q7Zu3Wo1ZrFYKOwAAAAeUdR5AAAAtinLDbxTp07lRB4AAADIY9R5AAAAtinLc+ABAAAAAAAAyD1ZvgJPkn7//Xd98803OnPmjJKTk63Gpk6dmi2JAQAAIPdR5wEAANieLDfwNm7cqDZt2uiJJ57Qzz//rKpVq+r06dMyDEO1a9fOiRwBAACQC6jzAAAAbFOWb6EdPny4Bg8erIMHD8rJyUlfffWVzp49q8aNG6tz5845kSMAAAByAXUeAACAbcpyA+/o0aPq1auXJClfvny6efOmXF1dNXbsWE2cODHbEwQAAEDuoM4DAACwTVlu4Lm4uJjzoZQoUUInT540xy5fvpx9mQEAACBXUecBAADYpizPgffMM89o+/btqlSpklq2bKm33npLBw8e1MqVK/XMM8/kRI4AAADIBdR5AAAAtinLDbypU6cqMTFRkjRmzBglJibqiy++UPny5XkyGQAAwCOMOg8AAMA2ZamBl5KSot9//13Vq1eXdPc2i7lz5+ZIYgAAAMg91HkAAAC2K0tz4Nnb26tZs2a6du1aTuUDAACAPECdBwAAYLuy/BCLqlWr6tdff82JXAAAAJCHqPMAAABsU5YbeOPHj9fgwYO1Zs0anT9/XgkJCVYvAAAAPJqo8wAAAGxTpufAGzt2rN566y21bNlSktSmTRtZLBZz3DAMWSwWpaSkZH+WAAAAyDHUeQAAALYt0w28MWPG6LXXXtPmzZtzMh8AAADkMuo8AAAA25bpBp5hGJKkxo0b51gyAAAAyH3UeQAAALYtS3Pg3XsrBQAAAB4f1HkAAAC2K9NX4EnSk08++dDi7urVq/8oIQAAAOQ+6jwAAADblaUG3pgxY+Tu7p5TuQAAACCPUOcBAADYriw18Lp27SpPT8+cygUAAAB5hDoPAADAdmV6DjzmRQEAAHg8UecBAADYtkw38NKeTgYAAIDHC3UeAACAbcv0LbSpqak5mQcAAADyCHUeAACAbcv0FXgAAAAAAAAAch8NPAAAAAAAAMCG0cADAAAAAAAAbBgNPAAAAOSZP/74Qy+99JKKFCkiZ2dnVatWTXv37jXHDcNQWFiYSpQoIWdnZ/n7++v48eNW27h69ap69OghNzc3eXh4KDAwUImJiVYxP/30k5599lk5OTnJx8dHkyZNSpfL8uXLVbFiRTk5OalatWpat25dzhw0AABAFtHAAwAAQJ64du2aGjRooPz58+u7777TkSNHNGXKFBUqVMiMmTRpkmbOnKm5c+dq165dcnFxUUBAgG7dumXG9OjRQ4cPH1ZkZKTWrFmjbdu2KSgoyBxPSEhQs2bNVLp0aUVHR2vy5MkaPXq05s2bZ8bs3LlT3bp1U2BgoPbv36927dqpXbt2OnToUO6cDAAAgAewGIZh5HUS/xYJCQlyd3dXfHy83Nzc8jodAP9iw6p2y+sUgMfC+4c+z/F9PM71w7Bhw7Rjxw798MMPGY4bhiFvb2+99dZbGjx4sCQpPj5exYsX18KFC9W1a1cdPXpUlStX1p49e1S3bl1JUkREhFq2bKnff/9d3t7emjNnjv773/8qNjZWDg4O5r5Xr16tn3/+WZL04osv6vr161qzZo25/2eeeUY1a9bU3Llz0+WWlJSkpKQk831CQoJ8fHwey88JwKOFOs/2vdLUktcpIBPKzQjPlf1kttbjCjwAAADkiW+++UZ169ZV586d5enpqVq1aunjjz82x0+dOqXY2Fj5+/uby9zd3VWvXj1FRUVJkqKiouTh4WE27yTJ399fdnZ22rVrlxnTqFEjs3knSQEBATp27JiuXbtmxty7n7SYtP381YQJE+Tu7m6+fHx8/uHZAAAAuD8aeAAAAMgTv/76q+bMmaPy5ctr/fr1ev3119W/f38tWrRIkhQbGytJKl68uNV6xYsXN8diY2Pl6elpNZ4vXz4VLlzYKiajbdy7j/vFpI3/1fDhwxUfH2++zp49m+XjBwAAyKw8beBt27ZNrVu3lre3tywWi1avXm01bkuTFmcmFwAAAGReamqqateurffee0+1atVSUFCQ+vXrl+Etq7bG0dFRbm5uVi8AAICckqcNvOvXr6tGjRqaPXt2huO2NGlxZnIBAABA5pUoUUKVK1e2WlapUiWdOXNGkuTl5SVJunDhglXMhQsXzDEvLy9dvHjRavzOnTu6evWqVUxG27h3H/eLSRsHAADIS3nawGvRooXGjx+v9u3bpxszDEPTp0/XiBEj1LZtW1WvXl2LFy/WuXPnzCv1jh49qoiICH3yySeqV6+eGjZsqA8//FDLli3TuXPnJElLly5VcnKy5s+frypVqqhr167q37+/pk6dau5rxowZat68uYYMGaJKlSpp3Lhxql27tmbNmpXpXAAAAJA1DRo00LFjx6yW/fLLLypdurQkydfXV15eXtq4caM5npCQoF27dsnPz0+S5Ofnp7i4OEVHR5sxmzZtUmpqqurVq2fGbNu2Tbdv3zZjIiMjVaFCBfOJt35+flb7SYtJ2w8AAEBestk58Gxp0uLM5JKRpKQkJSQkWL0AAABw18CBA/Xjjz/qvffe04kTJxQeHq558+YpODhYkmSxWBQaGqrx48frm2++0cGDB9WrVy95e3urXbt2ku5esde8eXP169dPu3fv1o4dOxQSEqKuXbvK29tbktS9e3c5ODgoMDBQhw8f1hdffKEZM2Zo0KBBZi4DBgxQRESEpkyZop9//lmjR4/W3r17FRISkuvnBQAA4K9stoFnS5MWZyaXjPB0MgAAgPt76qmntGrVKn3++eeqWrWqxo0bp+nTp6tHjx5mzNtvv60333xTQUFBeuqpp5SYmKiIiAg5OTmZMUuXLlXFihXVtGlTtWzZUg0bNrSaLsXd3V0bNmzQqVOnVKdOHb311lsKCwuzmnalfv36ZgOxRo0aWrFihVavXq2qVavmzskAAAB4gHx5ncDjbPjw4Va/7CYkJNDEAwAAuMcLL7ygF1544b7jFotFY8eO1dixY+8bU7hwYYWHhz9wP9WrV9cPP/zwwJjOnTurc+fOD04YAAAgD9jsFXi2NGlxZnLJCE8nAwAAAAAAwD9lsw08W5q0ODO5AAAAAAAAADkhTxt4iYmJiomJUUxMjKS7D4uIiYnRmTNnbGrS4szkAgAAAAAAAOSEPJ0Db+/evWrSpIn5Pq2p1rt3by1cuFBvv/22rl+/rqCgIMXFxalhw4YZTlocEhKipk2bys7OTh07dtTMmTPN8bRJi4ODg1WnTh0VLVr0vpMWjxgxQu+8847Kly+fbtLizOQCAAAAAAAAZDeLYRhGXifxb5GQkCB3d3fFx8czHx6APDWsare8TgF4LLx/6PMc3wf1w6OBzwmAraDOs32vNLXkdQrIhHIzHvyArOyS2RrCZufAAwAAAAAAAEADDwAAAAAAALBpNPAAAAAAAAAAG0YDD8iklJQUjRw5Ur6+vnJ2dlbZsmU1btw43W8ayddee00Wi0XTp083l23ZskUWiyXD1549eyRJt27d0ssvv6xq1aopX758GT7p+Pz58+revbuefPJJ2dnZKTQ0NAeOGAAAAAAA2II8fQot8CiZOHGi5syZo0WLFqlKlSrau3ev+vTpI3d3d/Xv398qdtWqVfrxxx/l7e1ttbx+/fo6f/681bKRI0dq48aNqlu3rqS7jUJnZ2f1799fX331VYa5JCUlqVixYhoxYoSmTZuWjUcJAAAAAABsDQ08IJN27typtm3bqlWrVpKkMmXK6PPPP9fu3but4v744w+9+eabWr9+vRmbxsHBQV5eXub727dv6+uvv9abb74pi+Xuk4hcXFw0Z84cSdKOHTsUFxeXLpcyZcpoxowZkqT58+dn2zECAAAAAADbwy20QCbVr19fGzdu1C+//CJJOnDggLZv364WLVqYMampqerZs6eGDBmiKlWqPHSb33zzja5cuaI+ffrkWN4AAAAAAODRRgMPyKRhw4apa9euqlixovLnz69atWopNDRUPXr0MGMmTpyofPnypbul9n4+/fRTBQQEqGTJkjmVNgAAAKD3339fFovFnDv59OnT952befny5ZLu/mDdrVs3+fj4yNnZWZUqVTLvAkmzfft2NWjQQEWKFJGzs7MqVqyYboqXbdu2qXXr1vL29pbFYtHq1atz45AB4LHCLbRAJn355ZdaunSpwsPDVaVKFcXExCg0NFTe3t7q3bu3oqOjNWPGDO3bt8+8HfZBfv/9d61fv15ffvllLmQPAACAf6s9e/bof//7n6pXr24u8/HxSTc387x58zR58mTzDpPo6Gh5enpqyZIl8vHx0c6dOxUUFCR7e3uFhIRIujv9S0hIiKpXry4XFxdt375dr776qlxcXBQUFCRJun79umrUqKG+ffuqQ4cOuXTUAPB4oYEHZNKQIUPMq/AkqVq1avrtt980YcIE9e7dWz/88IMuXryoUqVKmeukpKTorbfe0vTp03X69Gmr7S1YsEBFihRRmzZtcvMwAAAA8C+SmJioHj166OOPP9b48ePN5fb29lZzM0t3H8TWpUsXubq6SpL69u1rNf7EE08oKipKK1euNBt4tWrVUq1atcyYMmXKaOXKlfrhhx/MBl6LFi2spp0BAGQdt9ACmXTjxg3Z2Vn/lbG3t1dqaqokqWfPnvrpp58UExNjvry9vTVkyBCtX7/eaj3DMLRgwQL16tVL+fPnz7VjAAAAwL9LcHCwWrVqJX9//wfGRUdHKyYmRoGBgQ+Mi4+PV+HChe87vn//fu3cuVONGzf+W/kCADLGFXhAJrVu3VrvvvuuSpUqpSpVqmj//v2aOnWq+ctkkSJFVKRIEat18ufPLy8vL1WoUMFq+aZNm3Tq1Cm98sorGe7ryJEjSk5O1tWrV/Xnn38qJiZGklSzZk0zJm1ZYmKiLl26pJiYGDk4OKhy5crZc8AAAAB4pC1btkz79u3Tnj17Hhr76aefqlKlSqpfv/59Y3bu3KkvvvhCa9euTTdWsmRJXbp0SXfu3NHo0aPvW+cCAP4eGnhAJn344YcaOXKk3njjDV28eFHe3t569dVXFRYWluVtffrpp6pfv74qVqyY4XjLli3122+/me/TbkswDCPdMunuL6bh4eEqXbp0ult1AQAA8O9z9uxZDRgwQJGRkXJycnpg7M2bNxUeHq6RI0feN+bQoUNq27atRo0apWbNmqUb/+GHH5SYmKgff/xRw4YNU7ly5dStW7d/fBwAgLto4AGZVLBgQU2fPl3Tp0/P9Dr3a6aFh4f/rfXudW8zDwAAALhXdHS0Ll68qNq1a5vLUlJStG3bNs2aNUtJSUmyt7eXJK1YsUI3btxQr169MtzWkSNH1LRpUwUFBWnEiBEZxvj6+kq6O0/0hQsXNHr0aBp4AJCNaOABAAAAwGOmadOmOnjwoNWyPn36qGLFiho6dKjZvJPu3h3Spk0bFStWLN12Dh8+rOeff169e/fWu+++m6l9p6amKikp6Z8dAADACg28x9SJAd3zOgXgsVFuxoOvmAQAALA1BQsWVNWqVa2Wubi4qEiRIlbLT5w4oW3btmndunXptnHo0CE9//zzCggI0KBBgxQbGyvp7oPc0pp9s2fPVqlSpcypYbZt26YPPvhA/fv3N7eTmJioEydOmO9PnTqlmJgYFS5cWKVKlcq+gwaAxxgNPAAAAAD4l5o/f75KliyZ4bx2K1as0KVLl7RkyRItWbLEXH7vvMupqakaPny4Tp06pXz58qls2bKaOHGiXn31VTN+7969atKkifl+0KBBkqTevXtr4cKFOXNgAPCYsRhMpJVrEhIS5O7urvj4eLm5ueXovrgCD8g+j+MVeMOqMicNkB3eP/R5ju8jN+sH/H18TgBsBXWe7XulqSWvU0Am5Nb/AzNbQ9jlSjYAAAAAAAAA/hYaeAAAAAAAAIANYw48AAAAAMhmTGnzaHgcp0oB8HjiCjwAAAAAAADAhtHAAwAAAAAAAGwYDTwAAAAAAADAhtHAAwAAAAAAAGwYDTwAAAAAAADAhtHAAwAAAAAAAGwYDTwAAAAAAADAhtHAAwAAAAAAAGwYDTwAAAAAAADAhtHAAwAAAAAAAGwYDTwAAAAAAADAhtHAAwAAAJAlc+bMUfXq1eXm5iY3Nzf5+fnpu+++kySdPn1aFoslw9fy5cvTbevKlSsqWbKkLBaL4uLirMaWLl2qGjVqqECBAipRooT69u2rK1euWMUsX75cFStWlJOTk6pVq6Z169bl2HEDAJBXaOABAAAAyJKSJUvq/fffV3R0tPbu3avnn39ebdu21eHDh+Xj46Pz589bvcaMGSNXV1e1aNEi3bYCAwNVvXr1dMt37NihXr16KTAwUIcPH9by5cu1e/du9evXz4zZuXOnunXrpsDAQO3fv1/t2rVTu3btdOjQoRw9fgAAchsNPAAAAOS5999/XxaLRaGhoeayW7duKTg4WEWKFJGrq6s6duyoCxcuWK135swZtWrVSgUKFJCnp6eGDBmiO3fuWMVs2bJFtWvXlqOjo8qVK6eFCxem2//s2bNVpkwZOTk5qV69etq9e3dOHOZjo3Xr1mrZsqXKly+vJ598Uu+++65cXV31448/yt7eXl5eXlavVatWqUuXLnJ1dbXazpw5cxQXF6fBgwen20dUVJTKlCmj/v37y9fXVw0bNtSrr75q9dnMmDFDzZs315AhQ1SpUiWNGzdOtWvX1qxZs3L8HAAAkJto4AEAACBP7dmzR//73//SXYU1cOBAffvtt1q+fLm2bt2qc+fOqUOHDuZ4SkqKWrVqpeTkZO3cuVOLFi3SwoULFRYWZsacOnVKrVq1UpMmTRQTE6PQ0FC98sorWr9+vRnzxRdfaNCgQRo1apT27dunGjVqKCAgQBcvXsz5g38MpKSkaNmyZbp+/br8/PzSjUdHRysmJkaBgYFWy48cOaKxY8dq8eLFsrNL/98SPz8/nT17VuvWrZNhGLpw4YJWrFihli1bmjFRUVHy9/e3Wi8gIEBRUVHZdHQAANgGGngAAADIM4mJierRo4c+/vhjFSpUyFweHx+vTz/9VFOnTtXzzz+vOnXqaMGCBdq5c6d+/PFHSdKGDRt05MgRLVmyRDVr1lSLFi00btw4zZ49W8nJyZKkuXPnytfXV1OmTFGlSpUUEhKiTp06adq0aea+pk6dqn79+qlPnz6qXLmy5s6dqwIFCmj+/Pm5ezIeMQcPHpSrq6scHR312muvadWqVapcuXK6uE8//VSVKlVS/fr1zWVJSUnq1q2bJk+erFKlSmW4/QYNGmjp0qV68cUX5eDgIC8vL7m7u2v27NlmTGxsrIoXL261XvHixRUbG5tNRwkAgG2ggQcAAIA8ExwcrFatWqW7iio6Olq3b9+2Wl6xYkWVKlXKvLoqKipK1apVs2rgBAQEKCEhQYcPHzZjHnSFVnJysqKjo61i7Ozs5O/v/8CruJKSkpSQkGD1+repUKGCYmJitGvXLr3++uvq3bu3jhw5YhVz8+ZNhYeHp7v6bvjw4apUqZJeeuml+27/yJEjGjBggMLCwhQdHa2IiAidPn1ar732Wo4cDwAAtowGHgAAAPLEsmXLtG/fPk2YMCHdWGxsrBwcHOTh4WG1/N6rq+539VXa2INiEhISdPPmTV2+fFkpKSlZvoprwoQJcnd3N18+Pj6ZO+jHiIODg8qVK6c6depowoQJqlGjhmbMmGEVs2LFCt24cUO9evWyWr5p0yYtX75c+fLlU758+dS0aVNJUtGiRTVq1ChJd89xgwYNNGTIEFWvXl0BAQH66KOPNH/+fJ0/f16S5OXllW5exAsXLsjLyyunDhsAgDxBAw8AAAC57uzZsxowYICWLl0qJyenvE4ny4YPH674+Hjzdfbs2bxOKc+lpqYqKSnJatmnn36qNm3aqFixYlbLv/rqKx04cEAxMTGKiYnRJ598Ikn64YcfFBwcLEm6ceNGurnx7O3tJUmGYUi6O0/exo0brWIiIyMznIsPAIBHWb68TgAAAAD/PtHR0bp48aJq165tLktJSdG2bds0a9YsrV+/XsnJyYqLi7O6Cu/eq6u8vLzSPS027Wqse2MyukLLzc1Nzs7Osre3l729fZav4nJ0dJSjo2PWD/wxMXz4cLVo0UKlSpXSn3/+qfDwcG3ZssXq4SAnTpzQtm3btG7dunTrly1b1ur95cuXJUmVKlUyP+/WrVurX79+mjNnjgICAnT+/HmFhobq6af/H3v3HZ/T/f9//HlFJJFEEjtCELVXqBlao1KxKYrysUsRu7U60FZr1ZbSgaD2bItGbW2pEaL2jC02aYIkkvP7wzfn52qCqJEr9bjfbtft5rzP67zP65wT8fa6znmfCvLy8pIk9e7dW9WqVdPYsWNVr149LViwQLt27dK33377nI4cAIDUwR14AAAAeOFq1qypffv2mXdghYWFqVy5cmrdurX55/Tp01vdXXXkyBGdOXPGvLvKz89P+/bts3pb7Nq1a+Xm5ma+TOFxd2g5ODiobNmyVjEJCQlav349d3E9wuXLl9W2bVsVLlxYNWvW1M6dO7VmzRq9+eabZsyMGTOUO3du1apV61/to3379ho3bpymTJmiEiVK6O2331bhwoW1bNkyM6Zy5cqaN2+evv32W/n6+mrJkiVasWKFSpQo8dTHCACALeEOPAAAALxwGTNmTFJkcXFxUZYsWcz2Tp06qV+/fsqcObPc3NzUs2dP+fn5qVKlSpKkWrVqqVixYmrTpo1Gjx6tiIgIffzxxwoMDDTvjuvataumTJmiAQMGqGPHjtqwYYMWLVqkVatWmfvt16+f2rVrp3LlyqlChQqaMGGCoqOj1aFDhxd0NtKe6dOnPzbmyy+/1Jdffpmi/qpXr24+Fvugnj17qmfPno/c9u2339bbb7+dov0AAJBWUcADAACATRo/frzs7OzUtGlTxcTEmC8xSJQuXTqtXLlS3bp1k5+fn1xcXNSuXTt99tlnZoyPj49WrVqlvn37auLEicqdO7e+//57BQQEmDEtWrTQlStXNGTIEEVERKh06dIKCQlJ8mILAACA1EIBDwAAADZh06ZNVstOTk4KCgpSUFDQQ7fJmzdvsnOsPah69eras2fPI2N69OihHj16pDjX1DaoxDupnQIe492altROAQDwH8IceAAAAAAAAIANo4AHAAAAAAAA2DAKeAAAAAAAAIANo4AHAAAAAAAA2DAKeAAAAAAAAIANo4AHAAAAAAAA2DAKeAAAAAAAAIANo4AHAAAAAAAA2DAKeAAAAAAAAIANo4AHAAAAAAAA2DAKeAAAAAAAAIANo4AHAAAAAAAA2DAKeAAAAAAAAIANo4AHAAAAAAAA2DAKeAAAAAAAAIANo4AHAAAAAAAA2DAKeAAAAAAAAIANs/kC3rBhw2SxWKw+RYoUMdffvXtXgYGBypIli1xdXdW0aVNdunTJqo8zZ86oXr16cnZ2Vvbs2dW/f3/du3fPKmbTpk169dVX5ejoqAIFCig4ODhJLkFBQcqXL5+cnJxUsWJF7dix47kcMwAAAAAAAJDI5gt4klS8eHFdvHjR/Pz+++/mur59++rnn3/W4sWLtXnzZl24cEFNmjQx18fHx6tevXqKjY3V1q1bNWvWLAUHB2vIkCFmTHh4uOrVq6caNWooLCxMffr00bvvvqs1a9aYMQsXLlS/fv00dOhQ7d69W76+vgoICNDly5dfzEkAAAAAAADASylNFPDs7e3l6elpfrJmzSpJunXrlqZPn65x48bpjTfeUNmyZTVz5kxt3bpVf/75pyTp119/1cGDB/XDDz+odOnSqlOnjj7//HMFBQUpNjZWkjRt2jT5+Pho7NixKlq0qHr06KFmzZpp/PjxZg7jxo1T586d1aFDBxUrVkzTpk2Ts7OzZsyY8eJPCAAAAAAAAF4aaaKAd+zYMXl5eSl//vxq3bq1zpw5I0kKDQ1VXFyc/P39zdgiRYooT5482rZtmyRp27ZtKlmypHLkyGHGBAQEKDIyUgcOHDBjHuwjMSaxj9jYWIWGhlrF2NnZyd/f34xJTkxMjCIjI60+AAAAAAAAwJOw+QJexYoVFRwcrJCQEE2dOlXh4eF6/fXX9ffffysiIkIODg7y8PCw2iZHjhyKiIiQJEVERFgV7xLXJ657VExkZKTu3Lmjq1evKj4+PtmYxD6SM2LECLm7u5sfb2/vf3UOAAAAAAAA8PKyT+0EHqdOnTrmn0uVKqWKFSsqb968WrRokTJkyJCKmT3e4MGD1a9fP3M5MjKSIh4AAAAAAACeiM3fgfdPHh4eKlSokI4fPy5PT0/Fxsbq5s2bVjGXLl2Sp6enJMnT0zPJW2kTlx8X4+bmpgwZMihr1qxKly5dsjGJfSTH0dFRbm5uVh8AAAAAAADgSaS5Al5UVJROnDihnDlzqmzZskqfPr3Wr19vrj9y5IjOnDkjPz8/SZKfn5/27dtn9bbYtWvXys3NTcWKFTNjHuwjMSaxDwcHB5UtW9YqJiEhQevXrzdjAAAAAAAAgOfB5gt4H3zwgTZv3qxTp05p69ateuutt5QuXTq98847cnd3V6dOndSvXz9t3LhRoaGh6tChg/z8/FSpUiVJUq1atVSsWDG1adNGe/fu1Zo1a/Txxx8rMDBQjo6OkqSuXbvq5MmTGjBggA4fPqyvv/5aixYtUt++fc08+vXrp++++06zZs3SoUOH1K1bN0VHR6tDhw6pcl4AAAAAAADwcrD5OfDOnTund955R9euXVO2bNn02muv6c8//1S2bNkkSePHj5ednZ2aNm2qmJgYBQQE6Ouvvza3T5cunVauXKlu3brJz89PLi4uateunT777DMzxsfHR6tWrVLfvn01ceJE5c6dW99//70CAgLMmBYtWujKlSsaMmSIIiIiVLp0aYWEhCR5sQUAAAAAAADwLNl8AW/BggWPXO/k5KSgoCAFBQU9NCZv3rxavXr1I/upXr269uzZ88iYHj16qEePHo+MAQAAAAAAAJ4lm3+EFgAAAAAAAHiZUcADAAAAAAAAbBgFPAAAAAAAAMCGUcADAAAAAAAAbBgFPAAAAAAAAMCGUcADAAAAAAAAbBgFPAAAAAAAAMCGUcADAAAAAAAAbBgFPAAAAAAAAMCGUcADAAAAAAAAbBgFPAAAAAAAAMCGUcADAABAqhgxYoTKly+vjBkzKnv27GrcuLGOHDliFXP37l0FBgYqS5YscnV1VdOmTXXp0iWrmDNnzqhevXpydnZW9uzZ1b9/f927d88qZtOmTXr11Vfl6OioAgUKKDg4OEk+QUFBypcvn5ycnFSxYkXt2LHjmR8zAADAv0EBDwAAAKli8+bNCgwM1J9//qm1a9cqLi5OtWrVUnR0tBnTt29f/fzzz1q8eLE2b96sCxcuqEmTJub6+Ph41atXT7Gxsdq6datmzZql4OBgDRkyxIwJDw9XvXr1VKNGDYWFhalPnz569913tWbNGjNm4cKF6tevn4YOHardu3fL19dXAQEBunz58os5GQAAAI9gn9oJAAAA4OUUEhJitRwcHKzs2bMrNDRUVatW1a1btzR9+nTNmzdPb7zxhiRp5syZKlq0qP78809VqlRJv/76qw4ePKh169YpR44cKl26tD7//HMNHDhQw4YNk4ODg6ZNmyYfHx+NHTtWklS0aFH9/vvvGj9+vAICAiRJ48aNU+fOndWhQwdJ0rRp07Rq1SrNmDFDgwYNeoFnBQAAICnuwAMAAIBNuHXrliQpc+bMkqTQ0FDFxcXJ39/fjClSpIjy5Mmjbdu2SZK2bdumkiVLKkeOHGZMQECAIiMjdeDAATPmwT4SYxL7iI2NVWhoqFWMnZ2d/P39zZh/iomJUWRkpNUHAADgeaGABwAAgFSXkJCgPn36qEqVKipRooQkKSIiQg4ODvLw8LCKzZEjhyIiIsyYB4t3iesT1z0qJjIyUnfu3NHVq1cVHx+fbExiH/80YsQIubu7mx9vb+9/d+AAAAApQAEPAAAAqS4wMFD79+/XggULUjuVFBk8eLBu3bplfs6ePZvaKQEAgP8w5sADAABAqurRo4dWrlypLVu2KHfu3Ga7p6enYmNjdfPmTau78C5duiRPT08z5p9vi018S+2DMf98c+2lS5fk5uamDBkyKF26dEqXLl2yMYl9/JOjo6McHR3/3QEDAAA8Ie7AAwAAQKowDEM9evTQ8uXLtWHDBvn4+FitL1u2rNKnT6/169ebbUeOHNGZM2fk5+cnSfLz89O+ffus3ha7du1aubm5qVixYmbMg30kxiT24eDgoLJly1rFJCQkaP369WYMAABAauIOPAAAAKSKwMBAzZs3Tz/++KMyZsxozjfn7u6uDBkyyN3dXZ06dVK/fv2UOXNmubm5qWfPnvLz81OlSpUkSbVq1VKxYsXUpk0bjR49WhEREfr4448VGBho3iHXtWtXTZkyRQMGDFDHjh21YcMGLVq0SKtWrTJz6devn9q1a6dy5cqpQoUKmjBhgqKjo8230gIAAKQmCngAAABIFVOnTpUkVa9e3ap95syZat++vSRp/PjxsrOzU9OmTRUTE6OAgAB9/fXXZmy6dOm0cuVKdevWTX5+fnJxcVG7du302WefmTE+Pj5atWqV+vbtq4kTJyp37tz6/vvvFRAQYMa0aNFCV65c0ZAhQxQREaHSpUsrJCQkyYstAAAAUgMFPAAAAKQKwzAeG+Pk5KSgoCAFBQU9NCZv3rxavXr1I/upXr269uzZ88iYHj16qEePHo/NCQAA4EVjDj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bwnFBQUpHz58snJyUkVK1bUjh07UjslAAAAPCOM9QAAgC2igPcEFi5cqH79+mno0KHavXu3fH19FRAQoMuXL6d2agAAAHhKjPUAAICtooD3BMaNG6fOnTurQ4cOKlasmKZNmyZnZ2fNmDEjtVMDAADAU2KsBwAAbJV9aieQVsTGxio0NFSDBw822+zs7OTv769t27Ylu01MTIxiYmLM5Vu3bkmSIiMjn2+ykv6OiXvu+wBeFi/i7+yLFhPP7wjgWXgRvx8S92EYxnPf18vsScd6qTnOk/g9nhb8HWNJ7RSQAozzkBr4/ZA2vKjfDykd61HAS6GrV68qPj5eOXLksGrPkSOHDh8+nOw2I0aM0Keffpqk3dvb+7nkCOA5+WZJamcAwEZNcF/6wvb1999/y93d/YXt72XzpGM9xnl4nAnJ/xcBtoZxHlIBvx/SiBf8++FxYz0KeM/R4MGD1a9fP3M5ISFB169fV5YsWWSxUHF/2UVGRsrb21tnz56Vm5tbaqcDwIbw+wEPMgxDf//9t7y8vFI7FTyAcR4ehd/jAB6G3w/4p5SO9SjgpVDWrFmVLl06Xbp0yar90qVL8vT0THYbR0dHOTo6WrV5eHg8rxSRRrm5ufGLG0Cy+P2ARNx59/w96ViPcR5Sgt/jAB6G3w94UErGerzEIoUcHBxUtmxZrV+/3mxLSEjQ+vXr5efnl4qZAQAA4Gkx1gMAALaMO/CeQL9+/dSuXTuVK1dOFSpU0IQJExQdHa0OHTqkdmoAAAB4Soz1AACAraKA9wRatGihK1euaMiQIYqIiFDp0qUVEhKSZLJjICUcHR01dOjQJI/fAAC/H4DUwVgPzwq/xwE8DL8f8G9ZjMe9pxYAAAAAAABAqmEOPAAAAAAAAMCGUcADAAAAAAAAbBgFPAAAAAAAAMCGUcADUqh9+/Zq3LjxE21jsVi0YsWK55LPo5w6dUoWi0VhYWEvfN/Ay6h69erq06ePuZwvXz5NmDAh1fL5t4KDg+Xh4ZHaaQDAC8c4D8DDMM6DraCAB/yf9u3by2KxyGKxyMHBQQUKFNBnn32me/fuSZImTpyo4ODg555HbGysRo8eLV9fXzk7Oytr1qyqUqWKZs6cqbi4uOe+f+BlZBiG/P39FRAQkGTd119/LQ8PD507dy4VMku5iIgI9ezZU/nz55ejo6O8vb3VoEEDrV+/PrVTA4BUxzgPeHkxzsN/hX1qJwDYktq1a2vmzJmKiYnR6tWrFRgYqPTp02vw4MFyd3d/7vuPjY1VQECA9u7dq88//1xVqlSRm5ub/vzzT3311VcqU6aMSpcu/dzzAF42FotFM2fOVMmSJfXNN9/ovffekySFh4drwIABmjp1qnLnzp3KWT7cqVOnVKVKFXl4eGjMmDEqWbKk4uLitGbNGgUGBurw4cOpnSIApDrGecDLiXEe/iu4Aw94gKOjozw9PZU3b15169ZN/v7++umnnyQlfbSievXq6tWrlwYMGKDMmTPL09NTw4YNe2T/Q4cOVc6cOfXXX38lu37ChAnasmWL1q9fr8DAQJUuXVr58+dXq1attH37dhUsWFCSFBISotdee00eHh7KkiWL6tevrxMnTiTp7/Dhw6pcubKcnJxUokQJbd68+d+dGOAl4O3trYkTJ+qDDz5QeHi4DMNQp06dVKtWLZUpU0Z16tSRq6urcuTIoTZt2ujq1asp7vvMmTNq1KiRXF1d5ebmpubNm+vSpUuSpFu3bildunTatWuXJCkhIUGZM2dWpUqVzO1/+OEHeXt7P7T/7t27y2KxaMeOHWratKkKFSqk4sWLq1+/fvrzzz/NuHHjxqlkyZJycXGRt7e3unfvrqioqCT9rVixQgULFpSTk5MCAgJ09uzZFB8rANgqxnnAy4tx3v/HOC/tooAHPEKGDBkUGxv70PWzZs2Si4uLtm/frtGjR+uzzz7T2rVrk8QZhqGePXtq9uzZ+u2331SqVKlk+5s7d678/f1VpkyZJOvSp08vFxcXSVJ0dLT69eunXbt2af369bKzs9Nbb72lhIQEq2369++v999/X3v27JGfn58aNGiga9euPckpAF4q7dq1U82aNdWxY0dNmTJF+/fv1zfffKM33nhDZcqU0a5duxQSEqJLly6pefPmKeozISFBjRo10vXr17V582atXbtWJ0+eVIsWLSRJ7u7uKl26tDZt2iRJ2rdvnywWi/bs2WMOujZv3qxq1aol2//169cVEhKiwMBA83fEgx6c68TOzk6TJk3SgQMHNGvWLG3YsEEDBgywir99+7a++OILzZ49W3/88Ydu3rypli1bpuhYASAtYZwHvFwY5zHOS/MMAIZhGEa7du2MRo0aGYZhGAkJCcbatWsNR0dH44MPPkiy3jAMo1q1asZrr71m1Uf58uWNgQMHmsuSjMWLFxutWrUyihYtapw7d+6ROWTIkMHo1avXE+d+5coVQ5Kxb98+wzAMIzw83JBkjBw50oyJi4szcufObYwaNeqJ+wdeJpcuXTKyZs1q2NnZGcuXLzc+//xzo1atWlYxZ8+eNSQZR44cMQzj/u+D3r17m+vz5s1rjB8/3jAMw/j111+NdOnSGWfOnDHXHzhwwJBk7NixwzAMw+jXr59Rr149wzAMY8KECUaLFi0MX19f45dffjEMwzAKFChgfPvtt8nmu337dkOSsWzZsic+1sWLFxtZsmQxl2fOnGlIMv7880+z7dChQ4YkY/v27U/cPwDYCsZ5AAyDcR7jvLSNO/CAB6xcuVKurq5ycnJSnTp11KJFi0c+LvHPb1hz5sypy5cvW7X17dtX27dv15YtW5QrV65H7t8wjBTleezYMb3zzjvKnz+/3NzclC9fPkn3b99+kJ+fn/lne3t7lStXTocOHUrRPoCXVfbs2fXee++paNGiaty4sfbu3auNGzfK1dXV/BQpUkSSkn2k6Z8OHTokb29vq0cjihUrJg8PD/PvY7Vq1fT7778rPj5emzdvVvXq1VW9enVt2rRJFy5c0PHjx1W9evVk+0/p7w1JWrdunWrWrKlcuXIpY8aMatOmja5du6bbt2+bMfb29ipfvry5XKRIEatcASCtYpwHgHEe47y0jAIe8IAaNWooLCxMx44d0507d8xHJx4mffr0VssWiyXJ4w1vvvmmzp8/rzVr1jx2/4UKFUrRJKQNGjTQ9evX9d1332n79u3avn27JD3yMRAAKWdvby97+/vveYqKilKDBg0UFhZm9Tl27JiqVq36TPZXtWpV/f3339q9e7e2bNliNbDbvHmzvLy8zLmR/qlgwYKyWCyP/d1x6tQp1a9fX6VKldLSpUsVGhqqoKAgSfzuAPByYJwHQGKch7SLAh7wABcXFxUoUEB58uQxf6k/rYYNG2revHl69913tWDBgkfGtmrVSuvWrdOePXuSrIuLi1N0dLSuXbumI0eO6OOPP1bNmjVVtGhR3bhxI9n+HpzU9N69ewoNDVXRokWf7oCAl8yrr76qAwcOKF++fCpQoIDV51H/8UtUtGhRnT171mqC4IMHD+rmzZsqVqyYpPvzl5QqVUpTpkxR+vTpVaRIEVWtWlV79uzRypUrHzoviiRlzpxZAQEBCgoKUnR0dJL1N2/elCSFhoYqISFBY8eOVaVKlVSoUCFduHAhSfy9e/fMiZYl6ciRI7p58ya/OwCkeYzzAPwT4zzGeWkJBTzgBXjrrbc0Z84cdejQQUuWLHloXJ8+fVSlShXVrFlTQUFB2rt3r06ePKlFixapUqVKOnbsmDJlyqQsWbLo22+/1fHjx7Vhwwb169cv2f6CgoK0fPlyHT58WIGBgbpx44Y6duz4vA4T+E8KDAzU9evX9c4772jnzp06ceKE1qxZow4dOig+Pv6x2/v7+6tkyZJq3bq1du/erR07dqht27aqVq2aypUrZ8ZVr15dc+fONQdxmTNnVtGiRbVw4cJHDuyk+3/X4+PjVaFCBS1dulTHjh3ToUOHNGnSJPMRqwIFCiguLk6TJ0/WyZMnNWfOHE2bNi1JX+nTp1fPnj21fft2hYaGqn379qpUqZIqVKjwJKcNAF4ajPOAtItxHuO8tIQCHvCCNGvWTLNmzVKbNm20bNmyZGMcHR21du1aDRgwQN98840qVaqk8uXLa9KkSerVq5dKlCghOzs7LViwQKGhoSpRooT69u2rMWPGJNvfyJEjNXLkSPn6+ur333/XTz/9pKxZsz7PwwT+c7y8vPTHH38oPj5etWrVUsmSJdWnTx95eHjIzu7x/4xaLBb9+OOPypQpk6pWrSp/f3/lz59fCxcutIqrVq2a4uPjreZAqV69epK25OTPn1+7d+9WjRo19P7776tEiRJ68803tX79ek2dOlWS5Ovrq3HjxmnUqFEqUaKE5s6dqxEjRiTpy9nZWQMHDlSrVq1UpUoVubq6JskVAGCNcR6QNjHOY5yXlliMJ5kVEQAAAAAAAMALxR14AAAAAAAAgA2jgAcAAAAAAADYMAp4AAAAAAAAgA2jgAcAAAAAAADYMAp4AAAAAAAAgA2jgAcAAAAAAADYMAp4AAAAAAAAgA2jgAcAAAAAAADYMAp4AAAAAAAAgA2jgAcA/xAREaGePXsqf/78cnR0lLe3txo0aKD169endmoAAAB4CozzAKRV9qmdAADYklOnTqlKlSry8PDQmDFjVLJkScXFxWnNmjUKDAzU4cOHUztFAAAA/AuM8wCkZdyBBwAP6N69uywWi3bs2KGmTZuqUKFCKl68uPr166c///xTknTmzBk1atRIrq6ucnNzU/PmzXXp0iWzj2HDhql06dKaMWOG8uTJI1dXV3Xv3l3x8fEaPXq0PD09lT17dn3xxRdW+7ZYLJo6darq1KmjDBkyKH/+/FqyZIlVzMCBA1WoUCE5Ozsrf/78+uSTTxQXF5dk33PmzFG+fPnk7u6uli1b6u+//5YkzZ49W1myZFFMTIxVv40bN1abNm2e6bkEAACwJYzzAKRlFPAA4P9cv35dISEhCgwMlIuLS5L1Hh4eSkhIUKNGjXT9+nVt3rxZa9eu1cmTJ9WiRQur2BMnTuiXX35RSEiI5s+fr+nTp6tevXo6d+6cNm/erFGjRunjjz/W9u3brbb75JNP1LRpU+3du1etW7dWy5YtdejQIXN9xowZFRwcrIMHD2rixIn67rvvNH78+CT7XrFihVauXKmVK1dq8+bNGjlypCTp7bffVnx8vH766Scz/vLly1q1apU6duz41OcQAADAFjHOY5wHpHkGAMAwDMPYvn27IclYtmzZQ2N+/fVXI126dMaZM2fMtgMHDhiSjB07dhiGYRhDhw41nJ2djcjISDMmICDAyJcvnxEfH2+2FS5c2BgxYoS5LMno2rWr1f4qVqxodOvW7aH5jBkzxihbtqy5nNy++/fvb1SsWNFc7tatm1GnTh1zeezYsUb+/PmNhISEh+4HAAAgLWOcxzgPSOuYAw8A/o9hGI+NOXTokLy9veXt7W22FStWTB4eHjp06JDKly8vScqXL58yZsxoxuTIkUPp0qWTnZ2dVdvly5et+vfz80uyHBYWZi4vXLhQkyZN0okTJxQVFaV79+7Jzc3Napt/7jtnzpxW++ncubPKly+v8+fPK1euXAoODlb79u1lsVgee/wAAABpEeM8xnlAWscjtADwfwoWLCiLxfJMJjBOnz691bLFYkm2LSEhIcV9btu2Ta1bt1bdunW1cuVK7dmzRx999JFiY2Mfu+8H91OmTBn5+vpq9uzZCg0N1YEDB9S+ffsU5wEAAJDWMM4DkNZRwAOA/5M5c2YFBAQoKChI0dHRSdbfvHlTRYsW1dmzZ3X27Fmz/eDBg7p586aKFSv21DkkTqD84HLRokUlSVu3blXevHn10UcfqVy5cipYsKBOnz79r/bz7rvvKjg4WDNnzpS/v7/VN80AAAD/NYzzAKR1FPAA4AFBQUGKj49XhQoVtHTpUh07dkyHDh3SpEmT5OfnJ39/f5UsWVKtW7fW7t27tWPHDrVt21bVqlVTuXLlnnr/ixcv1owZM3T06FENHTpUO3bsUI8ePSTd/+b4zJkzWrBggU6cOKFJkyZp+fLl/2o/rVq10rlz5/Tdd98xqTEAAHgpMM4DkJZRwAOAB+TPn1+7d+9WjRo19P7776tEiRJ68803tX79ek2dOlUWi0U//vijMmXKpKpVq8rf31/58+fXwoULn8n+P/30Uy1YsEClSpXS7NmzNX/+fPMb34YNG6pv377q0aOHSpcura1bt+qTTz75V/txd3dX06ZN5erqqsaNGz+T3AEAAGwZ4zwAaZnFSMlsngCA585isWj58uUvbKBVs2ZNFS9eXJMmTXoh+wMAAHhZMc4D8LR4Cy0AvGRu3LihTZs2adOmTfr6669TOx0AAAA8I4zzgP8uCngA8JIpU6aMbty4oVGjRqlw4cKpnQ4AAACeEcZ5wH8Xj9ACAAAAAAAANoyXWAAAAAAAAAA2jAIeAAAAAAAAYMMo4AEAAAAAAAA2jAIeAAAAAAAAYMMo4AEAAAAAAAA2jAIeAAAAAAAAYMMo4AEAAAAAAAA2jAIeAAAAAAAAYMMo4AEAAAAAAAA2jAIeAAAAAAAAYMMo4AEAAAAAAAA2jAIeAAAAAAAAYMMo4AEAAAAAAAA2jAIeAAAAAAAAYMMo4AEAAAAAAAA2jAIeAAAAAAAAYMMo4AEAAAAAAAA2jAIekIZt2rRJFotFmzZtSu1U0qT27dsrX758qZ1GsoYNGyaLxaKrV6+mdiqwIfydBwCkZbb479i9e/c0YMAAeXt7y87OTo0bN5YkWSwWDRs27F/3W716dZUoUeLZJAkAooAHPDGLxZKiT0oGJl9++aVWrFiRZvJNiy5cuKBhw4YpLCwstVOxSdWrV7f6OcicObPKly+vGTNmKCEhIbXTe2G2bt2qYcOG6ebNmymKb9++vSwWi9zc3HTnzp0k648dO2ae06+++uoZZwsAQMqltbGrJAUHB1vl5uTkpEKFCqlHjx66dOnSM93XjBkzNGbMGDVr1kyzZs1S3759k4170rHCi3T37l2NHz9eFStWlLu7u9X5Onr0aGqnB+AZsU/tBIC0Zs6cOVbLs2fP1tq1a5O0Fy1a9LF9ffnll2rWrJn5Td/z8CzzTYsuXLigTz/9VPny5VPp0qWt1n333XcvVZHqYXLnzq0RI0ZIkq5cuaLZs2erU6dOOnr0qEaOHJnK2b0YW7du1aeffqr27dvLw8MjRdvY29vr9u3b+vnnn9W8eXOrdXPnzpWTk5Pu3r37HLIFACDl0trY9UGfffaZfHx8dPfuXf3++++aOnWqVq9erf3798vZ2fmZ7GPDhg3KlSuXxo8fb9V+584d2dv///8u/5uxwotw9epV1a5dW6Ghoapfv75atWolV1dXHTlyRAsWLNC3336r2NjY1E4TwDNAAQ94Qv/73/+slv/880+tXbs2Sbut+Lf53r59+5kNjGxV+vTpUzsFm+Du7m718/Dee++pcOHCmjJlij7//HPO00M4OjqqSpUqmj9/fpIC3rx581SvXj0tXbo0lbIDAOC+tDZ2fVCdOnVUrlw5SdK7776rLFmyaNy4cfrxxx/1zjvvJLtNdHS0XFxcUryPy5cvJ1uQc3Jy+lc5v2jt27fXnj17tGTJEjVt2tRq3eeff66PPvoolTID8KzxCC3wHERHR+v999+Xt7e3HB0dVbhwYX311VcyDMOMsVgsio6O1qxZs8zHA9q3by9JOn36tLp3767ChQsrQ4YMypIli95++22dOnXqueSbOEdHaGioqlatKmdnZ3344YeSpB9//FH16tWTl5eXHB0d9corr+jzzz9XfHx8sn0cPHhQNWrUkLOzs3LlyqXRo0cn2d/kyZNVvHhxOTs7K1OmTCpXrpzmzZtnrn+S479586b69u2rfPnyydHRUblz51bbtm119epVbdq0SeXLl5ckdejQwTzPwcHBkpKfAy8l1066f/169OihFStWqESJEnJ0dFTx4sUVEhJiFff333+rT58+Zn7Zs2fXm2++qd27d6fo2ly9elXNmzeXm5ubsmTJot69e1vd1VWtWjX5+vomu23hwoUVEBCQov08yNnZWZUqVVJ0dLSuXLmSoutx8uRJWSyWJN9eS/e/sbZYLJo/f76k/z+/39GjR/W///1P7u7uypYtmz755BMZhqGzZ8+qUaNGcnNzk6enp8aOHZukz5iYGA0dOlQFChSQo6OjvL29NWDAAMXExFjFpeQ6DRs2TP3795ck+fj4mD8nKfn71qpVK/3yyy9Wj9Ps3LlTx44dU6tWrZLd5uTJk3r77beVOXNm81yvWrUqSdy5c+fUuHFjubi4KHv27Orbt2+S40u0fft21a5dW+7u7nJ2dla1atX0xx9/PDZ/AACktDN2feONNyRJ4eHhku6P5VxdXXXixAnVrVtXGTNmVOvWrVN0TKdOnZLFYtHGjRt14MCBJI8SPzgH3tOMFUJDQ1W5cmVlyJBBPj4+mjZtmrkuKipKLi4u6t27d5Ltzp07p3Tp0plPSSRn+/btWrVqlTp16pSkeCfd/7Lxn1N5bNiwQa+//rpcXFzk4eGhRo0a6dChQ1YxTztWS5zrcOHChfrwww/l6ekpFxcXNWzYUGfPnrWK/e233/T2228rT5485piub9++SaYoSbzW58+fV+PGjeXq6qps2bLpgw8+MP9fYhiG8uXLp0aNGiU5F3fv3pW7u7vee++9h55PwNZxBx7wjBmGoYYNG2rjxo3q1KmTSpcurTVr1qh///46f/68WeCYM2eO3n33XVWoUEFdunSRJL3yyiuS7hcAtm7dqpYtWyp37tw6deqUpk6dqurVq+vgwYPP5c64a9euqU6dOmrZsqX+97//KUeOHJLuz0Hi6uqqfv36ydXVVRs2bNCQIUMUGRmpMWPGWPVx48YN1a5dW02aNFHz5s21ZMkSDRw4UCVLllSdOnUk3X9stVevXmrWrJlZjPrrr7+0fft2s+CR0uOPiorS66+/rkOHDqljx4569dVXdfXqVf300086d+6cihYtqs8++0xDhgxRly5d9Prrr0uSKleunOw5SOm1S/T7779r2bJl6t69uzJmzKhJkyapadOmOnPmjLJkySJJ6tq1q5YsWaIePXqoWLFiunbtmn7//XcdOnRIr7766mOvS/PmzZUvXz6NGDFCf/75pyZNmqQbN25o9uzZkqQ2bdqoc+fO2r9/v9VEyTt37tTRo0f18ccfP3YfyTl58qTSpUsnDw8PrV69+rHXI3/+/KpSpYrmzp2bZO6YuXPnKmPGjEkGUy1atFDRokU1cuRIrVq1SsOHD1fmzJn1zTff6I033tCoUaM0d+5cffDBBypfvryqVq0qSUpISFDDhg31+++/q0uXLipatKj27dun8ePH6+jRo0nm5nncdWrSpImOHj2q+fPna/z48cqaNaskKVu2bI89T02aNFHXrl21bNkydezYUdL9u++KFCmS7PW9dOmSKleurNu3b6tXr17KkiWLZs2apYYNG2rJkiV66623JN1/bKdmzZo6c+aMevXqJS8vL82ZM0cbNmxI0ueGDRtUp04dlS1bVkOHDpWdnZ1mzpypN954Q7/99psqVKjw2OMAALy80tLY9cSJE5JkjrOk+y+hCAgI0GuvvaavvvpKzs7OKTqmbNmyac6cOfriiy8UFRVlFsqSe5T4344Vbty4obp166p58+Z65513tGjRInXr1k0ODg7q2LGjXF1d9dZbb2nhwoUaN26c0qVLZ247f/58GYZhFiST89NPP0m6Px5MiXXr1qlOnTrKnz+/hg0bpjt37mjy5MmqUqWKdu/eneSL7X87Vkv0xRdfyGKxaODAgbp8+bImTJggf39/hYWFKUOGDJKkxYsX6/bt2+rWrZuyZMmiHTt2aPLkyTp37pwWL15s1V98fLwCAgJUsWJFffXVV1q3bp3Gjh2rV155Rd26dZPFYtH//vc/jR49WtevX1fmzJnNbX/++WdFRkamiTtPgYcyADyVwMBA48G/SitWrDAkGcOHD7eKa9asmWGxWIzjx4+bbS4uLka7du2S9Hn79u0kbdu2bTMkGbNnzzbbNm7caEgyNm7c+K/zNQzDqFatmiHJmDZtWopyee+99wxnZ2fj7t27Sfp4ML+YmBjD09PTaNq0qdnWqFEjo3jx4o/MMaXHP2TIEEOSsWzZsiTxCQkJhmEYxs6dOw1JxsyZM5PEtGvXzsibN6+5/CTXTpLh4OBg1bZ3715DkjF58mSzzd3d3QgMDHzk8SZn6NChhiSjYcOGVu3du3c3JBl79+41DMMwbt68aTg5ORkDBw60iuvVq5fh4uJiREVFPXI/1apVM4oUKWJcuXLFuHLlinHo0CGjV69ehiSjQYMGhmGk/Hp88803hiTj0KFDZltsbKyRNWtWq5/zxGPr0qWL2Xbv3j0jd+7chsViMUaOHGm237hxw8iQIYPV9nPmzDHs7OyM3377zSqnadOmGZKMP/74w2xL6XUaM2aMIckIDw9/5PlK1K5dO8PFxcUwjPs/HzVr1jQMwzDi4+MNT09P49NPPzXCw8MNScaYMWPM7fr06WNIssr977//Nnx8fIx8+fIZ8fHxhmEYxoQJEwxJxqJFi8y46Ohoo0CBAlZ/5xMSEoyCBQsaAQEB5s+8Ydy/Zj4+Psabb76ZouMBALw80sLYdebMmYYkY926dcaVK1eMs2fPGgsWLDCyZMliZMiQwTh37pxhGPf/PZZkDBo0yGr7JzmmatWqJTs2lWQMHTrUXH7SsULi2Hjs2LFmW0xMjFG6dGkje/bsRmxsrGEYhrFmzRpDkvHLL79YbV+qVCmjWrVqj9zHW2+9ZUgybty4kaKcEvd97do1s23v3r2GnZ2d0bZtW7Ptacdqidc5V65cRmRkpNm+aNEiQ5IxceJEsy25n50RI0YYFovFOH36tNmWeK0/++wzq9gyZcoYZcuWNZePHDliSDKmTp1qFdewYUMjX758VuMlIK3hEVrgGVu9erXSpUunXr16WbW///77MgxDv/zyy2P7SPxGSpLi4uJ07do1FShQQB4eHil+9PJJOTo6qkOHDo/M5e+//9bVq1f1+uuv6/bt2zp8+LBVrKurq9W3Wg4ODqpQoYJOnjxptnl4eOjcuXPauXPnQ3NJ6fEvXbpUvr6+5l1LD7JYLI854qSe9Nr5+/ub3zxLUqlSpeTm5pbkeLdv364LFy48cT6SFBgYaLXcs2dPM1fp/vx1jRo1Mr+lle5/O7lw4ULz8cvHOXz4sLJly6Zs2bKpaNGimjx5surVq6cZM2ZISvn1aN68uZycnDR37lyzbc2aNbp69Wqy33a+++675p/TpUuncuXKyTAMderUyWz38PBQ4cKFrc7p4sWLVbRoURUpUkRXr141P4mP1WzcuNFqPym5Tk+jVatW2rRpkyIiIrRhwwZFREQ89PHZ1atXq0KFCnrttdfMNldXV3Xp0kWnTp3SwYMHzbicOXOqWbNmZpyzs7N5x0OisLAw83Hda9eumeciOjpaNWvW1JYtW3hRCwDgkWx57Orv769s2bLJ29tbLVu2lKurq5YvX65cuXJZxXXr1u2ZH9OzYG9vb/XIpoODg9577z1dvnxZoaGhku4fo5eXl9X4af/+/frrr78ee7dYZGSkJCljxoyPzeXixYsKCwtT+/btre5MK1WqlN58801zbPmgfztWS9S2bVur3Jo1a6acOXNa7evBn53o6GhdvXpVlStXlmEY2rNnT5I+u3btarX8+uuvW+27UKFCqlixotX5vH79un755Re1bt36X/0fAbAVFPCAZ+z06dPy8vJK8g9p4u34p0+ffmwfd+7c0ZAhQ8w5O7Jmzaps2bLp5s2bunXr1nPJO1euXHJwcEjSfuDAAb311ltyd3eXm5ubsmXLZg4m/plL7ty5k/yjmClTJt24ccNcHjhwoFxdXVWhQgUVLFhQgYGBSebqSunxnzhxwuqx0af1pNcuT548Sfr45/GOHj1a+/fvl7e3typUqKBhw4Y9UeGoYMGCVsuvvPKK7OzsrOZcadu2rc6cOaPffvtN0v3HIy5dupTixyny5cuntWvXat26dfr9998VERGhlStXmo+HpPR6eHh4qEGDBlbzGc6dO1e5cuUyi2sP+uf5c3d3l5OTk7nfB9sfPKfHjh3TgQMHzKJj4qdQoUKS7k9G/aj9SEmv09NInHNn4cKFmjt3rsqXL68CBQokG3v69GkVLlw4Sfs/f8ZOnz6tAgUKJPn79M9tjx07Jklq165dkvPx/fffKyYm5rn9zgDwcFu2bFGDBg3k5eUli8WS5NH+x0mcf+qfnyeZmB9IKVseuwYFBWnt2rXauHGjDh48qJMnTyaZ39fe3l65c+d+5sf0LHh5eSX5e5s4Xkkcy9nZ2al169ZasWKFbt++Len/v83+7bfffmT/bm5uku5/yf44icf8sHFI4heAD/q3Y7VE/xzHWiwWFShQwGoce+bMGbOomDivXbVq1SQl/b+Gk5NTkseWkxvTtW3bVn/88Yd5zIsXL1ZcXFyKx8aArWIOPMAG9ezZUzNnzlSfPn3k5+cnd3d3WSwWtWzZ8rndTfPgt1+Jbt68qWrVqsnNzU2fffaZXnnlFTk5OWn37t0aOHBgklwenLfjQYl3hkn3BwhHjhzRypUrFRISoqVLl+rrr7/WkCFD9Omnn0pKneP/N1JyvM2bN9frr7+u5cuX69dff9WYMWM0atQoLVu2zJwX8Ekk961hQECAcuTIoR9++EFVq1bVDz/8IE9PT/n7+6eoTxcXl0fGPsn1aNu2rRYvXqytW7eqZMmS+umnn9S9e3fZ2SX9vii585eSc5qQkKCSJUtq3LhxycZ6e3s/cZ9Pw9HRUU2aNNGsWbN08uRJc8LrFyHx/I8ZM0alS5dONsbV1fWF5QPgvujoaPn6+qpjx45q0qTJE2//wQcfJLnLpGbNmuaLmQBb87zGbhUqVDDfQvswjo6OyY4z0pK2bdtqzJgxWrFihd555x3NmzdP9evXl7u7+yO3K1KkiCRp37595lzPz9K/HaulVHx8vN58801dv35dAwcOVJEiReTi4qLz58+rffv2Kf6/xj+1bNlSffv21dy5c/Xhhx/qhx9+ULly5ZItXgJpCQU84BnLmzev1q1bp7///tvqW7/Ex03z5s1rtj3sFu4lS5aoXbt2Vm90unv3rtWbLl+ETZs26dq1a1q2bJnVpLSJb/76t1xcXNSiRQu1aNFCsbGxatKkib744gsNHjxYTk5OKT7+V155Rfv373/kvp7kNvknuXZPImfOnOrevbu6d++uy5cv69VXX9UXX3yRogLesWPH5OPjYy4fP35cCQkJVpMMp0uXTq1atVJwcLBGjRqlFStWqHPnzike5DzOk/w81q5dW9myZdPcuXNVsWJF3b59+5l/2/nKK69o7969qlmz5jN7DOJp+2nVqpVmzJghOzs7tWzZ8qFxefPm1ZEjR5K0//NnLG/evNq/f78Mw7DK7Z/bJj4a7ObmluKCLYDnr06dOo/8HR8TE6OPPvpI8+fP182bN1WiRAmNGjVK1atXl3S/8P5g8X3v3r06ePCg1dsrgWflvzR2TfQ8xnT/Zqxw4cIFRUdHW92Fd/ToUUmyGsuVKFFCZcqU0dy5c5U7d26dOXNGkydPfmz/DRo00IgRI/TDDz88toCXeMwPG4dkzZr1md/lm/ikQCLDMHT8+HGVKlVK0v3C49GjRzVr1iy1bdvWjFu7du1T7Tdz5syqV6+e5s6dq9atW+uPP/7QhAkTnqpPwBak7a8qABtUt25dxcfHa8qUKVbt48ePl8VisRrQu7i4JDuwSZcuXZJvsSZPnmy+Iv1FSSwAPZhLbGysvv7663/d57Vr16yWHRwcVKxYMRmGobi4OHO/KTn+pk2bau/evVq+fHmS/SRunzgQSckA8kmuXUrEx8cnufU/e/bs8vLyUkxMTIr6CAoKslpOHMz9M5c2bdroxo0beu+99xQVFfVM37D1JD+P9vb25lvWgoODVbJkSXOQ9qw0b95c58+f13fffZdk3Z07d5I8/pEST/JzkpwaNWro888/15QpU+Tp6fnQuLp162rHjh3atm2b2RYdHa1vv/1W+fLlU7Fixcy4CxcuaMmSJWbc7du39e2331r1V7ZsWb3yyiv66quvFBUVlWR/V65c+VfHA+D56tGjh7Zt26YFCxbor7/+0ttvv63atWsn+c9uou+//16FChV6LnfYAP+lsWuiZz2mk/7dWOHevXv65ptvzOXY2Fh98803ypYtm8qWLWsV26ZNG/3666+aMGGCsmTJkqIc/fz8VLt2bX3//ffJPqofGxurDz74QNL9L5RLly6tWbNmWR3D/v379euvv6pu3bopPq6Umj17ttXjvUuWLNHFixfNY0vu/xqGYWjixIlPve82bdro4MGD6t+/v9KlS/fIL1iBtII78IBnrEGDBqpRo4Y++ugjnTp1Sr6+vvr111/1448/qk+fPlaT6ZctW1br1q3TuHHj5OXlJR8fH1WsWFH169fXnDlz5O7urmLFimnbtm1at26dsmTJ8kKPpXLlysqUKZPatWunXr16yWKxaM6cOU/16GGtWrXk6empKlWqKEeOHDp06JCmTJmievXqmd+QpvT4+/fvryVLlujtt99Wx44dVbZsWV2/fl0//fSTpk2bJl9fX73yyivy8PDQtGnTlDFjRrm4uKhixYpWd7UlepJrlxJ///23cufOrWbNmsnX11eurq5at26ddu7cafUN9aOEh4erYcOGql27trZt26YffvhBrVq1kq+vr1VcmTJlVKJECfMFD6+++uoT5fooT/rz2LZtW02aNEkbN27UqFGjnlkeidq0aaNFixapa9eu2rhxo6pUqaL4+HgdPnxYixYt0po1ax77uM0/JQ6iP/roI7Vs2VLp06dXgwYNUvxNtJ2dnT7++OPHxg0aNEjz589XnTp11KtXL2XOnFmzZs1SeHi4li5daj4C1LlzZ02ZMkVt27ZVaGiocubMqTlz5sjZ2TnJfr///nvVqVNHxYsXV4cOHZQrVy6dP39eGzdulJubm37++ecnOhcAnq8zZ85o5syZOnPmjLy8vCTdf2Q2JCREM2fO1JdffmkVf/fuXc2dO1eDBg1KjXTxEvgvjV3/zTGl1L8ZK3h5eWnUqFE6deqUChUqpIULFyosLEzffvut0qdPbxXbqlUrDRgwQMuXL1e3bt2SrH+Y2bNnq1atWmrSpIkaNGigmjVrysXFRceOHdOCBQt08eJFffXVV5LuT7lRp04d+fn5qVOnTrpz544mT54sd3f35zIFSObMmfXaa6+pQ4cOunTpkiZMmKACBQqoc+fOku4/AvzKK6/ogw8+0Pnz5+Xm5qalS5c+k3mK69WrpyxZsmjx4sWqU6eOsmfP/tR9Aqnuhb3vFviPCgwMNP75V+nvv/82+vbta3h5eRnp06c3ChYsaIwZMybJa8sPHz5sVK1a1ciQIYMhyXz9+o0bN4wOHToYWbNmNVxdXY2AgADj8OHDRt68eZN9RfvGjRufKt9q1aoZxYsXTzb+jz/+MCpVqmRkyJDB8PLyMgYMGGC+7v7B/T6sj3bt2hl58+Y1l7/55hujatWqRpYsWQxHR0fjlVdeMfr372/cunXLjEnp8RuGYVy7ds3o0aOHkStXLsPBwcHInTu30a5dO+Pq1atmzI8//mgUK1bMsLe3NyQZM2fOTDY3w0j5tZNkBAYGJjneB3OMiYkx+vfvb/j6+hoZM2Y0XFxcDF9fX+Prr79O9lw/aOjQoYYk4+DBg0azZs2MjBkzGpkyZTJ69Ohh3LlzJ9ltRo8ebUgyvvzyy8f2n+hR1z7Rk1yPRMWLFzfs7OyMc+fOPfTYrly5YtXerl07w8XFJUU5xsbGGqNGjTKKFy9uODo6GpkyZTLKli1rfPrpp1Y/Sym5Tok+//xzI1euXIadnZ0hyQgPD3/IGXl4rg8KDw83JBljxoyxaj9x4oTRrFkzw8PDw3BycjIqVKhgrFy5Msn2p0+fNho2bGg4OzsbWbNmNXr37m2EhIQk+3d+z549RpMmTcy/V3nz5jWaN29urF+//pE5Anj+JBnLly83l1euXGlIMlxcXKw+9vb2RvPmzZNsP2/ePMPe3t6IiIh4gVnjvywtjF1nzpxpSDJ27tz5yLhH/Xuc0mN62FhIkjF06FCrticZKyT2u2vXLsPPz89wcnIy8ubNa0yZMuWh29StW9eQZGzduvXhB52M27dvG1999ZVRvnx5w9XV1XBwcDAKFixo9OzZ0zh+/LhV7Lp164wqVaoYGTJkMNzc3IwGDRoYBw8etIp52rFa4nWeP3++MXjwYCN79uxGhgwZjHr16hmnT5+22vbgwYOGv7+/4erqamTNmtXo3LmzsXfvXqsx+6P2nZhrcrp3725IMubNm5f8iQPSGIthPKNZvAEAqWrixInq27evTp06leybV1+kMmXKKHPmzFq/fn2q5gEAqc1isWj58uVq3LixJGnhwoVq3bq1Dhw4kGSuUldX1ySP4desWVNubm7JThcB4L/lrbfe0r59+3T8+PHUTuWpbNq0STVq1NDixYvVrFmzVMujb9++mj59uiIiIpI8xQCkRTxCCwD/AYZhaPr06apWrVqqF+927dqlsLAwBQcHp2oeAGCLypQpo/j4eF2+fPmxc9qFh4dr48aN+umnn15QdgBSy8WLF7Vq1Sp99NFHqZ3Kf8Ldu3f1ww8/qGnTphTv8J9BAQ8A0rDo6Gj99NNP2rhxo/bt26cff/wx1XLZv3+/QkNDNXbsWOXMmVMtWrRItVwAIDVFRUVZ3UETHh6usLAwZc6cWYUKFVLr1q3Vtm1bjR07VmXKlNGVK1e0fv16lSpVSvXq1TO3mzFjhnLmzPmvJtwHkDaEh4frjz/+0Pfff6/06dPrvffeS+2U0rTLly9r3bp1WrJkia5du6bevXundkrAM0MBDwDSsCtXrqhVq1by8PDQhx9+qIYNG6ZaLkuWLNFnn32mwoULa/78+XJyckq1XAAgNe3atUs1atQwl/v16ydJateunYKDgzVz5kwNHz5c77//vs6fP6+sWbOqUqVKql+/vrlNQkKCgoOD1b59+ySP2gL479i8ebM6dOigPHnyaNasWY98mz0e7+DBg2rdurWyZ8+uSZMmqXTp0qmdEvDMMAceAAAAAAAAYMPsUjsBAAAAAAAAAA9HAQ8AAAAAAACwYcyB9wIlJCTowoULypgxoywWS2qnAwAA0gDDMPT333/Ly8tLdnZ892qrGOcBAIB/I6VjPQp4L9CFCxfk7e2d2mkAAIA06OzZs8qdO3dqp4GHYJwHAACexuPGehTwXqCMGTNKun9R3NzcUjkbAACQFkRGRsrb29scR8A2Mc4DAAD/RkrHehTwXqDExync3NwY2AEAgCfCY5m2jXEeAAB4Go8b6zGRCgAAAAAAAGDDKOABAAAAAAAANowCHgAAAAAAAGDDmAMPAIA0LD4+XnFxcamdBp5S+vTplS5dutROAwAAADaKAh4A4LnbsmWLxowZo9DQUF28eFHLly9X48aNrWIOHTqkgQMHavPmzbp3756KFSumpUuXKk+ePFZxhmGobt26CgkJseonODhYHTp0SHb/ly5dUvbs2SVJc+fO1ejRo3Xs2DG5u7urTp06GjNmjLJkyfLQfhwdHXX37t1ncCaeraioKJ07d06GYaR2KnhKFotFuXPnlqura2qnAgBAmjVy5EgNHjxYvXv31oQJEx4bv2DBAr3zzjtq1KiRVqxYYbYbhqGhQ4fqu+++082bN1WlShVNnTpVBQsWlCSdOnVKn3/+uTZs2KCIiAh5eXnpf//7nz766CM5ODiY/fz1118KDAzUzp07lS1bNvXs2VMDBgx4olyeh6CgII0ZM0YRERHy9fXV5MmTVaFCBfPYfHx8kt1u0aJFevvtt59rbng4CngAgOcuOjpavr6+6tixo5o0aZJk/YkTJ/Taa6+pU6dO+vTTT+Xm5qYDBw7IyckpSeyECROSfUNTixYtVLt2bau29u3b6+7du2bx7o8//lDbtm01fvx4NWjQQOfPn1fXrl3VuXNnLVu2zNzOzc1NR44cMZdt8e2f8fHxOnfunJydnZUtWzabzBEpYxiGrly5onPnzqlgwYLciQcAwL+wc+dOffPNNypVqlSK4k+dOqUPPvhAr7/+epJ1o0eP1qRJkzRr1iz5+Pjok08+UUBAgA4ePCgnJycdPnxYCQkJ+uabb1SgQAHt379fnTt3VnR0tL766itJUmRkpGrVqiV/f39NmzZN+/btU8eOHeXh4aEuXbqkOJcnFRwcrODgYG3atCnZ9QsXLlS/fv00bdo0VaxYURMmTFBAQICOHDmi7Nmzy9vbWxcvXrTa5ttvv9WYMWNUp06dp84P/x4FPADAc1enTp1H/oP/0UcfqW7duho9erTZ9sorrySJCwsL09ixY7Vr1y7lzJnTal2GDBmUIUMGc/nKlSvasGGDpk+fbrZt27ZN+fLlU69evSRJPj4+eu+99zRq1CirviwWizw9PZ/sIF+wuLg4GYahbNmyWR030qZs2bLp1KlTiouLo4AHAMATioqKUuvWrfXdd99p+PDhj42Pj49X69at9emnn+q3337TzZs3zXWGYWjChAn6+OOP1ahRI0nS7NmzlSNHDq1YsUItW7ZU7dq1rb44zp8/v44cOaKpU6eaBby5c+cqNjZWM2bMkIODg4oXL66wsDCNGzfOqoD3qFwkKSYmRh999JHmz5+vmzdvqkSJEho1apSqV6/+r87VuHHj1LlzZ/OJk2nTpmnVqlWaMWOGBg0apHTp0iUZBy9fvlzNmzfnSYFUxkssAACpKiEhQatWrVKhQoUUEBCg7Nmzq2LFikkeHbh9+7ZatWqloKCgFBXXZs+eLWdnZzVr1sxs8/Pz09mzZ7V69WoZhqFLly5pyZIlqlu3rtW2UVFRyps3r7y9vdWoUSMdOHDgmRzr88Cdd/8NXEcAAP69wMBA1atXT/7+/imK/+yzz5Q9e3Z16tQpybrw8HBFRERY9eXu7q6KFStq27ZtD+3z1q1bypw5s7m8bds2Va1a1eqR2sQ73W7cuJGiXCSpR48e2rZtmxYsWKC//vpLb7/9tmrXrq1jx46l6FgfFBsbq9DQUKtjs7Ozk7+//0OPLTQ0VGFhYQ/NDy8OBTwAQKq6fPmyoqKiNHLkSNWuXVu//vqr3nrrLTVp0kSbN2824/r27avKlSub34Q+zvTp09WqVSuru9OqVKmiuXPnqkWLFnJwcJCnp6fc3d0VFBRkxhQuXFgzZszQjz/+qB9++EEJCQmqXLmyzp079+wOGgAAAM/EggULtHv3bo0YMSJF8b///rumT5+u7777Ltn1ERERkqQcOXJYtefIkcNc90/Hjx/X5MmT9d5771n1k1wfD+7jcbmcOXNGM2fO1OLFi/X666/rlVde0QcffKDXXntNM2fOTMHRWrt69ari4+Of6NimT5+uokWLqnLlyk+8PzxbPEILAEhVCQkJkqRGjRqpb9++kqTSpUtr69atmjZtmqpVq6affvpJGzZs0J49e1LU57Zt23To0CHNmTPHqv3gwYPq3bu3hgwZooCAAF28eFH9+/dX165dzUdt/fz85OfnZ25TuXJlFS1aVN98840+//zzZ3HIAAAAeAbOnj2r3r17a+3atcnOnfxPf//9t9q0aaPvvvtOWbNmfSY5nD9/XrVr19bbb7+tzp07p3i7lOSyb98+xcfHq1ChQlbtMTEx5gvYzpw5o2LFipnr7t27p7i4OKvHXT/88EN9+OGHT3JYkqQ7d+5o3rx5+uSTT554Wzx7FPAAAKkqa9assre3txp4SFLRokX1+++/S5I2bNigEydOyMPDwyqmadOmev3115NM0vv999+rdOnSKlu2rFX7iBEjVKVKFfXv31+SVKpUKbm4uOj111/X8OHDk8yrJ0np06dXmTJldPz48ac8UvyXBQcHq0+fPknmrQEAAM9PaGioLl++rFdffdVsi4+P15YtWzRlyhTFxMRYzS174sQJnTp1Sg0aNDDbEr9Mtre315EjR8ypWi5dumQ1Nrx06ZJKly5ttf8LFy6oRo0aqly5sr799lurdZ6enrp06ZJVW+Kyp6dninKJiopSunTpFBoammSO3MQCnZeXl8LCwsz2ZcuWaenSpZo7d67Zlvhob9asWZUuXbpk80puipolS5bo9u3batu2bZJ1ePF4hBYAkKocHBxUvnx5q7e+StLRo0eVN29eSdKgQYP0119/KSwszPxI0vjx45M8PhAVFaVFixYlO0/H7du3ZWdn/U9f4mDIMIxk84uPj9e+ffuSLe7Zsvbt28tischiscjBwUEFChTQZ599pnv37qV2ak8lODg4SSH3capXry6LxaKRI0cmWVevXj1ZLBYNGzbs2SQIAABemJo1a2rfvn1WY8Ry5cqpdevWCgsLS1L0KlKkSJL4hg0bqkaNGgoLC5O3t7d8fHzk6emp9evXm9tFRkZq+/btVk9pnD9/XtWrV1fZsmU1c+bMJGNMPz8/bdmyRXFxcWbb2rVrVbhwYWXKlClFuZQpU0bx8fG6fPmyChQoYPVJLLjZ29tbtWfPnl0ZMmSwakss4Dk4OKhs2bJWx5aQkKD169dbHVui6dOnq2HDhsqWLdtTXCU8K9yBBwB47qKioqzuYAsPD1dYWJgyZ86sPHnyqH///mrRooWqVq2qGjVqKCQkRD///LN5Z52np2ey3wrmyZNHPj4+Vm0LFy7UvXv39L///S9JfIMGDdS5c2dNnTrVfIS2T58+qlChgry8vCTdn0i4UqVKKlCggG7evKkxY8bo9OnTevfdd5/hGXkxateurZkzZyomJkarV69WYGCg0qdPr8GDB6d2ai+ct7e3goODNWjQILPt/PnzWr9+fZorzgIAgPsyZsyoEiVKWLW5uLgoS5YsZnvbtm2VK1cujRgxQk5OTkniE78YfLC9T58+Gj58uAoWLCgfHx998skn8vLyUuPGjSX9/+Jd3rx59dVXX+nKlSvmtolj1latWunTTz9Vp06dNHDgQO3fv18TJ07U+PHjJSlFuRQqVEitW7dW27ZtNXbsWJUpU0ZXrlzR+vXrVapUKdWrV++Jz1m/fv3Url07lStXThUqVNCECRMUHR1tvpU20fHjx7VlyxatXr36ifeB54M78AAAz92uXbtUpkwZlSlTRtL9gUOZMmU0ZMgQSdJbb72ladOmafTo0SpZsqS+//57LV26VK+99toT72v69Olq0qRJsndptW/fXuPGjdOUKVNUokQJvf322ypcuLCWLVtmxty4cUOdO3dW0aJFVbduXUVGRmrr1q1JHvFNCxwdHeXp6am8efOqW7du8vf3108//aRx48apZMmScnFxkbe3t7p3766oqChJUnR0tNzc3LRkyRKrvlasWCEXFxf9/fffOnXqlCwWixYtWqTXX39dGTJkUPny5XX06FHt3LlT5cqVk6urq+rUqWM1oJXuP95ctGhROTk5qUiRIvr666/NdYn9Llu2TDVq1JCzs7N8fX3Nt6Jt2rRJHTp00K1bt8y7C1N651z9+vV19epV/fHHH2bbrFmzVKtWLWXPnt0q9saNG2rbtq0yZcokZ2dn1alTJ8mb3oKDg5UnTx45Ozvrrbfe0rVr15Ls88cff9Srr74qJycn5c+fX59++mmavwMSAIC05syZM7p48eITbTNgwAD17NlTXbp0Ufny5RUVFaWQkBBznr21a9fq+PHjWr9+vXLnzq2cOXOan0Tu7u769ddfFR4errJly+r999/XkCFD1KVLlyfKZebMmWrbtq3ef/99FS5cWI0bN9bOnTuVJ0+eJ+onUYsWLfTVV19pyJAhKl26tMLCwhQSEpLkxRYzZsxQ7ty5VatWrX+1Hzx7FuNhzwzhmYuMjJS7u7tu3bolNze31E4HAJCG3b17V+Hh4fLx8Ul20ub27dvr5s2bWrFihdnWqFEjnTt3Tm3atJGvr698fHx08uRJde/eXW+88YZZTOvSpYvOnz+vVatWWW3r4eGhWbNm6dSpU/Lx8VGRIkU0YcIE5cmTRx07dlRcXJwyZsyo4cOHy9nZWc2bN5e/v7+mTp0qSZo7d6769++vKVOmqEyZMtqzZ486d+6scePGqV27dlb9fvXVVypYsKA++ugj7dy5U8ePH1dCQoKmTp2qIUOGmI9cu7q6Wk3SnJzq1aurdOnSMgxD0dHR+v777yXd/1Z79OjRGjZsmBo3bmwWAxs1aqRjx47pm2++kZubmwYOHKgTJ07o4MGDSp8+vbZv367KlStrxIgRaty4sUJCQjR06FAZhmHOgffbb7+pfv36mjRpkl5//XWdOHFCXbp0Ufv27TV06NAnup6MH9IGrhMAAPg3UjyGMPDC3Lp1y5Bk3Lp1K7VTAQCkcXfu3DEOHjxo3LlzJ9n17dq1Mxo1amQYhmEkJCQYa9euNRwdHY0PPvggSezixYuNLFmymMvbt2830qVLZ1y4cMEwDMO4dOmSYW9vb2zatMkwDMMIDw83JBnff/+9uc38+fMNScb69evNthEjRhiFCxc2l1955RVj3rx5Vvv+/PPPDT8/v4f2e+DAAUOScejQIcMwDGPmzJmGu7v7Y8/Pg6pVq2b07t3bCAsLMzJmzGhERUUZmzdvNrJnz27ExcUZvr6+xtChQw3DMIyjR48akow//vjD3P7q1atGhgwZjEWLFhmGYRjvvPOOUbduXat9tGjRwiqvmjVrGl9++aVVzJw5c4ycOXMmm+Ojrifjh7SB6wQAAP6NlI4hmAMPAID/qJUrV8rV1VVxcXFKSEhQq1atNGzYMK1bt04jRozQ4cOHFRkZqXv37unu3bu6ffu2nJ2dVaFCBRUvXlyzZs3SoEGD9MMPPyhv3ryqWrWqVf+lSpUy/5z42EXJkiWt2i5fvizp/qO5J06cUKdOndS5c2cz5t69e3J3d39ov4mPoly+fFlFihR5qvPh6+urggULasmSJdq4caPatGkje3vrodChQ4dkb2+vihUrmm1ZsmRR4cKFdejQITPmrbfestrOz89PISEh5vLevXv1xx9/6IsvvjDb4uPjrc4zAAAAkFIU8ADgJTSoxDupnQIeY+T++U/dR40aNTR16lQ5ODjIy8tL9vb2OnXqlOrXr69u3brpiy++UObMmfX777+rU6dOio2NNQtL7777roKCgjRo0CDNnDlTHTp0kMViseo/ffr05p8T1/2zLSEhQZLMOfa+++47q+KYpCRviEuu38R+nlbHjh0VFBSkgwcPaseOHc+kz+RERUXp008/VZMmTZKsS+6RZwAAnpXjvVuldgrAf0KBifNSOwUrFPAAAPiPcnFxUYECBazaQkNDlZCQoLFjx8rO7v67rBYtWpRk2//9738aMGCAJk2apIMHD6pdu3ZPlUuOHDnk5eWlkydPqnXr1v+6HwcHB8XHx//r7Vu1aqUPPvhAvr6+yb6YpGjRorp37545z50kXbt2TUeOHDHjixYtqu3bt1tt9+eff1otv/rqqzpy5EiS8w8AAAD8GxTwAAB4iRQoUEBxcXGaPHmyGjRooD/++EPTpk1LEpcpUyY1adJE/fv3V61atZQ7d+6n3venn36qXr16yd3dXbVr11ZMTIx27dqlGzduqF+/finqI1++fIqKitL69evl6+srZ2fnJ3ocNVOmTLp48aLVXX4PKliwoBo1aqTOnTvrm2++UcaMGTVo0CDlypVLjRo1kiT16tVLVapU0VdffaVGjRppzZo1Vo/PStKQIUNUv3595cmTR82aNZOdnZ327t2r/fv3a/jw4SnOFwAAAJAku9ROAAAAvDi+vr4aN26cRo0apRIlSmju3LkaMWJEsrGJj9V27Njxmez73Xff1ffff6+ZM2eqZMmSqlatmoKDg+Xj45PiPipXrqyuXbuqRYsWypYtm0aPHv3EeXh4eMjFxeWh62fOnKmyZcuqfv368vPzk2EYWr16tVn0q1Spkr777jtNnDhRvr6++vXXX/Xxxx9b9REQEKCVK1fq119/Vfny5VWpUiWNHz9eefPmfeJ8AQAAAIthGEZqJ/GySPGrgQHgOWMOPNv3uDnw7t69q/DwcPn4+Dy3OdXmzJmjvn376sKFC3JwcHgu+8B9j7qejB/SBq4TAFvBHHjAs/Gi5sBL6RiCR2gBAICV27dv6+LFixo5cqTee+89incAAABAKuMRWgAAYGX06NEqUqSIPD09NXjw4NRO55F+++03ubq6PvQDAAAA/BekagFvy5YtatCggby8vGSxWLRixYokMYcOHVLDhg3l7u4uFxcXlS9fXmfOnDHX3717V4GBgcqSJYtcXV3VtGlTXbp0yaqPM2fOqF69enJ2dlb27NnVv39/3bt3zypm06ZNevXVV+Xo6KgCBQooODg4SS5BQUHKly+fnJycVLFiRe3YseOZnAcAAGzJsGHDFBcXp/Xr19t8EaxcuXIKCwt76AcAAAD4L0jVAl50dLR8fX0VFBSU7PoTJ07otddeU5EiRbRp0yb99ddf+uSTT6zmhunbt69+/vlnLV68WJs3b9aFCxfUpEkTc318fLzq1aun2NhYbd26VbNmzVJwcLCGDBlixoSHh6tevXqqUaOGwsLC1KdPH7377rtas2aNGbNw4UL169dPQ4cO1e7du+Xr66uAgABdvnz5OZwZAACQEhkyZFCBAgUe+gEAAAD+C2zmJRYWi0XLly9X48aNzbaWLVsqffr0mjNnTrLb3Lp1S9myZdO8efPUrFkzSdLhw4dVtGhRbdu2TZUqVdIvv/yi+vXr68KFC8qRI4ckadq0aRo4cKCuXLkiBwcHDRw4UKtWrdL+/fut9n3z5k2FhIRIkipWrKjy5ctrypQpkqSEhAR5e3urZ8+eGjRoUIqOkcmNAdgKXmJh+2zhJRZ4cXiJRdrHdQJgK3iJBfBs2NpLLGx2DryEhAStWrVKhQoVUkBAgLJnz66KFStaPWYbGhqquLg4+fv7m21FihRRnjx5tG3bNknStm3bVLJkSbN4J0kBAQGKjIzUgQMHzJgH+0iMSewjNjZWoaGhVjF2dnby9/c3Y5ITExOjyMhIqw8AAAAAAADwJGy2gHf58mVFRUVp5MiRql27tn799Ve99dZbatKkiTZv3ixJioiIkIODgzw8PKy2zZEjhyIiIsyYB4t3iesT1z0qJjIyUnfu3NHVq1cVHx+fbExiH8kZMWKE3N3dzY+3t/eTnwgAAAAAAAC81Gy2gJeQkCBJatSokfr27avSpUtr0KBBql+/vqZNm5bK2aXM4MGDdevWLfNz9uzZ1E4JAAAAAAAAaYzNFvCyZs0qe3t7FStWzKq9aNGi5ltoPT09FRsbq5s3b1rFXLp0SZ6enmbMP99Km7j8uBg3NzdlyJBBWbNmVbp06ZKNSewjOY6OjnJzc7P6AAAAAAAAAE/CZgt4Dg4OKl++vI4cOWLVfvToUeXNm1eSVLZsWaVPn17r16831x85ckRnzpyRn5+fJMnPz0/79u2zelvs2rVr5ebmZhYH/fz8rPpIjEnsw8HBQWXLlrWKSUhI0Pr1680YAADw35QvXz5NmDAhtdMAAADAS8w+NXceFRWl48ePm8vh4eEKCwtT5syZlSdPHvXv318tWrRQ1apVVaNGDYWEhOjnn3/Wpk2bJEnu7u7q1KmT+vXrp8yZM8vNzU09e/aUn5+fKlWqJEmqVauWihUrpjZt2mj06NGKiIjQxx9/rMDAQDk6OkqSunbtqilTpmjAgAHq2LGjNmzYoEWLFmnVqlVmbv369VO7du1Urlw5VahQQRMmTFB0dLQ6dOjw4k4YAADP2Yt+Q/Hj3rb7MBEREfriiy+0atUqnT9/XtmzZ1fp0qXVp08f1axZ8xlnCQAAAKSuVC3g7dq1SzVq1DCX+/XrJ0lq166dgoOD9dZbb2natGkaMWKEevXqpcKFC2vp0qV67bXXzG3Gjx8vOzs7NW3aVDExMQoICNDXX39trk+XLp1Wrlypbt26yc/PTy4uLmrXrp0+++wzM8bHx0erVq1S3759NXHiROXOnVvff/+9AgICzJgWLVroypUrGjJkiCIiIlS6dGmFhIQkebEFAAB4vk6dOqUqVarIw8NDY8aMUcmSJRUXF6c1a9YoMDBQhw8ffuI+4+PjZbFYZGdnsw8nAAAA4CWWqgW86tWryzCMR8Z07NhRHTt2fOh6JycnBQUFKSgo6KExefPm1erVqx+by549ex4Z06NHD/Xo0eORMQAA4Pnq3r27LBaLduzYIRcXF7O9ePHi5phh3Lhxmjlzpk6ePKnMmTOrQYMGGj16tFxdXSVJwcHB6tOnj2bPnq1Bgwbp6NGjOn78uJydndWpUyetW7dOnp6eGj58eKocIwAAAPCgVC3gAQAAPInr168rJCREX3zxhVXxLpGHh4ckyc7OTpMmTZKPj49Onjyp7t27a8CAAVZ36d++fVujRo3S999/ryxZsih79uxq1qyZLly4oI0bNyp9+vTq1auX1Ty6AAAAQGqggAcAANKM48ePyzAMFSlS5JFxffr0Mf+cL18+DR8+XF27drUq4MXFxenrr7+Wr6+vpPsvyvrll1+0Y8cOlS9fXpI0ffp0FS1a9NkfCAAAAPAEKOABAIA043FTbyRat26dRowYocOHDysyMlL37t3T3bt3dfv2bTk7O0u6/5b5UqVKmdscOnRI9vb2Klu2rNlWpEgR864+AAAAILUwUzMAAEgzChYsKIvF8sgXVZw6dUr169dXqVKltHTpUoWGhppz5cbGxppxGTJkkMViee45AwAAAE+LAh4AAEgzMmfOrICAAAUFBSk6OjrJ+ps3byo0NFQJCQkaO3asKlWqpEKFCunChQuP7btIkSK6d++eQkNDzbYjR47o5s2bz/IQAAAAgCdGAQ8AAKQpQUFBio+PV4UKFbR06VIdO3ZMhw4d0qRJk+Tn56cCBQooLi5OkydP1smTJzVnzhxNmzbtsf0WLlxYtWvX1nvvvaft27crNDRU7777rjJkyPACjgoAAAB4OObAAwAAppH756d2Co+VP39+7d69W1988YXef/99Xbx4UdmyZVPZsmU1depU+fr6aty4cRo1apQGDx6sqlWrasSIEWrbtu1j+545c6beffddVatWTTly5NDw4cP1ySefvICjAgAAAB7OYqR0Nmg8tcjISLm7u+vWrVtyc3NL7XQAvMQGlXgntVPAYzyukHb37l2Fh4fLx8dHTk5OLygrPC+Pup6MH9IGrhMAW3G8d6vUTgH4Tygwcd4L2U9KxxA8QgsAAAAAAADYMAp4AAAAAAAAgA2jgAcAAAAAAADYMAp4AAAAAAAAgA2jgAcAAAAAAADYMAp4AAAAAAAAgA2jgAcAAAA8YOTIkbJYLOrTp09qpwIAACCJAh4AAABg2rlzp7755huVKlUqtVMBAAAwUcADAAAAJEVFRal169b67rvvlClTptROBwAAwEQBDwAA4AGbNm2SxWLRzZs3UzsVvGCBgYGqV6+e/P39HxsbExOjyMhIqw8AAMDzYp/aCQAAANtxvHerF7q/AhPn/avtIiIi9MUXX2jVqlU6f/68smfPrtKlS6tPnz6qWbPmM84SL4MFCxZo9+7d2rlzZ4riR4wYoU8//fQ5ZwUAAHAfBTwAAJCmnDp1SlWqVJGHh4fGjBmjkiVLKi4uTmvWrFFgYKAOHz6c2ikijTl79qx69+6ttWvXysnJKUXbDB48WP369TOXIyMj5e3t/bxSBAAALzkeoQUAAGlK9+7dZbFYtGPHDjVt2lSFChVS8eLF1a9fP/3555+SpHHjxqlkyZJycXGRt7e3unfvrqioKLOP06dPq0GDBsqUKZNcXFxUvHhxrV692mo/oaGhKleunJydnVW5cmUdOXLkhR4nXpzQ0FBdvnxZr776quzt7WVvb6/Nmzdr0qRJsre3V3x8fJJtHB0d5ebmZvUBAAB4XijgAQCANOP69esKCQlRYGCgXFxckqz38PCQJNnZ2WnSpEk6cOCAZs2apQ0bNmjAgAFmXGBgoGJiYrRlyxbt27dPo0aNkqurq1VfH330kcaOHatdu3bJ3t5eHTt2fK7HhtRTs2ZN7du3T2FhYeanXLlyat26tcLCwpQuXbrUThEAALzkeIQWAACkGcePH5dhGCpSpMgj4/r06WP+OV++fBo+fLi6du2qr7/+WpJ05swZNW3aVCVLlpQk5c+fP0kfX3zxhapVqyZJGjRokOrVq6e7d++m+BFLpB0ZM2ZUiRIlrNpcXFyUJUuWJO0AAACpgTvwAABAmmEYRori1q1bp5o1aypXrlzKmDGj2rRpo2vXrun27duSpF69emn48OGqUqWKhg4dqr/++itJH6VKlTL/nDNnTknS5cuXn8FRAAAAAE+GAh4AAEgzChYsKIvF8sgXVZw6dUr169dXqVKltHTpUoWGhiooKEiSFBsbK0l69913dfLkSbVp00b79u1TuXLlNHnyZKt+0qdPb/7ZYrFIkhISEp71IcFGbdq0SRMmTEjtNAAAACRRwAMAAGlI5syZFRAQoKCgIEVHRydZf/PmTYWGhiohIUFjx45VpUqVVKhQIV24cCFJrLe3t7p27aply5bp/fff13ffffciDgEAAAB4YhTwAABAmhIUFKT4+HhVqFBBS5cu1bFjx3To0CFNmjRJfn5+KlCggOLi4jR58mSdPHlSc+bM0bRp06z66NOnj9asWaPw8HDt3r1bGzduVNGiRVPpiAAAAIBH4yUWAADAVGDivNRO4bHy58+v3bt364svvtD777+vixcvKlu2bCpbtqymTp0qX19fjRs3TqNGjdLgwYNVtWpVjRgxQm3btjX7iI+PV2BgoM6dOyc3NzfVrl1b48ePT8WjAgAAAB7OYqR0Nmg8tcjISLm7u+vWrVtyc3NL7XQAvMQGlXgntVPAY4zcP/+R6+/evavw8HD5+PjwVtT/gEddT8YPaQPXCYCtON67VWqnAPwnvKgvtlM6huARWgAAAAAAAMCGUcADAAAAAAAAbBgFPAAAAAAAAMCGUcADAAAAAAAAbBgFPAAA0jDeRfXfwHUEAADAo1DAAwAgDUqXLp0kKTY2NpUzwbOQeB0TrysAAADwIPvUTgAAADw5e3t7OTs768qVK0qfPr3s7PhOLq1KSEjQlStX5OzsLHt7hmYAAABIilEiAABpkMViUc6cORUeHq7Tp0+ndjp4SnZ2dsqTJ48sFktqpwIAAAAbRAEPAIA0ysHBQQULFuQx2v8ABwcH7qIEAADAQ6XqSHHLli1q0KCBvLy8ZLFYtGLFiofGdu3aVRaLRRMmTLBqv379ulq3bi03Nzd5eHioU6dOioqKsor566+/9Prrr8vJyUne3t4aPXp0kv4XL16sIkWKyMnJSSVLltTq1aut1huGoSFDhihnzpzKkCGD/P39dezYsX997AAAPAt2dnZycnLik8Y/FO8AAADwKKk6WoyOjpavr6+CgoIeGbd8+XL9+eef8vLySrKudevWOnDggNauXauVK1dqy5Yt6tKli7k+MjJStWrVUt68eRUaGqoxY8Zo2LBh+vbbb82YrVu36p133lGnTp20Z88eNW7cWI0bN9b+/fvNmNGjR2vSpEmaNm2atm/fLhcXFwUEBOju3bvP4EwAAAAAAAAAyUvVR2jr1KmjOnXqPDLm/Pnz6tmzp9asWaN69epZrTt06JBCQkK0c+dOlStXTpI0efJk1a1bV1999ZW8vLw0d+5cxcbGasaMGXJwcFDx4sUVFhamcePGmYW+iRMnqnbt2urfv78k6fPPP9fatWs1ZcoUTZs2TYZhaMKECfr444/VqFEjSdLs2bOVI0cOrVixQi1btnzWpwYAAAAAAACQlMp34D1OQkKC2rRpo/79+6t48eJJ1m/btk0eHh5m8U6S/P39ZWdnp+3bt5sxVatWlYODgxkTEBCgI0eO6MaNG2aMv7+/Vd8BAQHatm2bJCk8PFwRERFWMe7u7qpYsaIZk5yYmBhFRkZafQAAAAAAAIAnYdMFvFGjRsne3l69evVKdn1ERISyZ89u1WZvb6/MmTMrIiLCjMmRI4dVTOLy42IeXP/gdsnFJGfEiBFyd3c3P97e3o88XgAAAAAAAOCfbLaAFxoaqokTJyo4OFgWiyW10/lXBg8erFu3bpmfs2fPpnZKAAAAAAAASGNstoD322+/6fLly8qTJ4/s7e1lb2+v06dP6/3331e+fPkkSZ6enrp8+bLVdvfu3dP169fl6elpxly6dMkqJnH5cTEPrn9wu+RikuPo6Cg3NzerDwAAAAAAAPAkbLaA16ZNG/31118KCwszP15eXurfv7/WrFkjSfLz89PNmzcVGhpqbrdhwwYlJCSoYsWKZsyWLVsUFxdnxqxdu1aFCxdWpkyZzJj169db7X/t2rXy8/OTJPn4+MjT09MqJjIyUtu3bzdjAAAAAAAAgOchVd9CGxUVpePHj5vL4eHhCgsLU+bMmZUnTx5lyZLFKj59+vTy9PRU4cKFJUlFixZV7dq11blzZ02bNk1xcXHq0aOHWrZsKS8vL0lSq1at9Omnn6pTp04aOHCg9u/fr4kTJ2r8+PFmv71791a1atU0duxY1atXTwsWLNCuXbv07bffSpIsFov69Omj4cOHq2DBgvLx8dEnn3wiLy8vNW7c+DmfJQAAAAAAALzMUrWAt2vXLtWoUcNc7tevnySpXbt2Cg4OTlEfc+fOVY8ePVSzZk3Z2dmpadOmmjRpkrne3d1dv/76qwIDA1W2bFllzZpVQ4YMUZcuXcyYypUra968efr444/14YcfqmDBglqxYoVKlChhxgwYMEDR0dHq0qWLbt68qddee00hISFycnJ6yrMAAAAAAAAAPJzFMAwjtZN4WURGRsrd3V23bt1iPjwAqWpQiXdSOwU8xsj981M7BdgIxg9pA9cJgK043rtVaqcA/CcUmDjvhewnpWMIm50DDwAAAAAAAAAFPAAAAAAAAMCm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pWoBb8uWLWrQoIG8vLxksVi0YsUKc11cXJwGDhyokiVLysXFRV5eXmrbtq0uXLhg1cf169fVunVrubm5ycPDQ506dVJUVJRVzF9//aXXX39dTk5O8vb21ujRo5PksnjxYhUpUkROTk4qWbKkVq9ebbXeMAwNGTJEOXPmVIYMGeTv769jx449u5MBAAAAAAAAJCNVC3jR0dHy9fVVUFBQknW3b9/W7t279cknn2j37t1atmyZjhw5ooYNG1rFtW7dWgcOHNDatWu1cuVKbdmyRV26dDHXR0ZGqlatWsqbN69CQ0M1ZswYDRs2TN9++60Zs3XrVr3zzjvq1KmT9uzZo8aNG6tx48bav3+/GTN69GhNmjRJ06ZN0/bt2+Xi4qKAgADdvXv3OZwZAAAAAAAA4D6LYRhGaichSRaLRcuXL1fjxo0fGrNz505VqFBBp0+fVp48eXTo0CEVK1ZMO3fuVLly5SRJISEhqlu3rs6dOycvLy9NnTpVH330kSIiIuTg4CBJGjRokFasWKHDhw9Lklq0aKHo6GitXLnS3FelSpVUunRpTZs2TYZhyMvLS++//74++OADSdKtW7eUI0cOBQcHq2XLlsnmGxMTo5iYGHM5MjJS3t7eunXrltzc3J7qfAHA0xhU4p3UTgGPMXL//NROATYiMjJS7u7ujB9sHNcJgK043rtVaqcA/CcUmDjvhewnpWOINDUH3q1bt2SxWOTh4SFJ2rZtmzw8PMzinST5+/vLzs5O27dvN2OqVq1qFu8kKSAgQEeOHNGNGzfMGH9/f6t9BQQEaNu2bZKk8PBwRUREWMW4u7urYsWKZkxyRowYIXd3d/Pj7e39dCcAAAAAAAAAL500U8C7e/euBg4cqHfeecesSEZERCh79uxWcfb29sqcObMiIiLMmBw5cljFJC4/LubB9Q9ul1xMcgYPHqxbt26Zn7Nnzz7RMQMAAAAAAAD2qZ1ASsTFxal58+YyDENTp05N7XRSzNHRUY6OjqmdBgAAAAAAANIwm78DL7F4d/r0aa1du9bqeWBPT09dvnzZKv7evXu6fv26PD09zZhLly5ZxSQuPy7mwfUPbpdcDAAAAAAAAPA82HQBL7F4d+zYMa1bt05ZsmSxWu/n56ebN28qNDTUbNuwYYMSEhJUsWJFM2bLli2Ki4szY9auXavChQsrU6ZMZsz69eut+l67dq38/PwkST4+PvL09LSKiYyM1Pbt280YAAAAAAAA4HlI1QJeVFSUwsLCFBYWJun+yyLCwsJ05swZxcXFqVmzZtq1a5fmzp2r+Ph4RUREKCIiQrGxsZKkokWLqnbt2urcubN27NihP/74Qz169FDLli3l5eUlSWrVqpUcHBzUqVMnHThwQAsXLtTEiRPVr18/M4/evXsrJCREY8eO1eHDhzVs2DDt2rVLPXr0kHT/Dbl9+vTR8OHD9dNPP2nfvn1q27atvLy8HvnWXAAAAAAAAOBppeoceLt27VKNGjXM5cSiWrt27TRs2DD99NNPkqTSpUtbbbdx40ZVr15dkjR37lz16NFDNWvWlJ2dnZo2bapJkyaZse7u7vr1118VGBiosmXLKmvWrBoyZIi6dOlixlSuXFnz5s3Txx9/rA8//FAFCxbUihUrVKJECTNmwIABio6OVpcuXXTz5k299tprCgkJkZOT07M+LQAAAAAAAIDJYhiGkdpJvCwiIyPl7u6uW7duWc3lBwAv2qAS76R2CniMkfvnp3YKsBGMH9IGrhMAW3G8d6vUTgH4Tygwcd4L2U9KxxA2PQceAAAAAAAA8LKjgAcAAAAAAADYMAp4AAAAAAAAgA2jgAcAAAAAAADYMAp4AAAAAAAAgA2jgAcAALRlyxY1aNBAXl5eslgsWrFihdV6wzA0ZMgQ5cyZUxkyZJC/v7+OHTtmFbN79269+eab8vDwUJYsWdSlSxdFRUVZxezcuVM1a9aUh4eHMmXKpICAAO3du9cqZtGiRSpdurScnZ2VN29ejRkzJkm+MTEx+uijj5Q3b145OjoqX758mjFjxrM5GQAAAICNoYAHAAAUHR0tX19fBQUFJbt+9OjRmjRpkqZNm6bt27fLxcVFAQEBunv3riTpwoUL8vf3V4ECBbR9+3aFhITowIEDat++vdlHVFSUateurTx58mj79u36/ffflTFjRgUEBCguLk6S9Msvv6h169bq2rWr9u/fr6+//lrjx4/XlClTrPJp3ry51q9fr+nTp+vIkSOaP3++Chcu/HxODgAAAJDK7FM7AQAAkPrq1KmjOnXqJLvOMAxNmDBBH3/8sRo1aiRJmj17tnLkyKEVK1aoZcuWWrlypdKnT6+goCDZ2d3/fnDatGkqVaqUjh8/rgIFCujw4cO6fv26PvvsM3l7e0uShg4dqlKlSun06dMqUKCA5syZo8aNG6tr166SpPz582vw4MEaNWqUAgMDZbFYFBISos2bN+vkyZPKnDmzJClfvnzP+Qzhv27q1KmaOnWqTp06JUkqXry4hgwZ8tC/FwAAAC8Sd+ABAIBHCg8PV0REhPz9/c02d3d3VaxYUdu2bZN0/5FWBwcHs3gnSRkyZJAk/f7775KkwoULK0uWLJo+fbpiY2N1584dTZ8+XUWLFjULcDExMXJycrLaf4YMGXTu3DmdPn1akvTTTz+pXLlyGj16tHLlyqVChQrpgw8+0J07d57bOcB/X+7cuTVy5EiFhoZq165deuONN9SoUSMdOHAgtVMDAACggAcAAB4tIiJCkpQjRw6r9hw5cpjr3njjDUVERGjMmDGKjY3VjRs3NGjQIEnSxYsXJUkZM2bUpk2b9MMPPyhDhgxydXVVSEiIfvnlF9nb338oICAgQMuWLdP69euVkJCgo0ePauzYsVb9nDx5Ur///rv279+v5cuXa8KECVqyZIm6d+/+/E8G/rMaNGigunXrqmDBgipUqJC++OILubq66s8//0zt1AAAACjgAQCAp1e8eHHNmjVLY8eOlbOzszw9PeXj46McOXKYd+XduXNHnTp1UpUqVfTnn3/qjz/+UIkSJVSvXj3z7rnOnTurR48eql+/vhwcHFSpUiW1bNlSksx+EhISZLFYNHfuXFWoUEF169bVuHHjNGvWLO7CwzMRHx+vBQsWKDo6Wn5+fsnGxMTEKDIy0uoDAADwvFDAAwAAj+Tp6SlJunTpklX7pUuXzHWS1KpVK0VEROj8+fO6du2ahg0bpitXrih//vySpHnz5unUqVOaOXOmypcvr0qVKmnevHkKDw/Xjz/+KEmyWCwaNWqUoqKidPr0aUVERKhChQqSZPaTM2dO5cqVS+7u7ua+ixYtKsMwdO7cued3IvCft2/fPrm6usrR0VFdu3bV8uXLVaxYsWRjR4wYIXd3d/OTOK8jAADA80ABDwAAPJKPj488PT21fv16sy0yMlLbt29P9u6kHDlyyNXVVQsXLpSTk5PefPNNSdLt27dlZ2cni8VixiYuJyQkWPWRLl065cqVSw4ODpo/f778/PyULVs2SVKVKlV04cIFRUVFmfFHjx6VnZ2dcufO/UyPHS+XwoULKywsTNu3b1e3bt3Url07HTx4MNnYwYMH69atW+bn7NmzLzhbAADwMqGABwAAFBUVpbCwMIWFhUm6/+KKsLAwnTlzRhaLRX369NHw4cP1008/ad++fWrbtq28vLzUuHFjs48pU6Zo9+7dOnr0qIKCgtSjRw+NGDFCHh4ekqQ333xTN27cUGBgoA4dOqQDBw6oQ4cOsre3V40aNSRJV69e1bRp03T48GGFhYWpd+/eWrx4sSZMmGDup1WrVsqSJYs6dOiggwcPasuWLerfv786duxovjgD+DccHBxUoEABlS1bViNGjJCvr68mTpyYbKyjo6Pc3NysPgAAAM+LfWonAAAAUt+uXbvMIpok9evXT5LUrl07BQcHa8CAAYqOjlaXLl108+ZNvfbaawoJCbF6Y+yOHTs0dOhQRUVFqUiRIvrmm2/Upk0bc32RIkX0888/69NPP5Wfn5/s7OxUpkwZhYSEKGfOnGbcrFmz9MEHH8gwDPn5+WnTpk3mY7SS5OrqqrVr16pnz54qV66csmTJoubNm2v48OHP8xThJZSQkKCYmJjUTgMAAEAWwzCM1E7iZREZGSl3d3fdunWLb2kBpKpBJd5J7RTwGCP3z0/tFGAjGD+8GIMHD1adOnWUJ08e/f3335o3b55GjRqlNWvWmI+BPwrXCYCtON67VWqnAPwnFJg474XsJ6VjCO7AAwAAwEvv8uXLatu2rS5evCh3d3eVKlUqxcU7AACA540CHgAANohvz9OGF/XNLJ6/6dOnp3YKAAAAD8VLLAAAAAAAAAAbRgEPAAAAAAAAsGEU8AAAAAAAAAAbRgEPAAAAAAAAsGEU8AAAAAAAAAAbRgEPAAAAAAAAsGEU8AAAAAAAAAAbRgEPAAAAAAAAsGEU8AAAAAAAAAAbZv8kwQkJCQoODtayZct06tQpWSwW+fj4qFmzZmrTpo0sFsvzyhMAAAAAAAB4KaX4DjzDMNSwYUO9++67On/+vEqWLKnixYvr9OnTat++vd56663nmScAAAAAAADwUkrxHXjBwcHasmWL1q9frxo1alit27Bhgxo3bqzZs2erbdu2zzxJAAAAAAAA4GWV4jvw5s+frw8//DBJ8U6S3njjDQ0aNEhz5859pskBAAAAAAAAL7sUF/D++usv1a5d+6Hr69Spo7179z6TpAAAAAAAAADcl+IC3vXr15UjR46Hrs+RI4du3LjxTJICAAAAAAAAcF+KC3jx8fGyt3/4lHnp0qXTvXv3nklSAAAAAAAAAO5L8UssDMNQ+/bt5ejomOz6mJiYZ5YUAAAAAAAAgPtSXMBr167dY2N4Ay0AAAAAAADwbKW4gDdz5sznmQcAAAAAAACAZKR4DrznYcuWLWrQoIG8vLxksVi0YsUKq/WGYWjIkCHKmTOnMmTIIH9/fx07dswq5vr162rdurXc3Nzk4eGhTp06KSoqyirmr7/+0uuvvy4nJyd5e3tr9OjRSXJZvHixihQpIicnJ5UsWVKrV69+4lwAAAAAAACAZy3Fd+A1adIkRXHLli1L8c6jo6Pl6+urjh07Jtv/6NGjNWnSJM2aNUs+Pj765JNPFBAQoIMHD8rJyUmS1Lp1a128eFFr165VXFycOnTooC5dumjevHmSpMjISNWqVUv+/v6aNm2a9u3bp44dO8rDw0NdunSRJG3dulXvvPOORowYofr162vevHlq3Lixdu/erRIlSqQ4FwAAAAAAAOBZS3EBz93d/ZnvvE6dOqpTp06y6wzD0IQJE/Txxx+rUaNGkqTZs2crR44cWrFihVq2bKlDhw4pJCREO3fuVLly5SRJkydPVt26dfXVV1/Jy8tLc+fOVWxsrGbMmCEHBwcVL15cYWFhGjdunFnAmzhxomrXrq3+/ftLkv5fe/ce32P9/3H8+dnYgdnmtM1qsTXn00QxxMqykCjfHL+RHKJNGCnlWPrO4UuoRfWVQ5FDIVFj38l8ZYY5JExE31E2im2szGzX7w9f18+nDZs2nw8e99vtut32ud6v63q/ro9cvb32vt7Xm2++qdjYWL377ruaO3duoXIBAAAAAAAASoLdroF37NgxpaamKjQ01Nzn4eGhpk2bKiEhQd27d1dCQoI8PT3N4p0khYaGysHBQYmJiXrqqaeUkJCgVq1aycnJyYwJCwvTlClTdPbsWZUvX14JCQmKjIy06j8sLMx8pLcwuRQkOzvb6u28mZmZf+k7AQAAAAAAwN3HpmvgXU9qaqokydvb22q/t7e32ZaamiovLy+r9lKlSqlChQpWMQWd4+o+rhVzdfuNcilIVFSUPDw8zM3Pz+8GVw0AAAAAAABYs9sC3p1g9OjRysjIMLfjx4/bOiUAAAAAAADcZuy2gOfj4yNJSktLs9qflpZmtvn4+OjUqVNW7ZcuXdKZM2esYgo6x9V9XCvm6vYb5VIQZ2dnubu7W20AAAAAAABAUdhtAc/f318+Pj6Ki4sz92VmZioxMVHBwcGSpODgYKWnpyspKcmM2bhxo/Ly8tS0aVMzZvPmzcrJyTFjYmNjVbNmTZUvX96MubqfKzFX+ilMLgAAAAAAAEBJsGkB7/z589qzZ4/27Nkj6fLLIvbs2aOUlBRZLBYNGzZMkyZN0po1a7Rv3z717t1bvr6+6ty5sySpdu3aevzxxzVgwABt375d3377rSIiItS9e3f5+vpKknr27CknJyf169dP+/fv17JlyzRr1iyrl1YMHTpUMTExmj59upKTkzVhwgTt3LlTERERklSoXAAAAAAAAICSUOi30F7t8OHD+uabb3Tq1Cnl5eVZtY0bN67Q59m5c6ceeeQR8/OVolqfPn20YMECjRo1SllZWRo4cKDS09PVsmVLxcTEyMXFxTxm8eLFioiIUJs2beTg4KAuXbpo9uzZZruHh4c2bNig8PBwNW7cWJUqVdK4ceM0cOBAM6Z58+ZasmSJxowZo9dee03Vq1fX6tWrVa9ePTOmMLkAAAAAAAAAxc1iGIZRlAM+/PBDDR48WJUqVZKPj48sFsv/n8xi0a5du4o9yTtFZmamPDw8lJGRwXp4AGzq1Xo9bJ0CbqB/G8uNg2BzgbOWlHgfjB9uD/w5AbAXR4b2tHUKwB3hVozzpMKPIYo8A2/SpEl666239Morr/ylBAEAAAAAAADcWJHXwDt79qyeeeaZksgFAAAAAAAAwJ8UuYD3zDPPaMOGDSWRCwAAAAAAAIA/KfIjtIGBgRo7dqy2bdum+vXrq3Tp0lbtL730UrElBwAAAAAAANztilzA++CDD+Tm5qb4+HjFx8dbtVksFgp4AAAAAAAAQDEqcgHv2LFjJZEHAAAAAAAAgAIUeQ28qxmGIcMwiisXAAAAAAAAAH9yUwW8RYsWqX79+nJ1dZWrq6saNGigjz/+uLhzAwAAAAAAAO56RX6EdsaMGRo7dqwiIiLUokULSdKWLVs0aNAg/frrrxo+fHixJwkAAAAAAADcrYpcwHvnnXc0Z84c9e7d29z35JNPqm7dupowYQIFPAAAAAAAAKAYFfkR2pMnT6p58+b59jdv3lwnT54slqQAAAAAAAAAXFbkAl5gYKCWL1+eb/+yZctUvXr1YkkKAAAAKIyUlJQCX6pmGIZSUlJskBEAAEDxK/IjtBMnTlS3bt20efNmcw28b7/9VnFxcQUW9gAAAICS4u/vr5MnT8rLy8tq/5kzZ+Tv76/c3FwbZQYAAFB8ijwDr0uXLkpMTFSlSpW0evVqrV69WpUqVdL27dv11FNPlUSOAAAAQIEMw5DFYsm3//z583JxcbFBRgAAAMWvyDPwJKlx48b65JNPijsXAAAAoFAiIyMlSRaLRWPHjlWZMmXMttzcXCUmJiooKMhG2QEAABSvQhXwMjMz5e7ubv58PVfiAAAAgJKye/duSZdn4O3bt09OTk5mm5OTkxo2bKiRI0faKj0AAIBiVagCXvny5c21RTw9PQt8TOHK4wusMwIAAICS9s0330iS+vbtq1mzZvFLZAAAcEcrVAFv48aNqlChgqT/HywBAAAAtjZ//nxbpwAAAFDiClXAa926tfmzv7+//Pz88s3CMwxDx48fL97sAAAAgD95+umntWDBArm7u+vpp5++buzKlStvUVYAAAAlp8gvsfD39zcfp73amTNn5O/vzyO0AAAAKFEeHh7mL5Pd3d0LXN4FAADgTlLkAt6Vte7+7Pz583JxcSmWpAAAAIBreeqpp8xx54IFC2ybDAAAwC1Q6AJeZGSkJMlisWjs2LEqU6aM2Zabm6vExEQFBQUVe4IAAADA1Z566imlpqaqcuXKcnR0LPDpEAAAgDtJoQt4u3fvlnR5Bt6+ffvk5ORktjk5Oalhw4YaOXJk8WcIAAAAXKVy5cratm2bOnbseM2nQwAAAO4khS7gXXn7bN++fTVr1iy5u7uXWFIAAADAtQwaNEidOnWSxWKRxWKRj4/PNWNZnxkAANwJirwG3syZM3Xp0qV8+8+cOaNSpUpR2AMAAECJmjBhgrp3764jR47oySef1Pz58+Xp6WnrtAAAAEpMkQt43bt3V8eOHfXiiy9a7V++fLnWrFmjr776qtiSAwAAAApSq1Yt1apVS+PHj9czzzxjtT4zAADAncahqAckJibqkUceybc/JCREiYmJcGdhyQAARS5JREFUxZIUAAAAUBjjx49XmTJldPr0aW3ZskVbtmzR6dOnbZ0WAABAsSpyAS87O7vAR2hzcnL0xx9/FEtSAAAAQGH8/vvvev755+Xr66tWrVqpVatW8vX1Vb9+/fT777/bOj0AAIBiUeQC3kMPPaQPPvgg3/65c+eqcePGxZIUAAAAUBjDhw9XfHy81qxZo/T0dKWnp+uLL75QfHy8RowYYev0AAAAikWR18CbNGmSQkNDtXfvXrVp00aSFBcXpx07dmjDhg3FniAAAABwLZ9//rk+++wzhYSEmPvat28vV1dXde3aVXPmzLFdcgAAAMWkyDPwWrRooYSEBPn5+Wn58uX68ssvFRgYqO+++04PP/xwSeQIAAAAFOj333+Xt7d3vv1eXl48QgsAAO4YRZ6BJ0lBQUFavHhxcecCAAAAFElwcLDGjx+vRYsWycXFRZL0xx9/aOLEiQoODrZxdgAAAMXjpgp4V1y4cEEXL1602ufu7v6XEgIAAAAKa+bMmXr88cd17733qmHDhpKkvXv3ysXFRevXr7dxdgAAAMWjyAW833//XaNGjdLy5cv122+/5WvPzc0tlsQAAACAG6lfv74OHz6sxYsXKzk5WZLUo0cP9erVS66urjbODgAAoHgUuYD38ssv65tvvtGcOXP07LPPKjo6Wj///LPef/99TZ48uSRyBAAAAPLJyclRrVq1tHbtWg0YMMDW6QAAAJSYIhfwvvzySy1atEghISHq27evHn74YQUGBqpq1apavHixevXqVRJ5AgAAAFZKly6tCxcu2DoNAACAElfkt9CeOXNGAQEBki6vd3fmzBlJUsuWLbV58+bizQ4AAAC4jvDwcE2ZMkWXLl2ydSoAAAAlpsgz8AICAnTs2DHdd999qlWrlpYvX66HHnpIX375pTw9PUsgRQAAAKBgO3bsUFxcnDZs2KD69eurbNmyVu0rV660UWYAAADFp8gz8Pr27au9e/dKkl599VVFR0fLxcVFw4cP18svv1ysyeXm5mrs2LHy9/eXq6ur7r//fr355psyDMOMMQxD48aNU5UqVeTq6qrQ0FAdPnzY6jxnzpxRr1695O7uLk9PT/Xr10/nz5+3ivnuu+/08MMPy8XFRX5+fpo6dWq+fFasWKFatWrJxcVF9evX11dffVWs1wsAAICi8fT0VJcuXRQWFiZfX195eHhYbQAAAHeCIs/AGz58uPlzaGiokpOTlZSUpMDAQDVo0KBYk5syZYrmzJmjhQsXqm7dutq5c6f69u0rDw8PvfTSS5KkqVOnavbs2Vq4cKH8/f01duxYhYWF6cCBA3JxcZEk9erVSydPnlRsbKxycnLUt29fDRw4UEuWLJEkZWZmqm3btgoNDdXcuXO1b98+Pf/88/L09NTAgQMlSVu3blWPHj0UFRWlJ554QkuWLFHnzp21a9cu1atXr1ivGwAAANeXl5enadOm6YcfftDFixf16KOPasKECbx5FgAA3JEsxtXT2W5Senp6iTw++8QTT8jb21vz5s0z93Xp0kWurq765JNPZBiGfH19NWLECI0cOVKSlJGRIW9vby1YsEDdu3fXwYMHVadOHe3YsUNNmjSRJMXExKh9+/Y6ceKEfH19NWfOHL3++utKTU2Vk5OTpMuzC1evXq3k5GRJUrdu3ZSVlaW1a9eauTRr1kxBQUGaO3duoa4nMzNTHh4eysjIkLu7e7F8RwBwM16t18PWKeAG+rex2DoFFELgrCUl3gfjh4K9+eabmjBhgkJDQ+Xq6qr169erR48e+uijj2ySD39OAOzFkaE9bZ0CcEe4FeM8qfBjiCI/QjtlyhQtW7bM/Ny1a1dVrFhR99xzj/lobXFp3ry54uLi9MMPP0iS9u7dqy1btqhdu3aSpGPHjik1NVWhoaHmMR4eHmratKkSEhIkSQkJCfL09DSLd9LlmYMODg5KTEw0Y1q1amUW7yQpLCxMhw4d0tmzZ82Yq/u5EnOln4JkZ2crMzPTagMAAMBft2jRIr333ntav369Vq9erS+//FKLFy9WXl6erVMDAAAodkUu4M2dO1d+fn6SpNjYWMXGxurrr79Wu3btin0NvFdffVXdu3dXrVq1VLp0aTVq1EjDhg1Tr169JEmpqamSJG9vb6vjvL29zbbU1FR5eXlZtZcqVUoVKlSwiinoHFf3ca2YK+0FiYqKslqD5cr3BgAAgL8mJSVF7du3Nz+HhobKYrHol19+sWFWAAAAJaPIa+Clpqaahai1a9eqa9euatu2rapVq6amTZsWa3LLly/X4sWLtWTJEtWtW1d79uzRsGHD5Ovrqz59+hRrXyVh9OjRioyMND9nZmZSxAMAACgGly5dMtc7vqJ06dLKycmxUUYAAAAlp8gFvPLly+v48ePy8/NTTEyMJk2aJOny22Bzc3OLNbmXX37ZnIUnSfXr19d///tfRUVFqU+fPvLx8ZEkpaWlqUqVKuZxaWlpCgoKkiT5+Pjo1KlTVue9dOmSzpw5Yx7v4+OjtLQ0q5grn28Uc6W9IM7OznJ2di7qZQMAAOAGDMPQc889ZzXWunDhggYNGqSyZcua+1auXGmL9AAAAIpVkR+hffrpp9WzZ0899thj+u2338z16Hbv3q3AwMBiTe7333+Xg4N1io6OjubaJv7+/vLx8VFcXJzZnpmZqcTERAUHB0uSgoODlZ6erqSkJDNm48aNysvLM2cMBgcHa/PmzVa/sY2NjVXNmjVVvnx5M+bqfq7EXOkHAAAAt06fPn3k5eVltVzJ3//+d/n6+lrtAwAAuBMUeQbe22+/rWrVqun48eOaOnWq3NzcJEknT57Uiy++WKzJdezYUW+99Zbuu+8+1a1bV7t379aMGTP0/PPPS5IsFouGDRumSZMmqXr16vL399fYsWPl6+urzp07S5Jq166txx9/XAMGDNDcuXOVk5OjiIgIde/eXb6+vpKknj17auLEierXr59eeeUVff/995o1a5befvttM5ehQ4eqdevWmj59ujp06KClS5dq586d+uCDD4r1mgEAAHBj8+fPt3UKAAAAt0yRC3ilS5fWyJEj8+0fPnx4sSR0tXfeeUdjx47Viy++qFOnTsnX11cvvPCCxo0bZ8aMGjVKWVlZGjhwoNLT09WyZUvFxMRYrYmyePFiRUREqE2bNnJwcFCXLl00e/Zss93Dw0MbNmxQeHi4GjdurEqVKmncuHEaOHCgGdO8eXMtWbJEY8aM0Wuvvabq1atr9erVqlevXrFfNwAAAAAAAHCFxTAMo6gHHT58WN98841OnTplPs56xdXFNVjLzMyUh4eHMjIy5O7ubut0ANzFXq3Xw9Yp4Ab6t7HYOgUUQuCsJSXeB+OH2wN/TgDsxZGhPW2dAnBHuBXjPKnwY4giz8D78MMPNXjwYFWqVEk+Pj6yWP7/HxgWi4UCHgAAAAAAAFCMilzAmzRpkt566y298sorJZEPAAAAcMtFRUVp5cqVSk5Olqurq5o3b64pU6aoZs2atk4NAACg6G+hPXv2rJ555pmSyAUAAACwifj4eIWHh2vbtm2KjY1VTk6O2rZtq6ysLFunBgAAUPQZeM8884w2bNigQYMGlUQ+AAAAwC0XExNj9XnBggXy8vJSUlKSWrVqZaOsAAAALityAS8wMFBjx47Vtm3bVL9+fZUuXdqq/aWXXiq25AAAAABbyMjIkCRVqFChwPbs7GxlZ2ebnzMzM29JXgAA4O5U5ALeBx98IDc3N8XHxys+Pt6qzWKxUMADAADAbS0vL0/Dhg1TixYtVK9evQJjoqKiNHHixFucGQAAuFsVuYB37NixksgDAAAAsAvh4eH6/vvvtWXLlmvGjB49WpGRkebnzMxM+fn53Yr0AADAXajIBTwAAADgThUREaG1a9dq8+bNuvfee68Z5+zsLGdn51uYGQAAuJvdVAHvxIkTWrNmjVJSUnTx4kWrthkzZhRLYgAAAMCtYhiGhgwZolWrVmnTpk3y9/e3dUoAAACmIhfw4uLi9OSTTyogIEDJycmqV6+efvrpJxmGoQceeKAkcgQAAABKVHh4uJYsWaIvvvhC5cqVU2pqqiTJw8NDrq6uNs4OAADc7RyKesDo0aM1cuRI7du3Ty4uLvr88891/PhxtW7dWs8880xJ5AgAAACUqDlz5igjI0MhISGqUqWKuS1btszWqQEAABR9Bt7Bgwf16aefXj64VCn98ccfcnNz0xtvvKFOnTpp8ODBxZ4kAAAAUJIMw7B1CgAAANdU5Bl4ZcuWNde9q1Klin788Uez7ddffy2+zAAAAAAAAAAUfQZes2bNtGXLFtWuXVvt27fXiBEjtG/fPq1cuVLNmjUriRwBAAAAAACAu1aRC3gzZszQ+fPnJUkTJ07U+fPntWzZMlWvXp030AIAAAAAAADFrEgFvNzcXJ04cUINGjSQdPlx2rlz55ZIYgAAAAAAAACKuAaeo6Oj2rZtq7Nnz5ZUPgAAAAAAAACuUuSXWNSrV09Hjx4tiVwAAAAAAAAA/EmRC3iTJk3SyJEjtXbtWp08eVKZmZlWGwAAAAAAAIDiU+g18N544w2NGDFC7du3lyQ9+eSTslgsZrthGLJYLMrNzS3+LAEAAAAAAIC7VKELeBMnTtSgQYP0zTfflGQ+AAAAAAAAAK5S6AKeYRiSpNatW5dYMgAAAAAAAACsFWkNvKsfmQUAAAAAAABQ8go9A0+SatSoccMi3pkzZ/5SQgAAAAAAAAD+X5EKeBMnTpSHh0dJ5QIAAAAAAADgT4pUwOvevbu8vLxKKhcAAAAAAAAAf1LoNfBY/w4AAAAAAAC49QpdwLvyFloAAAAAAAAAt06hH6HNy8sryTwAAAAAAAAAFKDQM/AAAAAAAAAA3HoU8AAAAAAAAAA7RgEPAAAAAAAAsGMU8AAAAAAAAAA7RgEPAAAAAAAAsGMU8AAAAAAAAAA7RgEPAAAAAAAAsGMU8AAAAAAAAAA7ZvcFvJ9//ll///vfVbFiRbm6uqp+/frauXOn2W4YhsaNG6cqVarI1dVVoaGhOnz4sNU5zpw5o169esnd3V2enp7q16+fzp8/bxXz3Xff6eGHH5aLi4v8/Pw0derUfLmsWLFCtWrVkouLi+rXr6+vvvqqZC4aAAAAAAAA+B+7LuCdPXtWLVq0UOnSpfX111/rwIEDmj59usqXL2/GTJ06VbNnz9bcuXOVmJiosmXLKiwsTBcuXDBjevXqpf379ys2NlZr167V5s2bNXDgQLM9MzNTbdu2VdWqVZWUlKRp06ZpwoQJ+uCDD8yYrVu3qkePHurXr592796tzp07q3Pnzvr+++9vzZcBAAAAAACAu5LFMAzD1klcy6uvvqpvv/1W//nPfwpsNwxDvr6+GjFihEaOHClJysjIkLe3txYsWKDu3bvr4MGDqlOnjnbs2KEmTZpIkmJiYtS+fXudOHFCvr6+mjNnjl5//XWlpqbKycnJ7Hv16tVKTk6WJHXr1k1ZWVlau3at2X+zZs0UFBSkuXPnFup6MjMz5eHhoYyMDLm7u9/09wIAf9Wr9XrYOgXcQP82FlungEIInLWkxPtg/HB74M8JgL04MrSnrVMA7gi3YpwnFX4MYdcz8NasWaMmTZromWeekZeXlxo1aqQPP/zQbD927JhSU1MVGhpq7vPw8FDTpk2VkJAgSUpISJCnp6dZvJOk0NBQOTg4KDEx0Yxp1aqVWbyTpLCwMB06dEhnz541Y67u50rMlX4Kkp2drczMTKsNAAAAAAAAKAq7LuAdPXpUc+bMUfXq1bV+/XoNHjxYL730khYuXChJSk1NlSR5e3tbHeft7W22paamysvLy6q9VKlSqlChglVMQee4uo9rxVxpL0hUVJQ8PDzMzc/Pr0jXDwAAAAAAANh1AS8vL08PPPCA/vGPf6hRo0YaOHCgBgwYUOhHVm1t9OjRysjIMLfjx4/bOiUAAAAAAADcZuy6gFelShXVqVPHal/t2rWVkpIiSfLx8ZEkpaWlWcWkpaWZbT4+Pjp16pRV+6VLl3TmzBmrmILOcXUf14q50l4QZ2dnubu7W20AAAAAAABAUdh1Aa9FixY6dOiQ1b4ffvhBVatWlST5+/vLx8dHcXFxZntmZqYSExMVHBwsSQoODlZ6erqSkpLMmI0bNyovL09NmzY1YzZv3qycnBwzJjY2VjVr1jTfeBscHGzVz5WYK/0AAAAAAAAAJcGuC3jDhw/Xtm3b9I9//ENHjhzRkiVL9MEHHyg8PFySZLFYNGzYME2aNElr1qzRvn371Lt3b/n6+qpz586SLs/Ye/zxxzVgwABt375d3377rSIiItS9e3f5+vpKknr27CknJyf169dP+/fv17JlyzRr1ixFRkaauQwdOlQxMTGaPn26kpOTNWHCBO3cuVMRERG3/HsBAAAAAADA3aOUrRO4ngcffFCrVq3S6NGj9cYbb8jf318zZ85Ur169zJhRo0YpKytLAwcOVHp6ulq2bKmYmBi5uLiYMYsXL1ZERITatGkjBwcHdenSRbNnzzbbPTw8tGHDBoWHh6tx48aqVKmSxo0bp4EDB5oxzZs315IlSzRmzBi99tprql69ulavXq169erdmi8DAAAAAAAAdyWLYRiGrZO4W2RmZsrDw0MZGRmshwfApl6t18PWKeAG+rex2DoFFELgrCUl3gfjh9sDf04A7MWRoT1tnQJwR7gV4zyp8GMIu36EFgAAAAAAALjbUcADAAAAAAAA7BgFPAAAAAAAAMCOUcBDiZgwYYIsFovVVqtWLbP9woULCg8PV8WKFeXm5qYuXbooLS3NbF+wYEG+469sp06dkiSdPHlSPXv2VI0aNeTg4KBhw4blyyMnJ0dvvPGG7r//frm4uKhhw4aKiYkp8esHAAAAAAAoLhTwUGLq1q2rkydPmtuWLVvMtuHDh+vLL7/UihUrFB8fr19++UVPP/202d6tWzerY0+ePKmwsDC1bt1aXl5ekqTs7GxVrlxZY8aMUcOGDQvMYcyYMXr//ff1zjvv6MCBAxo0aJCeeuop7d69u2QvHgAAAAAAoJiUsnUCuHOVKlVKPj4++fZnZGRo3rx5WrJkiR599FFJ0vz581W7dm1t27ZNzZo1k6urq1xdXc1jTp8+rY0bN2revHnmvmrVqmnWrFmSpI8++qjAHD7++GO9/vrrat++vSRp8ODB+ve//63p06frk08+KbZrBQAAAAAAKCnMwEOJOXz4sHx9fRUQEKBevXopJSVFkpSUlKScnByFhoaasbVq1dJ9992nhISEAs+1aNEilSlTRn/729+KlEN2drZcXFys9rm6ulrNBgQAAAAAALBnFPBQIpo2baoFCxYoJiZGc+bM0bFjx/Twww/r3LlzSk1NlZOTkzw9Pa2O8fb2VmpqaoHnmzdvnnr27Gk1K68wwsLCNGPGDB0+fFh5eXmKjY3VypUrdfLkyZu9NAAAAAAAgFuKR2hRItq1a2f+3KBBAzVt2lRVq1bV8uXLi1yES0hI0MGDB/Xxxx8XOY9Zs2ZpwIABqlWrliwWi+6//3717dv3mo/cAgAAAAAA2Btm4OGW8PT0VI0aNXTkyBH5+Pjo4sWLSk9Pt4pJS0srcM28f/3rXwoKClLjxo2L3G/lypW1evVqZWVl6b///a+Sk5Pl5uamgICAm70UAAAAAACAW4oCHm6J8+fP68cff1SVKlXUuHFjlS5dWnFxcWb7oUOHlJKSouDg4HzHLV++XP369ftL/bu4uOiee+7RpUuX9Pnnn6tTp05/6XwAAAAAAAC3Co/QokSMHDlSHTt2VNWqVfXLL79o/PjxcnR0VI8ePeTh4aF+/fopMjJSFSpUkLu7u4YMGaLg4GA1a9bM6jzLli3TpUuX9Pe//73Afvbs2SPpcqHv9OnT2rNnj5ycnFSnTh1JUmJion7++WcFBQXp559/1oQJE5SXl6dRo0aV6PUDAAAAAAAUFwp4KBEnTpxQjx499Ntvv6ly5cpq2bKltm3bpsqVK0uS3n77bTk4OKhLly7Kzs5WWFiY3nvvvXznmTdvnp5++ul8L7y4olGjRubPSUlJWrJkiapWraqffvpJknThwgWNGTNGR48elZubm9q3b6+PP/74mucDAAAAAACwNxTwUCKWLl163XYXFxdFR0crOjr6unFbt269brthGNdtb926tQ4cOHDdGAAAAAAAAHvGGngAAAAAAACAHaOABwAAAAAAANgxHqG9Q71ar4etU0AhTP7+U1unAAAAAAAA7Bwz8AAAAAAAAAA7RgEPAAAAAAAAsGMU8AAAAAAAAAA7RgEPAAAAAAAAsGMU8AAAAAAAAAA7RgEPAAAAAAAAsGMU8AAAAAAAAAA7RgEPAAAAAAAAsGMU8AAAAAAAAAA7RgEPAAAAAAAAsGMU8AAAAAAAAAA7RgEPAAAAAAAAsGMU8AAAAAAAAAA7RgEPAAAAAAAAsGMU8AAAAAAAAAA7RgEPAAAAAAAAsGMU8AAAAAAAAAA7RgEPAAAAAAAAsGMU8AAAAAAAAAA7RgEPAAAAAAAAsGMU8AAAAAAAAAA7dlsV8CZPniyLxaJhw4aZ+y5cuKDw8HBVrFhRbm5u6tKli9LS0qyOS0lJUYcOHVSmTBl5eXnp5Zdf1qVLl6xiNm3apAceeEDOzs4KDAzUggUL8vUfHR2tatWqycXFRU2bNtX27dtL4jIBAAAAAAAA021TwNuxY4fef/99NWjQwGr/8OHD9eWXX2rFihWKj4/XL7/8oqefftpsz83NVYcOHXTx4kVt3bpVCxcu1IIFCzRu3Dgz5tixY+rQoYMeeeQR7dmzR8OGDVP//v21fv16M2bZsmWKjIzU+PHjtWvXLjVs2FBhYWE6depUyV88AAAAAAAA7lq3RQHv/Pnz6tWrlz788EOVL1/e3J+RkaF58+ZpxowZevTRR9W4cWPNnz9fW7du1bZt2yRJGzZs0IEDB/TJJ58oKChI7dq105tvvqno6GhdvHhRkjR37lz5+/tr+vTpql27tiIiIvS3v/1Nb7/9ttnXjBkzNGDAAPXt21d16tTR3LlzVaZMGX300Ue39ssAAAAAAADAXeW2KOCFh4erQ4cOCg0NtdqflJSknJwcq/21atXSfffdp4SEBElSQkKC6tevL29vbzMmLCxMmZmZ2r9/vxnz53OHhYWZ57h48aKSkpKsYhwcHBQaGmrGFCQ7O1uZmZlWGwAAAAAAAFAUpWydwI0sXbpUu3bt0o4dO/K1paamysnJSZ6enlb7vb29lZqaasZcXby70n6l7XoxmZmZ+uOPP3T27Fnl5uYWGJOcnHzN3KOiojRx4sTCXSgAAAAAAABQALuegXf8+HENHTpUixcvlouLi63TKbLRo0crIyPD3I4fP27rlAAAAAAAAHCbsesCXlJSkk6dOqUHHnhApUqVUqlSpRQfH6/Zs2erVKlS8vb21sWLF5Wenm51XFpamnx8fCRJPj4++d5Ke+XzjWLc3d3l6uqqSpUqydHRscCYK+coiLOzs9zd3a02wJ7MmTNHDRo0MP/7DA4O1tdff222v/DCC7r//vvl6uqqypUrq1OnTvlmncbFxal58+YqV66cfHx89Morr+R7y/Py5csVFBSkMmXKqGrVqpo2bZpV+8qVK/XYY4+pcuXKZh5Xv0QGAICStnnzZnXs2FG+vr6yWCxavXq1rVMCAAAw2XUBr02bNtq3b5/27Nljbk2aNFGvXr3Mn0uXLq24uDjzmEOHDiklJUXBwcGSpODgYO3bt8/qbbGxsbFyd3dXnTp1zJirz3El5so5nJyc1LhxY6uYvLw8xcXFmTHA7ejee+/V5MmTlZSUpJ07d+rRRx9Vp06dzPUhr7wY5uDBg1q/fr0Mw1Dbtm2Vm5srSdq7d6/at2+vxx9/XLt379ayZcu0Zs0avfrqq2YfX3/9tXr16qVBgwbp+++/13vvvae3335b7777rhmzefNmPfbYY/rqq6+UlJSkRx55RB07dtTu3btv7RcCALhrZWVlqWHDhoqOjrZ1KgAAAPlYDMMwbJ1EUYSEhCgoKEgzZ86UJA0ePFhfffWVFixYIHd3dw0ZMkSStHXrVklSbm6ugoKC5Ovrq6lTpyo1NVXPPvus+vfvr3/84x+SpGPHjqlevXoKDw/X888/r40bN+qll17SunXrFBYWJklatmyZ+vTpo/fff18PPfSQZs6cqeXLlys5OTnf2njXkpmZKQ8PD2VkZJT4bLxX6/Uo0fOjeEz+/lNbp5BPhQoVNG3aNPXr1y9f23fffaeGDRvqyJEjuv/++/Xaa68pNjbWao3KL7/8Ul27dtWpU6dUrlw59ezZUzk5OVqxYoUZ884772jq1KlKSUmRxWIpMI+6deuqW7duGjduXPFfJLhH3Ab6tyn47wbsS+CsJSXex60cP+Ayi8WiVatWqXPnzoU+hj8nAPbiyNCetk4BuCPcinGeVPgxhN2/xOJG3n77bTk4OKhLly7Kzs5WWFiY3nvvPbPd0dFRa9eu1eDBgxUcHKyyZcuqT58+euONN8wYf39/rVu3TsOHD9esWbN077336l//+pdZvJOkbt266fTp0xo3bpxSU1MVFBSkmJiYQhfvAHuXm5urFStWKCsrq8CZpVlZWZo/f778/f3l5+cn6fKblv+8PqWrq6suXLigpKQkhYSEKDs7W2XKlMkXc+LECf33v/9VtWrV8vWVl5enc+fOqUKFCsV3gQAAFKPs7GxlZ2ebnzMzM22YDQAAuNPddgW8TZs2WX12cXFRdHT0dR93qFq1qr766qvrnjckJOSGj+tFREQoIiKi0LkCt4N9+/YpODhYFy5ckJubm1atWmU+Xi5J7733nkaNGqWsrCzVrFlTsbGxcnJykiSFhYVp5syZ+vTTT9W1a1elpqaaxfGTJ0+aMcOHD9dzzz2nRx55REeOHNH06dPNmIIKeP/85z91/vx5de3atYSvHgCAmxMVFaWJEyfaOg0AAHCXsOs18ACUvJo1a2rPnj1KTEzU4MGD1adPHx04cMBs79Wrl3bv3q34+HjVqFFDXbt21YULFyRJbdu21bRp0zRo0CA5OzurRo0aat++vSTJweHy7WXAgAGKiIjQE088IScnJzVr1kzdu3e3irnakiVLNHHiRC1fvlxeXl4lffkAANyU0aNHKyMjw9yOHz9u65QAAMAdjAIecJdzcnJSYGCgGjdurKioKDVs2FCzZs0y2z08PFS9enW1atVKn332mZKTk7Vq1SqzPTIyUunp6UpJSdGvv/6qTp06SZICAgIkXV5HaMqUKTp//rz++9//KjU1VQ899JBVzBVLly5V//79tXz5coWGhpb0pQMAcNOcnZ3Nt7hf2QAAAErKbfcILYCSlZeXZ7Wmz9UMw5BhGPnaLRaLfH19JUmffvqp/Pz89MADD1jFODo66p577jFjgoODVblyZbP9008/1fPPP6+lS5eqQ4cOxXlJAAAAAADc1ijgAXex0aNHq127drrvvvt07tw5LVmyRJs2bdL69et19OhRLVu2TG3btlXlypV14sQJTZ48Wa6uruZjspI0bdo0Pf7443JwcNDKlSs1efJkLV++XI6OjpKkX3/9VZ999plCQkJ04cIFzZ8/XytWrFB8fLx5jiVLlqhPnz6aNWuWmjZtqtTUVEmXX3bh4eFxa78UAMBd6fz58zpy5Ij5+dixY9qzZ48qVKig++67z4aZAQAA8AgtcFc7deqUevfurZo1a6pNmzbasWOH1q9fr8cee0wuLi76z3/+o/bt2yswMFDdunVTuXLltHXrVqu16b7++ms9/PDDatKkidatW6cvvvhCnTt3tupn4cKFatKkiVq0aKH9+/dr06ZN5mO0kvTBBx/o0qVLCg8PV5UqVcxt6NCht+qrAADc5Xbu3KlGjRqpUaNGki4vEdGoUSONGzfOxpkBAAAwAw+4q82bN++abb6+vjd8e7Mkbdy48brtlSpVUkJCwnVj/vx2aQAAbrWQkBAZhmHrNAAAAArEDDwAAAAAAADAjjEDD7ChI0N72joFFELgrCW2TgEAAAAAcBdjBh4AAAAAAABgxyjgAQAAAAAAAHaMAh4AAAAAAABgxyjgAQAAAAAAAHaMAh4AAAAAAABgxyjgAQAAAAAAAHaMAh4AAAAAAABgxyjgAQAAAAAAAHaMAh4AAAAAAABgxyjgAQAAAAAAAHaMAh4AAAAAAABgxyjgAQAAAAAAAHaMAh4AAAAAAABgxyjgAQAAAAAAAHaMAh4AAAAAAABgxyjgAQAAAAAAAHaMAh4AAAAAAABgxyjgAQAAAAAAAHaMAh4AAAAAAABgxyjgAQAAAAAAAHaMAh4AAAAAAABgxyjgAQAAALBbEyZMkMVisdpq1ap1zfiVK1eqSZMm8vT0VNmyZRUUFKSPP/7YKsYwDI0bN05VqlSRq6urQkNDdfjwYbN906ZN+fq8su3YsUOSdOjQIT3yyCPy9vaWi4uLAgICNGbMGOXk5BQpl5IQHR2tatWqycXFRU2bNtX27dvzxSQkJOjRRx9V2bJl5e7urlatWumPP/4o8dwAADeHAh4AAAAAu1a3bl2dPHnS3LZs2XLN2AoVKuj1119XQkKCvvvuO/Xt21d9+/bV+vXrzZipU6dq9uzZmjt3rhITE1W2bFmFhYXpwoULkqTmzZtb9Xfy5En1799f/v7+atKkiSSpdOnS6t27tzZs2KBDhw5p5syZ+vDDDzV+/Pgi5VJUCxYsUEhIyDXbly1bpsjISI0fP167du1Sw4YNFRYWplOnTpkxCQkJevzxx9W2bVtt375dO3bsUEREhBwc+OchANirUrZOAAAAAACup1SpUvLx8SlU7J+LW0OHDtXChQu1ZcsWhYWFyTAMzZw5U2PGjFGnTp0kSYsWLZK3t7dWr16t7t27y8nJyaq/nJwcffHFFxoyZIgsFoskKSAgQAEBAWZM1apVtWnTJv3nP/8pdC6SlJ2drddff12ffvqp0tPTVa9ePU2ZMuW6RbrrmTFjhgYMGKC+fftKkubOnat169bpo48+0quvvipJGj58uF566SXzsyTVrFnzpvoDANwa/IoFAAAAgF07fPiwfH19FRAQoF69eiklJaVQxxmGobi4OB06dEitWrWSJB07dkypqakKDQ014zw8PNS0aVMlJCQUeJ41a9bot99+M4tiBTly5IhiYmLUunXrQuciSREREUpISNDSpUv13Xff6ZlnntHjjz9u9UhvYV28eFFJSUlW1+bg4KDQ0FDz2k6dOqXExER5eXmpefPm8vb2VuvWra87qxEAYHsU8AAAAADYraZNm2rBggWKiYnRnDlzdOzYMT388MM6d+7cNY/JyMiQm5ubnJyc1KFDB73zzjt67LHHJEmpqamSJG9vb6tjvL29zbY/mzdvnsLCwnTvvffma2vevLlcXFxUvXp1Pfzww3rjjTcKnUtKSormz5+vFStW6OGHH9b999+vkSNHqmXLlpo/f37hv6T/+fXXX5Wbm3vdazt69Kiky2sLDhgwQDExMXrggQfUpk2bmyoaAgBuDR6hBQAAAGC32rVrZ/7coEEDNW3aVFWrVtXy5cvVr1+/Ao8pV66c9uzZo/PnzysuLk6RkZEKCAi4qcdST5w4ofXr12v58uUFti9btkznzp3T3r179fLLL+uf//ynRo0aVahc9u3bp9zcXNWoUcPqnNnZ2apYsaKky0W+OnXqmG2XLl1STk6O3NzczH2vvfaaXnvttUJdT15eniTphRdeMGcUNmrUSHFxcfroo48UFRVVqPMAAG4tCngAAAAAbhuenp6qUaOGjhw5cs0YBwcHBQYGSpKCgoJ08OBBRUVFKSQkxFzbLi0tTVWqVDGPSUtLU1BQUL5zzZ8/XxUrVtSTTz5ZYF9+fn6SpDp16ig3N1cDBw7UiBEj5OjoeMNczp8/L0dHRyUlJZnxV1wp0Pn6+mrPnj3m/pUrV+rzzz/X4sWLzX0VKlSQJFWqVEmOjo5KS0uzOldaWpp53Veu+eqioCTVrl270I8mAwBuPR6hBQAAAHDbOH/+vH788Uer4tuN5OXlKTs7W5Lk7+8vHx8fxcXFme2ZmZlKTExUcHCw1XGGYWj+/Pnq3bu3SpcuXah+cnJyzFluN8qlUaNGys3N1alTpxQYGGi1XSm4lSpVymq/l5eXXF1drfZdKeA5OTmpcePGVteWl5enuLg489qqVasmX19fHTp0yCqvH374QVWrVr3hNQIAbMPuC3hRUVF68MEHVa5cOXl5ealz5875/mdz4cIFhYeHq2LFinJzc1OXLl3y/dYpJSVFHTp0UJkyZeTl5aWXX35Zly5dsorZtGmTHnjgATk7OyswMFALFizIl090dLSqVasmFxcXNW3aVNu3by/2awYAAABw2ciRIxUfH6+ffvpJW7du1VNPPSVHR0f16NFDktS7d2+NHj3ajI+KilJsbKyOHj2qgwcPavr06fr444/197//XZJksVg0bNgwTZo0SWvWrNG+ffvUu3dv+fr6qnPnzlZ9b9y4UceOHVP//v3z5bV48WItX75cBw8e1NGjR7V8+XKNHj1a3bp1M4t9N8qlRo0a6tWrl3r37q2VK1fq2LFj2r59u6KiorRu3bqb+r4iIyP14YcfauHChTp48KAGDx6srKws83FZi8Wil19+WbNnz9Znn32mI0eOaOzYsUpOTr7mI8kAANuz+0do4+PjFR4ergcffFCXLl3Sa6+9prZt2+rAgQMqW7aspMuvQV+3bp1WrFghDw8PRURE6Omnn9a3334rScrNzVWHDh3k4+OjrVu36uTJk+Zv0f7xj39Iuvw2qg4dOmjQoEFavHix4uLi1L9/f1WpUsV8xfuyZcsUGRmpuXPnqmnTppo5c6bCwsJ06NAheXl52eYLAgAAAO5gJ06cUI8ePfTbb7+pcuXKatmypbZt26bKlStLuvyLegeH/5+XkJWVpRdffFEnTpyQq6uratWqpU8++UTdunUzY0aNGqWsrCwNHDhQ6enpatmypWJiYuTi4mLV97x589S8eXPVqlUrX16lSpXSlClT9MMPP8gwDFWtWlUREREaPnx4kXKZP3++Jk2apBEjRujnn39WpUqV1KxZMz3xxBM39X1169ZNp0+f1rhx45SamqqgoCDFxMRYvdhi2LBhunDhgoYPH64zZ86oYcOGio2N1f33339TfQIASp7FMAzD1kkUxenTp+Xl5aX4+Hi1atVKGRkZqly5spYsWaK//e1vkqTk5GTVrl1bCQkJatasmb7++ms98cQT+uWXX8z/cc2dO1evvPKKTp8+LScnJ73yyitat26dvv/+e7Ov7t27Kz09XTExMZIuvwHrwQcf1Lvvvivp8nR0Pz8/DRkyRK+++uoNc8/MzJSHh4cyMjLk7u5e3F+NlVfr9SjR86N49G9jsXUKKITAWUtsnUKx4x5h/7g/3B5uxf3hVo4fcPP4cwJgL44M7WnrFIA7wq36d2BhxxB2/wjtn2VkZEj6/4Vak5KSlJOTo9DQUDOmVq1auu+++5SQkCBJSkhIUP369a1+6xQWFqbMzEzt37/fjLn6HFdirpzj4sWLSkpKsopxcHBQaGioGfNn2dnZyszMtNoAAAAAAACAorD7R2ivlpeXp2HDhqlFixaqV6+eJCk1NVVOTk7y9PS0ivX29lZqaqoZc3Xx7kr7lbbrxWRmZuqPP/7Q2bNnlZubW2BMcnJygflGRUVp4sSJN3exAAAAwDUwkxooHpO//9TWKQBAodxWM/DCw8P1/fffa+nSpbZOpVBGjx6tjIwMczt+/LitUwIAAAAAAMBt5raZgRcREaG1a9dq8+bNuvfee839Pj4+unjxotLT061m4aWlpZmvXvfx8cn3ttgrb6m9OubPb65NS0uTu7u7XF1d5ejoKEdHxwJjrpzjz5ydneXs7HxzFwwAAAAAAADoNpiBZxiGIiIitGrVKm3cuFH+/v5W7Y0bN1bp0qUVFxdn7jt06JBSUlIUHBwsSQoODta+fft06tQpMyY2Nlbu7u6qU6eOGXP1Oa7EXDmHk5OTGjdubBWTl5enuLg4MwYAAAAAAAAobnY/Ay88PFxLlizRF198oXLlyplr1nl4eMjV1VUeHh7q16+fIiMjVaFCBbm7u2vIkCEKDg5Ws2bNJElt27ZVnTp19Oyzz2rq1KlKTU3VmDFjFB4ebs6QGzRokN59912NGjVKzz//vDZu3Kjly5dr3bp1Zi6RkZHq06ePmjRpooceekgzZ85UVlaW+vbte+u/GAAAAAAAANwV7L6AN2fOHElSSEiI1f758+frueeekyS9/fbbcnBwUJcuXZSdna2wsDC99957Zqyjo6PWrl2rwYMHKzg4WGXLllWfPn30xhtvmDH+/v5at26dhg8frlmzZunee+/Vv/71L4WFhZkx3bp10+nTpzVu3DilpqYqKChIMTEx+V5sAQAAAAAAABQXuy/gGYZxwxgXFxdFR0crOjr6mjFVq1bVV199dd3zhISEaPfu3deNiYiIUERExA1zAgAAAAAAAIqD3a+BBwAAAAAAANzN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XhFFR0erWrVqcnFxUdOmTbV9+3ZbpwQAAIBiwlgPAADYIwp4RbBs2TJFRkZq/Pjx2rVrlxo2bKiwsDCdOnXK1qkBAADgL2KsBwAA7BUFvCKYMWOGBgwYoL59+6pOnTqaO3euypQpo48++sjWqQEAAOAvYqwHAADsVSlbJ3C7uHjxopKSkjR69Ghzn4ODg0JDQ5WQkFDgMdnZ2crOzjY/Z2RkSJIyMzNLNllJ2bk5Jd4H/rpz2RZbp4BCuBV/Z2817hH2j/vD7eFW3B+u9GEYRon3dTcr6ljPluM8ifs4UFzuxHHeuWzuD0BxuFX3h8KO9SjgFdKvv/6q3NxceXt7W+339vZWcnJygcdERUVp4sSJ+fb7+fmVSI64/cws+D8d2Jv3P7N1BrgLcX+4TdzC+8O5c+fk4eFxy/q72xR1rMc4D7gzzPT43NYpALBXt/jfgTca61HAK0GjR49WZGSk+TkvL09nzpxRxYoVZbEws+Jul5mZKT8/Px0/flzu7u62TgeAHeH+gKsZhqFz587J19fX1qngKozzcD3cxwFcC/cH/Flhx3oU8AqpUqVKcnR0VFpamtX+tLQ0+fj4FHiMs7OznJ2drfZ5enqWVIq4Tbm7u3PjBlAg7g+4gpl3Ja+oYz3GeSgM7uMAroX7A65WmLEeL7EoJCcnJzVu3FhxcXHmvry8PMXFxSk4ONiGmQEAAOCvYqwHAADsGTPwiiAyMlJ9+vRRkyZN9NBDD2nmzJnKyspS3759bZ0aAAAA/iLGegAAwF5RwCuCbt266fTp0xo3bpxSU1MVFBSkmJiYfIsdA4Xh7Oys8ePH53v8BgC4PwC2wVgPxYX7OIBr4f6Am2UxbvSeWgAAAAAAAAA2wxp4AAAAAAAAgB2jgAcAAAAAAADYMQp4AAAAAAAAgB2jgAcU0nPPPafOnTsX6RiLxaLVq1eXSD7X89NPP8lisWjPnj23vG/gbhQSEqJhw4aZn6tVq6aZM2faLJ+btWDBAnl6eto6DQC45RjnAbgWxnmwFxTwgP957rnnZLFYZLFY5OTkpMDAQL3xxhu6dOmSJGnWrFlasGBBiedx8eJFTZ06VQ0bNlSZMmVUqVIltWjRQvPnz1dOTk6J9w/cjQzDUGhoqMLCwvK1vffee/L09NSJEydskFnhpaamasiQIQoICJCzs7P8/PzUsWNHxcXF2To1ALA5xnnA3YtxHu4UpWydAGBPHn/8cc2fP1/Z2dn66quvFB4ertKlS2v06NHy8PAo8f4vXryosLAw7d27V2+++aZatGghd3d3bdu2Tf/85z/VqFEjBQUFlXgewN3GYrFo/vz5ql+/vt5//3298MILkqRjx45p1KhRmjNnju69914bZ3ltP/30k1q0aCFPT09NmzZN9evXV05OjtavX6/w8HAlJyfbOkUAsDnGecDdiXEe7hTMwAOu4uzsLB8fH1WtWlWDBw9WaGio1qxZIyn/oxUhISF66aWXNGrUKFWoUEE+Pj6aMGHCdc8/fvx4ValSRd99912B7TNnztTmzZsVFxen8PBwBQUFKSAgQD179lRiYqKqV68uSYqJiVHLli3l6empihUr6oknntCPP/6Y73zJyclq3ry5XFxcVK9ePcXHx9/cFwPcBfz8/DRr1iyNHDlSx44dk2EY6tevn9q2batGjRqpXbt2cnNzk7e3t5599ln9+uuvhT53SkqKOnXqJDc3N7m7u6tr165KS0uTJGVkZMjR0VE7d+6UJOXl5alChQpq1qyZefwnn3wiPz+/a57/xRdflMVi0fbt29WlSxfVqFFDdevWVWRkpLZt22bGzZgxQ/Xr11fZsmXl5+enF198UefPn893vtWrV6t69epycXFRWFiYjh8/XuhrBQB7xTgPuHsxzvt/jPNuXxTwgOtwdXXVxYsXr9m+cOFClS1bVomJiZo6dareeOMNxcbG5oszDENDhgzRokWL9J///EcNGjQo8HyLFy9WaGioGjVqlK+tdOnSKlu2rCQpKytLkZGR2rlzp+Li4uTg4KCnnnpKeXl5Vse8/PLLGjFihHbv3q3g4GB17NhRv/32W1G+AuCu0qdPH7Vp00bPP/+83n33XX3//fd6//339eijj6pRo0bauXOnYmJilJaWpq5duxbqnHl5eerUqZPOnDmj+Ph4xcbG6ujRo+rWrZskycPDQ0FBQdq0aZMkad++fbJYLNq9e7c56IqPj1fr1q0LPP+ZM2cUExOj8PBw8x5xtavXOnFwcNDs2bO1f/9+LVy4UBs3btSoUaOs4n///Xe99dZbWrRokb799lulp6ere/fuhbpWALidMM4D7i6M8xjn3fYMAIZhGEafPn2MTp06GYZhGHl5eUZsbKzh7OxsjBw5Ml+7YRhG69atjZYtW1qd48EHHzReeeUV87MkY8WKFUbPnj2N2rVrGydOnLhuDq6ursZLL71U5NxPnz5tSDL27dtnGIZhHDt2zJBkTJ482YzJyckx7r33XmPKlClFPj9wN0lLSzMqVapkODg4GKtWrTLefPNNo23btlYxx48fNyQZhw4dMgzj8v1g6NChZnvVqlWNt99+2zAMw9iwYYPh6OhopKSkmO379+83JBnbt283DMMwIiMjjQ4dOhiGYRgzZ840unXrZjRs2ND4+uuvDcMwjMDAQOODDz4oMN/ExERDkrFy5coiX+uKFSuMihUrmp/nz59vSDK2bdtm7jt48KAhyUhMTCzy+QHAXjDOA2AYjPMY593emIEHXGXt2rVyc3OTi4uL2rVrp27dul33cYk//4a1SpUqOnXqlNW+4cOHKzExUZs3b9Y999xz3f4NwyhUnocPH1aPHj0UEBAgd3d3VatWTdLl6dtXCw4ONn8uVaqUmjRpooMHDxaqD+Bu5eXlpRdeeEG1a9dW586dtXfvXn3zzTdyc3Mzt1q1aklSgY80/dnBgwfl5+dn9WhEnTp15Onpaf59bN26tbZs2aLc3FzFx8crJCREISEh2rRpk3755RcdOXJEISEhBZ6/sPcNSfr3v/+tNm3a6J577lG5cuX07LPP6rffftPvv/9uxpQqVUoPPvig+blWrVpWuQLA7YpxHgDGeYzzbmcU8ICrPPLII9qzZ48OHz6sP/74w3x04lpKly5t9dliseR7vOGxxx7Tzz//rPXr19+w/xo1ahRqEdKOHTvqzJkz+vDDD5WYmKjExERJuu5jIAAKr1SpUipV6vJ7ns6fP6+OHTtqz549Vtvhw4fVqlWrYumvVatWOnfunHbt2qXNmzdbDezi4+Pl6+trro30Z9WrV5fFYrnhveOnn37SE088oQYNGujzzz9XUlKSoqOjJXHvAHB3YJwHQGKch9sXBTzgKmXLllVgYKDuu+8+86b+Vz355JNasmSJ+vfvr6VLl143tmfPnvr3v/+t3bt352vLyclRVlaWfvvtNx06dEhjxoxRmzZtVLt2bZ09e7bA8129qOmlS5eUlJSk2rVr/7ULAu4yDzzwgPbv369q1aopMDDQarveP/yuqF27to4fP261QPCBAweUnp6uOnXqSLq8fkmDBg307rvvqnTp0qpVq5ZatWql3bt3a+3atddcF0WSKlSooLCwMEVHRysrKytfe3p6uiQpKSlJeXl5mj59upo1a6YaNWrol19+yRd/6dIlc6FlSTp06JDS09O5dwC47THOA/BnjPMY591OKOABt8BTTz2ljz/+WH379tVnn312zbhhw4apRYsWatOmjaKjo7V3714dPXpUy5cvV7NmzXT48GGVL19eFStW1AcffKAjR45o48aNioyMLPB80dHRWrVqlZKTkxUeHq6zZ8/q+eefL6nLBO5I4eHhOnPmjHr06KEdO3boxx9/1Pr169W3b1/l5ube8PjQ0FDVr19fvXr10q5du7R9+3b17t1brVu3VpMmTcy4kJAQLV682BzEVahQQbVr19ayZcuuO7CTLv9dz83N1UMPPaTPP/9chw8f1sGDBzV79mzzEavAwEDl5OTonXfe0dGjR/Xxxx9r7ty5+c5VunRpDRkyRImJiUpKStJzzz2nZs2a6aGHHirK1wYAdw3GecDti3Ee47zbCQU84Bb529/+poULF+rZZ5/VypUrC4xxdnZWbGysRo0apffff1/NmjXTgw8+qNmzZ+ull15SvXr15ODgoKVLlyopKUn16tXT8OHDNW3atALPN3nyZE2ePFkNGzbUli1btGbNGlWqVKkkLxO44/j6+urbb79Vbm6u2rZtq/r162vYsGHy9PSUg8ON/zdqsVj0xRdfqHz58mrVqpVCQ0MVEBCgZcuWWcW1bt1aubm5VmughISE5NtXkICAAO3atUuPPPKIRowYoXr16umxxx5TXFyc5syZI0lq2LChZsyYoSlTpqhevXpavHixoqKi8p2rTJkyeuWVV9SzZ0+1aNFCbm5u+XIFAFhjnAfcnhjnMc67nViMoqyKCAAAAAAAAOCWYgYeAAAAAAAAYMco4AEAAAAAAAB2jAIeAAAAAAAAYMco4AEAAAAAAAB2jAIeAAAAAAAAYMco4AEAAAAAAAB2jAIeAAAAAAAAYMco4AEAAAAAAAB2jAIeAAAAAAAAYMco4AHAn6SmpmrIkCEKCAiQs7Oz/Pz81LFjR8XFxdk6NQAAAPwFjPMA3K5K2ToBALAnP/30k1q0aCFPT09NmzZN9evXV05OjtavX6/w8HAlJyfbOkUAAADcBMZ5AG5nzMADgKu8+OKLslgs2r59u7p06aIaNWqobt26ioyM1LZt2yRJKSkp6tSpk9zc3OTu7q6uXbsqLS3NPMeECRMUFBSkjz76SPfdd5/c3Nz04osvKjc3V1OnTpWPj4+8vLz01ltvWfVtsVg0Z84ctWvXTq6urgoICNBnn31mFfPKK6+oRo0aKlOmjAICAjR27Fjl5OTk6/vjjz9WtWrV5OHhoe7du+vcuXOSpEWLFqlixYrKzs62Om/nzp317LPPFut3CQAAYE8Y5wG4nVHAA4D/OXPmjGJiYhQeHq6yZcvma/f09FReXp46deqkM2fOKD4+XrGxsTp69Ki6detmFfvjjz/q66+/VkxMjD799FPNmzdPHTp00IkTJxQfH68pU6ZozJgxSkxMtDpu7Nix6tKli/bu3atevXqpe/fuOnjwoNlerlw5LViwQAcOHNCsWbP04Ycf6u23387X9+rVq7V27VqtXbtW8fHxmjx5siTpmWeeUW5urtasWWPGnzp1SuvWrdPzzz//l79DAAAAe8Q4j3EecNszAACGYRhGYmKiIclYuXLlNWM2bNhgODo6GikpKea+/fv3G5KM7du3G4ZhGOPHjzfKlCljZGZmmjFhYWFGtWrVjNzcXHNfzZo1jaioKPOzJGPQoEFW/TVt2tQYPHjwNfOZNm2a0bhxY/NzQX2//PLLRtOmTc3PgwcPNtq1a2d+nj59uhEQEGDk5eVdsx8AAIDbGeM8xnnA7Y418ADgfwzDuGHMwYMH5efnJz8/P3NfnTp15OnpqYMHD+rBBx+UJFWrVk3lypUzY7y9veXo6CgHBwerfadOnbI6f3BwcL7Pe/bsMT8vW7ZMs2fP1o8//qjz58/r0qVLcnd3tzrmz31XqVLFqp8BAwbowQcf1M8//6x77rlHCxYs0HPPPSeLxXLD6wcAALgdMc5jnAfc7niEFgD+p3r16rJYLMWygHHp0qWtPlsslgL35eXlFfqcCQkJ6tWrl9q3b6+1a9dq9+7dev3113Xx4sUb9n11P40aNVLDhg21aNEiJSUlaf/+/XruuecKnQcAAMDthnEegNsdBTwA+J8KFSooLCxM0dHRysrKyteenp6u2rVr6/jx4zp+/Li5/8CBA0pPT1edOnX+cg5XFlC++nPt2rUlSVu3blXVqlX1+uuvq0mTJqpevbr++9//3lQ//fv314IFCzR//nyFhoZa/aYZAADgTsM4D8DtjgIeAFwlOjpaubm5euihh/T555/r8OHDOnjwoGbPnq3g4GCFhoaqfv366tWrl3bt2qXt27erd+/eat26tZo0afKX+1+xYoU++ugj/fDDDxo/fry2b9+uiIgISZd/c5ySkqKlS5fqxx9/1OzZs7Vq1aqb6qdnz546ceKEPvzwQxY1BgAAdwXGeQBuZxTwAOAqAQEB2rVrlx555BGNGDFC9erV02OPPaa4uDjNmTNHFotFX3zxhcqXL69WrVopNDRUAQEBWrZsWbH0P3HiRC1dulQNGjTQokWL9Omnn5q/8X3yySc1fPhwRUREKCgoSFu3btXYsWNvqh8PDw916dJFbm5u6ty5c7HkDgAAYM8Y5wG4nVmMwqzmCQAocRaLRatWrbplA602bdqobt26mj179i3pDwAA4G7FOA/AX8VbaAHgLnP27Flt2rRJmzZt0nvvvWfrdAAAAFBMGOcBdy4KeABwl2nUqJHOnj2rKVOmqGbNmrZOBwAAAMWEcR5w5+IRWgAAAAAAAMCO8RILAAAAAAAAwI5RwAMAAAAAAADsGAU8AAAAAAAAwI5RwAMAAAAAAADsGAU8AAAAAAAAwI5RwAMAAAAAAADsGAU8AAAAAAAAwI5RwAMAAAAAAADs2P8BaP/qrBL8c6k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Metin kutusu 8"/>
          <p:cNvSpPr txBox="1"/>
          <p:nvPr/>
        </p:nvSpPr>
        <p:spPr>
          <a:xfrm>
            <a:off x="307974" y="2354138"/>
            <a:ext cx="2967487" cy="1384995"/>
          </a:xfrm>
          <a:prstGeom prst="rect">
            <a:avLst/>
          </a:prstGeom>
          <a:noFill/>
        </p:spPr>
        <p:txBody>
          <a:bodyPr wrap="square" rtlCol="0">
            <a:spAutoFit/>
          </a:bodyPr>
          <a:lstStyle/>
          <a:p>
            <a:pPr algn="just"/>
            <a:r>
              <a:rPr lang="tr-TR" sz="2800" dirty="0" smtClean="0">
                <a:latin typeface="Angsana New" pitchFamily="18" charset="-34"/>
                <a:cs typeface="Angsana New" pitchFamily="18" charset="-34"/>
              </a:rPr>
              <a:t>I</a:t>
            </a:r>
            <a:r>
              <a:rPr lang="en-US" sz="2800" dirty="0" smtClean="0">
                <a:latin typeface="Angsana New" pitchFamily="18" charset="-34"/>
                <a:cs typeface="Angsana New" pitchFamily="18" charset="-34"/>
              </a:rPr>
              <a:t>t </a:t>
            </a:r>
            <a:r>
              <a:rPr lang="en-US" sz="2800" dirty="0">
                <a:latin typeface="Angsana New" pitchFamily="18" charset="-34"/>
                <a:cs typeface="Angsana New" pitchFamily="18" charset="-34"/>
              </a:rPr>
              <a:t>is seen that the demand is higher on the third day of the week for both companies.</a:t>
            </a:r>
          </a:p>
        </p:txBody>
      </p:sp>
      <p:sp>
        <p:nvSpPr>
          <p:cNvPr id="3" name="AutoShape 2" descr="data:image/png;base64,iVBORw0KGgoAAAANSUhEUgAAAk0AAAGwCAYAAAC0HlECAAAAOXRFWHRTb2Z0d2FyZQBNYXRwbG90bGliIHZlcnNpb24zLjcuMSwgaHR0cHM6Ly9tYXRwbG90bGliLm9yZy/bCgiHAAAACXBIWXMAAA9hAAAPYQGoP6dpAACIoUlEQVR4nO3deViU1dsH8O+w7yAomwLijgvuImrmguL609TKNJfSrMRKfUuzzPY0W1zKJStTS9M2zTS33BdERXEXFUFQBERk35nn/eMwA8g2AzM8A34/18XFMPPMzM0wzNxzzn3uo5AkSQIRERERVchI7gCIiIiIagMmTUREREQaYNJEREREpAEmTUREREQaYNJEREREpAEmTUREREQaYNJEREREpAETuQOoK5RKJWJjY2FrawuFQiF3OERERKQBSZKQlpYGd3d3GBlVPJbEpElHYmNj4eHhIXcYREREVAUxMTFo1KhRhccwadIRW1tbAOJBt7OzkzkaIiIi0kRqaio8PDzU7+MVYdKkI6opOTs7OyZNREREtYwmpTUsBCciIiLSAJMmIiIiIg0waSIiIiLSAJMmIiIiIg0waSIiIiLSAJMmIiIiIg0waSIiIiLSAJMmIiIiIg0waSIiIiLSAJMmIiIiIg0waSIiIiLSAJMmIiIiIg0waSIiqouUSvFFRDrDpIkMT8pdICdN7iiIareds4CFjYCHt+WOhMqTnQKc/RnIy5I7EtIQkyYyLA8igG86AVuelzsSotorLxs4vxnIywBuHZQ7GirPvveB7TOAkNVyR0IaYtJEhuX6biA/G4g8AuRmyB0NUe0UHSz+jwDg/nV5Y6GySRIQvkucjg2TNRTSHJMmMiyRR8R3SQnEXZQ3FqLaqvjo0v1r8sVB5Yu/BKTHidP3w+WNhTTGpIkMR0E+cPtE0c+x5+SLhag2iyieNPEN2SDd/K/o9IObQEGefLGQxpg0keGIOw/kpBb9zKTJcEUcBK7vkTsKKktGIhB3oejn1DtcWGGIbhRLmpR5QFKkfLGQxmRNmo4cOYLhw4fD3d0dCoUC27ZtK3G5JElYsGAB3NzcYGlpiYCAANy4caPEMUlJSRg/fjzs7Ozg4OCAKVOmID09vcQxFy5cwBNPPAELCwt4eHhg8eLFpWL5/fff0apVK1hYWKBdu3b4999/df77UiUij4rvFvbiO5Mmw5SRCGx8Gtg8Dki/L3c09Khbh8R3l7aAtbM4nci6JoOSnQrEnBSnbVzE90SOCNYGsiZNGRkZaN++PVasWFHm5YsXL8by5cuxevVqhISEwNraGoGBgcjOzlYfM378eFy+fBn79u3Djh07cOTIEUybNk19eWpqKgYOHAgvLy+Ehobiiy++wAcffIA1a9aojzlx4gSee+45TJkyBefOncPIkSMxcuRIXLp0SX+/PJWmqmfqMkV8T7whXlzIsFzbKT4ZK/NLjmiQYVDVMzXpAzRoKU5zis6wRB4W/z+OTYGm/cR5rD2rFWRNmgYPHoxPPvkETz31VKnLJEnC0qVLMX/+fIwYMQK+vr7YsGEDYmNj1SNSV69exe7du/HDDz/Az88PvXr1wjfffIPNmzcjNjYWALBx40bk5uZi7dq1aNOmDcaOHYvXX38dX3/9tfq+li1bhkGDBuGtt96Cj48PPv74Y3Tq1AnffvttjTwOBDGfH134yavtKMDeA4DEN2VDdPWfotPx/GBhUCQJiDgkTjftCzRoJU7zDdmw3NgnvjcLYGJbyxhsTVNkZCTi4uIQEBCgPs/e3h5+fn4IDg4GAAQHB8PBwQFdunRRHxMQEAAjIyOEhISoj+nduzfMzMzUxwQGBiI8PBwPHz5UH1P8flTHqO6nLDk5OUhNTS3xRdVw96zoKWPpCDi3Adw7iPM5RWdYspKLpn8AII5Jk0F5cFPUMBmbAZ49ir0hc3rOYEgScHO/ON18ABPbWsZgk6a4OLEU08XFpcT5Li4u6svi4uLg7Oxc4nITExM4OjqWOKas2yh+H+Udo7q8LAsXLoS9vb36y8PDQ9tfkYqLKpyaa9wLMDIC3DuKn5k0GZYbe8XUnKLwpYMjTYZFtWrOsztgZlUsaeIbssG4f60wsTUHvHoC9VuI8xNvAMoCeWOjShls0mTo5s2bh5SUFPVXTEyM3CHVbqp6Ju/e4juTJsN05W/x3Xes+J54HcjPkS8eKkldz9RXfFeNYjyM4lYdhkLVaqBxL5HY1mssEqj8bCA5WtbQqHIGmzS5uroCAOLj40ucHx8fr77M1dUVCQkJJS7Pz89HUlJSiWPKuo3i91HeMarLy2Jubg47O7sSX1RF+TlAzClxuvET4rsqaUq6BWQ9lCcuKik3o2haofsrgIWDKGZlLYZhKMgrWoHatDBpsm4g/k6QxNQdyU9Vz9R8gPhuZFw02sT/JYNnsEmTt7c3XF1dsX//fvV5qampCAkJgb+/PwDA398fycnJCA0NVR9z4MABKJVK+Pn5qY85cuQI8vKKGoft27cPLVu2RL169dTHFL8f1TGq+yE9u3NafMqydi6aTrCsB9TzFqfvnZcvNipy8z8gPwtw8AJcfQHXduJ8TtEZhruhQG6aqAt0bS/OUyiK1czwDVl2OeliixtAFIGrcBq11pA1aUpPT0dYWBjCwsIAiOLvsLAwREdHQ6FQYObMmfjkk0+wfft2XLx4ERMnToS7uztGjhwJAPDx8cGgQYPw0ksv4dSpUzh+/DhmzJiBsWPHwt3dHQAwbtw4mJmZYcqUKbh8+TK2bNmCZcuWYfbs2eo43njjDezevRtfffUVrl27hg8++ABnzpzBjBkzavoheTypp+aeEC/yKqrRprtnaz4mKk21as5nuPg7ubQVP7MY3DCo6pmaPCnqAlX4hmw4oo4CBbnig4dTs6LzmdjWGiZy3vmZM2fQt29f9c+qRGbSpElYt24d5syZg4yMDEybNg3Jycno1asXdu/eDQsLC/V1Nm7ciBkzZqB///4wMjLC6NGjsXz5cvXl9vb22Lt3L4KCgtC5c2fUr18fCxYsKNHLqUePHti0aRPmz5+Pd955B82bN8e2bdvQtm3bGngUSD2loJqaU3HvCFz+i3VNhiA/p6gDeOsR4rtr4f9HPPcINAiP1jOpcEm74SjeaqD4B8QGquk5JraGTtakqU+fPpAkqdzLFQoFPvroI3z00UflHuPo6IhNmzZVeD++vr44evRohcc8/fTTePrppysOmHQvN1NMzwFFReAq6mLwsBoNicpw65DY4sbWDWhY2OKj+EiTJJV8E6CalZ0C3DkjTjdl0mSQJAm4+Ug9k4pqpCnxOv+XDJzB1jTRYyImRCxht2sIODYpeZlbYV1GSrTYukPfkqOBzCT9309tdHW7+N5qWNHUT4NWgMIYyEoC0u7JFxsBUccAqUB0mHbwLHmZ6g05KYKbwsrpwU3xGmNsVnpU3bEJYGQC5KYDqXfliY80wqSJ5KWqZ2r8ROlPVxZ2gFNzcVrfo02pscA3XYClvsCp79kvpbiCfOBa4V6MPsOLzje1AOoX/n1Y1yQvVT3To6NMgPhAYmYjVjom3arZuKiIqtWApz9gblPyMmPTohonTtEZNCZNJK+owmlT7yfKvrym+jXd/A8oyBGrj/59E1gbCMRf1u991ha3j4vRJEtH0YyvOBfWNRmE8uqZAPFhpD5rZmT3aKuBR7HtQK3ApInkk5NWtDLu0eFqlZpKmlRbg3j6A2a2os7qu97A/o/YFFA9NTcEMH6kDNKVK+hklxwjpn4UxuV/+ODqLHnlZoopVKBkq4HiuJ1KrcCkieQTfVLUYTh4AfW8yj6mJpImpRK4dVic7vceEBQianeU+cDRr4BVPUrut/Y4USqBqzvEaZ8RpS93Ya8m2alGmRp2Bizsyz6GxeDyun1cjGTbNSpKjh7FfQJrBSZNJJ/IwkSlvE/HgGigqDAC0mKBtPL3AqyWhCtAZiJgagU06grYNwTGbgSe/UWsFku6BWwYAWx99fErFL9zGkiPA8ztRP+fR6lGmh7c5IicXCqqZ1Jh0iQv9dRcQPkr44qPNFWwqpzkxaSJ5KPuz9S7/GPMbYD6hS/4+ioGV40iefUETMyKzvcZLkadur4EQAGc3wR82wU4v+XxeVFTTc21CARMzEtfbuMCWNUHJKVIPqlmKZVFz9+y6plUVElT4nUucpCDqgi8vKk5QBSCK4yA7GQgPaH840hWTJpIHlkPgbgL4nRFI02A/qfo1G86ZYykWNgDQ78EpuwFnFsDmQ+ArdOAn58CkiL1E4+hkKSipMnnf2Ufo1CwrklOcedFkb6ZLdCoS/nHOXgBJhZiiij5ds3FR2KkOilCtBTwLuM1RsXUQmzeC7CuyYAxaSJ53D4hRiecmgF27hUfq8+kKT9XxAIATfqUf5xHN2DaYVHzZGwu6khW+gPHltbd3jdxF0RfGRNLoFn/8o9Tr6Bj0lTjVFNzjXuJZevlMTIuat/BKbqapdrk2qO7aKNSERbsGzwmTSSP8rZOKUvDTuJ77DndT4vdPQPkZYgpJuc2FR9rYgb0fhOYHiy6l+dnAf+9D6zpKzZLrWuuFI4yNQ8AzKzLP061cS9HmmreLQ3qmVS4B508itczVUY9jcqkyVAxaSJ5VNafqTiXNmJoOyNB991yVVNz3r1LbnJaEaemwMTtwIiVgGU90aPohwBg34K6VS+i3qC3nKk5FfVI0+XHp9bLEORmihWoQMX1TCrqUQyuzqoxedlFDXwrqmdS4UiTwWPSRDUv40HRVI4mI02mloCzjzit6yk6VauBiqbmyqJQAB3HAzPOAL7PiqnG48uAP14QL5S13f1w8WnXyFQUgVekfgtxXE6KmM6jmhF9AijIFR2/VZ3ZK8JNYWte9AkxIm3rVvThoiIcDTR4TJqo5qlGmRr4ADbOml1HH3VN2alFmwVrmzSpWNcHRq0BRv8oEocrfwMbx4gNVGuKPkZ3VAXgTfqU3/tHxcSs6BMy65pqjqqeqUlfzTZ4fXRTWNK/G6pVc/01+xupuoJn3BcfLsngMGmimqfN1JyKPpKm2ydEc816jctvrqmpdmOA5/8Uq5iijgI/DdVfXymV6JPAt12BHweKqRpdUtUzta5kak6FK+hqnmpqWZN6JoCbwspBk1YDxZlZA/aFGy6zrskgMWmimqcqAveuoD/To4onTbr6lBxZxam58jR5EnhhJ2DtLOqcfhwAJN7UzW0XV5APHFoE/DRYjBrcOSW2e9GVh1Fi5ZzCCGg5RLPrcAVdzUpPKHqsNX3+GpsCjk3FaU7/6F9ytEh8FMaa1ZypsBGpQWPSRDUrLb7wE5Si9OavFXFuDRibif5Ouuozo+7P1Ec3twcAbu1FTyfHJuJFc+1A4I4OV9YlRwPrhwGHFoo6qqb9xPkhq4oKTqtLVQDu1VNMP2rClUlTjVI9d119Nf8bAXxDrkmqUaZGXQFLB82vx7+RQWPSVJdlJAKbnhWjEgX5ckcjqKbmXNsCVo6aX8/EXKyiA3QzRZcWX9TBuqKO5FXh6A28uFeMjmU+EEmOatlxdVzeCqzqBUQHi21NRv0ATNgKdH5BXL4tSGyCXF1XKmloWRbVHnRJkUBOevVjoIppsnVKWbg6q+ao6pk0aTVQHIvBDRqTprrs5Erg+m4xKvHLU0D6fbkjKhoNqUqiosu6JlUcrr6AtVP1b+9RNg2ASTuApv2BvEzg17FA2K9Vu62cdODvIOD3yWKFWqOuwCtHAd+nxeUDPxYdn1OigT3vVi/u1Htiug8AfIZpfj1rJ7FCCBK3U9E3SSrqz6TNtA/AUYyakp9bNP3fbIB212Via9CYNNVVBXnAuV/EaYWxSBLWPAncOSNvXFFVqGdS0WXSpI+puUeZ2wDPbRYtCZT5wLZXRAdxbWqyYsPE3+3cLwAUQO+3gBd2FW23AADmtsDIleLys+urN6p1bYf43qhb5Z3aH6Wqa4q7WPX7p8rdDwfS7oltUTz9tbtu8VEMrqDTn5iTouDeuoH4YKYN1Qq6tNiaXYVLGmHSVFeF7wLS40VR8suHxRYKqXeBtYOA0z/K84KZckfsw6QwAry0fLEHiiVN58VGpVUlSRXvN6dLJmbAyNWA/wzx83/vA3veqTx+pRI48Y1omvngpujFM3kH0G9+2dtlNO4FdJ8uTv89A8hMqlq86r3mhmt/XdY1lU2p1M20qYpqlMnTX+xXpg1uClszVB9cmgVo3jRXxdKhcNQWQOINnYZF1cekqa4K/Ul87/i82ObipQPijVCZB+ycDWybDuRl1WxMqlVzbh0q7/1TlgatxKfrnBTgYTU2y026BaTeEYXl2n5SrwojIyDwU2DgJ+LnkyuBv14SQ/hlSYsHNo4G9s4Xfy+f4cArx0RiVJH+74nkOD0O2DVX+zgzHgBRx8XpqiRNLmw7UEpuplgM8JUPcDtYN7dZ1XomQDSKVY1Sckm7/qj2m9O01cCjWNdksJg01UUPo4CIA+J0p4niu4Ud8MzPwICPxCfN85vEkvikaiQf2qrO1BwgRlhU+5xVZ4pO9Undw6/iPdV0rcdrwKjvRa+cS38Am54uPQJxfQ+wqof4+5lYAsOXib+bJkXzppbAU9+Jv+/F30SjTW2E/yv6Vrm2E8Xs2iq+nUp1RgLrCkkC/nldNFDNTQN+mwikVLM/Un4uEHVMnNa2nkmlPuua9CrlLpBwWfwfqla3aqs+kyZDxaSpLgpdL7437VfyzU+hAHq+AUzYJjaojbso6mWu79V/TJJUVHytTVPLR7kXbt5792zVb0O935yep+bK4vsMMO43wNRaxLFuqJgmycsWo0ObngEyE8VqtJcPA50na9ZJWKVRZ6DXbHF6xyztiv/VU3MjNL9OcU7NAGNzsQFydUYC64qTK4GLv4uawnreYu/E3yZUb5udO6eLNpjWZFuOsnAUQ78iCkeZGnbWboVwcSzYN1hMmuqa4gXgnSeXfUyTJ4GXjwANu4hCw01PAwcX6nd04GEUkBIjRlk8ulf9dqpbDK4sKJom1GcReEWa9Rf1SVb1gXvnxYjfD/2BkNXicr9Xgan/Fb1wauvJueINNfMBsGOmZvVr2SlFyWRVpuYAwNikaI/Ax72uKfIIsPc9cTrwM2DiNrG5891Q4N//q3pNoXrVXB/ta2VUuDpLv4rXM1WV+m/ExNbQMGmqa8L/FZ9orZ0r7uZs3xB44V+g61Tx8+FFhaMcVSwgroxqaq5hZ7GqrKpUSdO98yIB0ta986II1tyu6Lbk0LCTaIJZr7FIKOMviSRq3O/A4EXaF/gWZ2IGPLVa7IV3bQdw4bfKr3N9r9j8tX4LwLlV1e+b26kAyTGiPYRUIFZO+r0s/s5j1oopm3O/AKd/qNptV6eeSUW9cS+TJrXIo8DWV8XUcnUU5BV9+NC21UBxqqQpOQbIzaheTKRTTJrqmtB14nvH58teZVWciTkw9CuxusvEAri5T0zX3Tuv+7iqsnVKWeo3F1NbeRlVW1miekFr3EuMjMjJqalogtlsANB6JPDqCaDFQN3ctms7oM/b4vS/b1VeS1OdVXPFqZpcPq4jTXlZwJbnxSifqy8wbGnR9GrTfkDAB+L07rfF3ofayHoIxBZOS1e1ngkotilsgv4+JNUm0SeBjU+LOs8fBhR1xK+KO6eBnFTA0hFw71D127F2Eh+iIHEFnYFh0lSXJEUWFYB3nqT59To8B0zZJz4NJ0eLDWDPbdRdXJJUNNLUuBr1TABgZCy2KgGqNkWn6/3mqsvWBXj+D+CZ9eK0LvWcKUb2clKA7a+VPyWUm1m05YM2XcDL8jiPNEkSsGM2cC9MvGk++wtgZlXymB6vA21Hi75d2haGRx4VW+fUbyFGiqvK3Baw9xCnE69X/XbqgrhLYoQ9P0us6M3LEEnvoUVVK1dQT831F69V1cG6JoPEpKkuObtBfG/ar2TzQ024+QLTDgHNA4H8bODv6cA/M4H8nOrH9eCmaMZnbAZ4dKv+7VW1rikvq2jZt6EkTfpkbFI0ihixv2gU8lER+0XXcgfPooS0qlRb3aREA1nJ1but2ub0D2K0QmEkpuLqeZU+RqEA/veNqDnLuC/eoDUtDFd9IKrOKJOKarTpca6ZSYoEfhkl6vk8ugMzLwF+r4jLDi0Efp+o/ZZAqg8f1ZmaU2HBvkFi0lRXlCgAf6Fqt2FZT3Sw7vsuAIXo9fTzU9VvzKdaNefhJ5bFV1dVk6aYEKAgB7BxLXrTqOsatAD6vy9O73m37BYTxfea02alXlks6xWNYlS3PqQ2uX1CTLkBQMCHFdccmVkDYzeKxyr2LLBTw8LwWzqoZ1J53IvB0+LFa1t6PODcBhi3RbRlGfw58L9vRT3g1X/EqPvDKM1vM+6COF3VVgPFPe5/IwPFpKmuUBWA27gALQdX/XaMjIAn5wDj/wDM7YHbx4FfxgDZqVW/TV1Nzamokqa4C9ptRHyr2NRcdZOD2sTvFcCrl5h6+Duo5LRDfq7YnxCo/tScistj1hk8NVZMtSnzgTajRD+uytRrDIz5SYxKhWlQGJ4UKd68jUwqb3KqCUOd+kmOFns06rPxblYy8Mto0RbDwQuY8Jfowq3SaQIweadYTJNwGVjTt+iDX0VUrQbcO4q9J6tL9TdiE1KDwqSprjhTrAN4ZQXgmmgeIJZJW9iLfZRUw9jakqRiReA6Spocm4jVb/nZ2g1d18R+c4bIyAgYuUIU0N8+DoSsKros8rAoXLVxFRsB64K6rukx2IMuPwfYMkFMtTm3AUZ8q3lC3rSvGJUCxCiVqht7WVSjTI26ipqk6jLEpCnmNPDdk2KPxu/76ye2vCzg1+eA+IsiKZq4DbB1LX2cp58oV3DrAGQlARtGAiFrKh4R1EWrgeJUDS6TbummTIJ0gklTXZAUWfiiqijqAK4LDTsBE7cDFg5iVcjPT2lfp5JwVTRrNLEURcm6YGSkfTF41sOiY/W935whqtdYbOUCAP99WPSGpF41N6zqfX8e9TiNNP37FnD3jPhwMfYX7TvM93gNaDtGjFL9Pknsz1gWVasBXdQzAUXT06l3dLsvXlWF7wbWDxcJClA4wtMHOPuz7vbJLMgHfn8BiD4hRtEn/CU+gJXHviHw4m6g3dOifcSut0SH97K2PyrIL6o500U9EyCSOXN7Ufz/4KZubpOqjUlTXXC2WAdwbQvAK+PeAZj0j1gNdDcU2DBCu2XKqqk5z+6ixYHO4tKyrinqGABJvFnYuesujtqk82SgaX9R17X1FfHp9dpOcVl1Ww0Up9rqJuGqdtOntc2Znwr/9xTA6LUVvwGXR10Y3q6wMLyMjuHKgqLpIV3UMwGiU7VN4WpNuVfQnd0AbB4nVrA1GwC8HiaSw7xMYPsMsU9jdcoDADElvf014PousTBi3Oai52lFTC3F1kcDPgKgELGuH156s+PYs6L/m4W97j4cKhQsBjdATJpqu/zcyjuAV5ebb7EO1mHaJU662DqlLNomTY/r1FxxCoWYPrKwFy/yqn5ClvVEzZOu1PMWU4H52UBShO5u15DEnBKjTADQb76Yzq4qMysxSqUuDJ9dcnQlNqywIat90TZCulBf5iaXkgQcXlzYDqMA6DAeeO5XsfXT838B/ReILWgu/i76x1V1FwBJAva9V7iy0Rh4eh3g1UPz66u2nxr/u/gbxJwUo2DF41FNzTXtp9v+b4Y4jfqYY9JU24X/Kz6hVrcAvDIubUTiZN1AFGCvHw5kJFZ8HaWyaHPRxtVsavkoVdIUf6ns4fJHybnfnCGxcwcGfyFO3yjcc7DlUN2+0BsZAS6txem6OEWXFidGhJR5YoTuif+r/m2WKAzfCJz6vuiyW4XTPt5P6PgNWcatOpQFIjk8WDhl/MSbwIgVRfWYRkbicX1hl1iNmXRLNJ48uUr76bpjS4Dgb8XpESuq/jrZfADw0n6xx2LqXWDtIODiH+IyXbYaKI4r6AwOk6baTpsO4NXl7CNWldi4iDfD9cMr3hA2/qL4hGxmU73uuGWp11h8Mi/IFfUPFUm5I2oCFEa6WXlU2/k+A7QaVvRzax2tmitOVddkSE0ur/wN7FsAXN6mXVPJ4vJzgd8mAelxolB35CrdrcRs2rdwGgjAnnlFheERh8R3XY+Sqkcxanh6Li9LrDY8sxaAAhjyJdD/vbIfR08/sU9mq2EiSd39tijk1nSkO3QdsL+w2H7gp6KRb3XUbw5M3S+So/xs4M8pYsRRNerUrH/1bv9RHGkyOEyaajN9FYBXpEFLkTjZugEJV4D1w0R/krKoVs159dB9QqdQaD5Fp2o14N6p5NLix5VCIbb3sGskllzrY8rS1cCKwcN3i2Tn+DJRcL2kNfB1a3Fe8AqxckuTFUp73hHTM+Z2wNhNulnJVpz/jKLC8N8mioQmJkRcpoveP8XJMdKUWbgS7doOwNhcdMLv9lLF17Eq7K4++AvRIPf6LmB1r8q3obmyHdgxS5zuNRvoMUMnvwIsHURfp55viJ9PrQEgiRqpslbiVYcqaXpwU/TiI9kxaarN9FkAXpH6zQsTJ3fxgrtuKJB6r/Rxuu7P9CiNk6ZD4vvjuGquPDYNgBmngKAQ3Rboq6j2oDOEkaaEq8CfUwFIgKe/eHNTGIkplivbRCL0YwCwsBHwQwCw+x3g8tbSo1HnfgFOF06bjfoeqN9M97EWLwzPTAR+GiRGWBw8q1ZoXhHVG/LDKP32RVJJjhFTWjEnRV3dxG1A6xGaXVehAPymiVEe1fTYuqHA4S/K3rj71mExCiQpgU6TRH2ULhkZi1HBUT+IwnJA91NzgPhgY2otngNlNaalGifzjqVUZcULwLtUsQN4dTg1BV7YCawbDjy4IV7AJu8oWplWkF80vaDrInAVTZImSTK8/eYMhbbL47WhqmlKixWjC1aO+ruvimQmAb+OBXLTRLH7xG1i1DMnXRRd3zktRpnunBJF8XdOi6+Thde3ayh6Izm3Bo5+Jc7rMw9oOUh/MasKw9f0ETEBYjWZrhuyWjcQU9xZD8VIhiaryaoq/rJokpsWKz5sPf9n0XNEG26+wLTDoov6hc3AwU+AqCMiiVWN8tw9K1bjFeSKmrNhS/TXzNb3aZF8Xv5LjBLqmpGR6Oofe058QG3wmOxkYMA40lRbFS8Ab6HHF/CKODYRiZO9p1gl9dOQoj4z986LNyoLe7Hbuz6okqaEq+V/Ur5/TWyVYGIJNNLBvnekGXPbotFPuZpcFuSJKa6HUWIa8pkNRdPE5jaAd29RbDxuM/BWBPDaWeCp74AuU8RzVmFcNBp16DPRqqHFYKD3HP3HXrwwHNBdq4HiFIqaKTSOOgasHSwSpgatgKn7qpYwqZjbAKO+E/sqmlqLFbqregI3/gMSbwAbxwC56eLvO/rH6m+cWxk3XyDgA8DaST+3r/obsTO4QeBIU22lLgCfoP8C8IrUa1w44jRMbEvw0xAx4hRV2GrAq5f+XrTsGopPyxn3xSfZRl1KH6OqZ/LsDpha6CcOKptLW5GwxF+SZ2p011wxRWxmI/ZUrOhNTaEQo6dOTYH2Y8V5OeniE/6dU2I0ythUtGzQVRPQyjTtKxKnmJCShfu6VL8FEB2sv7qmy9tEn6WCXDE1+tyvYnRLFzo8J/7nf39BLDrZOFo04s1OFh+oxm7Sz9RzTZO7NQSVwKSpNkq6VfMF4BVx8ARe+LdY4jS0aDpGX1NzQFEx+I294s2tzKTpkPjOqbma59pOFPzKUdd0+gfgzI8QjSd/qNrIhrmNeP7q8zlcmTYjxZe+6HOkKWQNsGsOAEkkfaN/0M2G3cXVbw5M/Q/YO1/Um2UnA07NC/fO1HGRvlzkbA1BpXB6rjY6u0F8b9YfqOclbywq9o1E4uTYFEiJFk0wAf0VgatUVNdUkF/UJ4pJU81Tb6dSw9NzkUeAfwun0Pov0G//stpOH0vaJUls1bPrLQAS0HWqmBrVdcKkYmoBDP0SGPsr0PkFUbdmXV8/9yUH9ca9N8ouepdDTSwcMFBMmmqbmugAXlV27iJxUg0nWzqKAlp9qihpij0r6qos6+mvrorKp2o7cD+85pZLJ90SdUxSAdDuGaDXrJq539pK9YacFKFZk1hN7P8IOPa1ON1vvujDpO+6IgBoNQQYvlR8gKtL6jUW7Rnys4Hk2/LFUZAvep39NAT41BU48Y18sciISVNtoy4Ad5WvALwitq7ApB1A29Fig1h913+4dRDf718DcjNKXqbuAt675upQqIiDl+hnVJBbM/ubZacCm8aK1WDunYD/Ldffqqm6wq6hqPlS5ouEs7rS4kXfK0D0Auv9Fv8G1WVkLKYhgZpvRAqIFajHlgLLO4gPJLcLV0Uf+ARIjq75eGTGd5LaJvQn8b0mOoBXla0LMGYt0GGc/u/Lzk002pSUpVdpsZ5JXgqF2H4H0H9dk7JA9GJKDBfPh7Gb9DcdVJcU3xRWF6uzQlaLVYaNuhreSHhtJsfGvfFXgH/eEE1g/3sfSIkRswdP/B/g0V2MfO3Tcf+rWoBJU22SdKswETCQAnBDUdYUXW6G2FQV4H5zcqqpuqb9HwI39ohGg2M3imSaNFNfR3VN2SmiAB8Q06IcYdKdmtqDTlkAXPsXWP8/YJW/WKWdnyWarY5YAcy+IuoEh34p2mFc3lpUN/qY4Oq52iS0sAO4IRWAGwL3jmLa8u7ZovNuB4suuvZ66KRMmlPVNelzpOn8ZrE9CiBe2Bt21t991UW6GsU48xOQkyqSsBYsvtcpfY80ZSUXbhS9RrQJAURS1GoY4PeK2AqreBLs2k6MJJ5ZC+x6G3j5cM3UrRkAJk21RX6ueFIDHPZ+VFkjTbcOiu9NnuQnXjmptlPR1x50MaeB7a+L00/8H9BujH7upy5Tj2JUo14mLxs4uVKc7vkGawh1Td3g8rpYnair17TEG0DId0DYJiCvsCbUwgHoPEmsenTwLP+6fecDl/4Uo8hn1wNdXtRNTAaOSVNtEb7TsAvA5aRKmh7cEMXAFnbcOsVQOPuIT6wZ90WRsK2L7m475W7hdhk5QMuh4kWctKfamiPxupieqcqIwYXNovO+XUOg3dO6jY/EaLmRieh0nnq3+isEU+6IeqWb/xWd18AH8HsZ8H1WbOVTGWsnoM87wO65wP6PgTZP6a5xqQHjx4HaQt0B3IALwOViXV9MwwFi+5aMxKKicO/e8sVF4sXXsak4rcu6ptxMYPNzQEaCaGsx6juOblSVg5eoBSvIKZqa0YayoGh61D8IMDHTaXgE8Zqv+j+q7hSdJAHbphcmTAqg5RBg4t/A9GCxj6kmCZNK1yliFCwrCTi0qHpx1RJ8lakNHkSwALwy7h3E99hzRaNMLm0BG2fZQqJCuq5rkiTg7yCRIFs5ia056kr3ZzkUX9JeldYQV/8Ri1QsHIBOk3QaGhWjq0ak4f+K10hjc+DV4+L/p0mfqk35GZsCgxaK06e+BxLqftdyJk21gSF2ADc0xeuaVPvNcdWcYVCvoNNR0nTkS7GrvJGJ6DSt2hiYqq6qW3VIEnBsiTjt97LYeob0QxfbqeTnAHveFad7zChqCVIdTfuJ6XGpANj9tnhO1GFMmgxdiQLwF+SNxZCVSJoOidOsZzIMrqpi8MvVv62r/wAHPxGnh3wJNO5V/dukqrcdiDwstkwysQS6vazzsKgYXYw0hawW+4PauAK9ZusmLgAI/AQwNhMLcMJ36e52DRCTJkNXogA8UO5oDJdqeu5hpNhqwMhELJMl+alGmhKvi0+6VXXnDPDnS+J0t5dF/QXpRlXfkFWjTJ0misJg0p/if6OqjOakJwCHvxCnA97X7aigYxNRzwYAe96p3v+5gWPSZOjMbUV33U4TWABeEct6QD3vop8bdeVUgaGwcxd/H2V+1acWEm8CG58Wjfaa9gcCP9NtjI+74s0TNX1DVo3qKoyL3jBJf5yaiZWo2ckiAdLWgY/FXpzuHQHfsToPD0/8n/hw/zCyaCudOohJk6FrFgBM/Q948m25IzF8qik6gFNzhkShKBptqkoxeFo88MsosULHrYOoYzJmtxSdcvQWo7N5GWI5uiaOLRXf241hrWVNMLUsqt/T9sPHvfPA2Z/F6UGL9LPS1NwWGPChOH3kSyD1nu7vwwAwaaot+CZROSZNhquqxeA5acCmp8WUaz1vYPzvHEHUB2NTMZIBaLYH3YMIseM9IJpZUs2oynYqkgTsfgeAJDZS9+yul9AAAO2eARp2Ecn3/g/1dz8yYtJEdUfDTuK7mQ230jA06rYDWvRqys8FtkwobC1QH3j+T7aQ0Cdt6pqOLwMgAc0DdbMCizRTv7ARqTYjTVe3A7ePiWL9AD0nMkZGwODF4vT5X0UdYh3DpInqDs8eQO85Yv8x1n8ZluIjTZrUzCiVwPYZYjWOqRUw/jfAqal+Y3zc1ddwf7O0OPGGCIiNeanmFN9ORRN52cDewk75PV8HHDz0E1dxjToDHcaL07vmiP/lOoRJE9UdRkZAv3eBNiPljoQe1aCVKBjOegikxlZ+/P4PgAtbxHWe2cCRw5qgHmmq5A355EqgIBfw6A54+es/Liqi7ca9J1cAydGArXvNTqP2f1+M+N8NFVvs1CFMmohI/0wtiqYWKqtrOrm6aFuO/30DNB+g39hIKN48sbzRwKxk4PRacbrXzJqIiopT/Q9l3AcyHlR8bFoccOQrcXrAh4CZtX5jK87WBej9ljj93weiNrGOYNJERDVDk7qmy1tFV2EA6Pce0HG8/uMiQZMl7WfWimXrDXxEPRPVLHObon02KyvY3/+RKMhu1FWeTZS7vyr6N6XHi9V0dQSTJiKqGZWtoIs6Bvw1DYAEdJ0q+r5QzTG1KFrSXtYbcl42cHKVON3zDW6QLJcGGhSD3z1btJPEoEVV21euukzMgcDCfelOrhQrLusAPuuJqGZUtHFv/GXg13GiVsZnuFiBI8cL/eOuoiXt5zcBGQmAXSPRm4nkof4blVN7JknA7nnitO+zQKMuNRNXWVoEima0BblFBem1HJMmIqoZLoV70CVFALmZReen3AF+GQPkpACe/sCo7wEjY3lifNyVt6S9IL+ozqzHa1ydKqfKisEv/wXEnBSrTgM+qLGwyqRQFDbTNAHC/wVu7pc3Hh1g0kRENcPWBbBuAEhKIOGqOC8zCfhlNJAWK5a8j90kOh+TPMobabr6N/AwCrB0FFs6kXwqGg3MywL2vS9O95oltjCSW4MWRZs5754HFOTJG081MWkiopqjrmu6KF7gN48Tn5ht3UXzSitHeeN73JXV4FKSirZM8Xu5ZldhUWmq0cC0WCA7peRlJ74BUmIAew8xImgonpwjGtQmhgOnf5A7mmox6KSpoKAA7733Hry9vWFpaYmmTZvi448/hlRsOawkSViwYAHc3NxgaWmJgIAA3Lhxo8TtJCUlYfz48bCzs4ODgwOmTJmC9PT0EsdcuHABTzzxBCwsLODh4YHFixfXyO9I9FhR1TXdOw/8ORWIDgbM7YHn/6iZxntUMfWS9gQxCggAEQeAuAtiuqfbNPliI8HSQWyMCwCJxd7rUmOBY0vE6QEfGtaIraUD0P89cfrgQiAjUdZwqsOgk6bPP/8cq1atwrfffourV6/i888/x+LFi/HNN9+oj1m8eDGWL1+O1atXIyQkBNbW1ggMDER2drb6mPHjx+Py5cvYt28fduzYgSNHjmDatKJ//tTUVAwcOBBeXl4IDQ3FF198gQ8++ABr1qyp0d+XqM5T1TWFrgeu7QCMzYCxG7kVh6EwtxGjFEDRaJPqjbjTJI4EGoqy6pr++wDIyxR1gW1GyRJWhTpOAFx9Re3iiW8qP95AGfQusCdOnMCIESMwdOhQAEDjxo3x66+/4tSpUwDEKNPSpUsxf/58jBgxAgCwYcMGuLi4YNu2bRg7diyuXr2K3bt34/Tp0+jSRawi+OabbzBkyBB8+eWXcHd3x8aNG5Gbm4u1a9fCzMwMbdq0QVhYGL7++usSyVVxOTk5yMnJUf+cmpqqz4eCqG5QjTRJBQAUwKg1gPcTsoZEj2jQUkzxJIaLpDbqqCjk9Q+SOzJSadAKiDxclDTFnBYd9KEABi00zJWnRsZievfvIOBemNzRVJlBjzT16NED+/fvx/XrYmnl+fPncezYMQwePBgAEBkZibi4OAQEBKivY29vDz8/PwQHBwMAgoOD4eDgoE6YACAgIABGRkYICQlRH9O7d2+YmZmpjwkMDER4eDgePnxYZmwLFy6Evb29+svDg1MLRJWq30JsrwCIVTVtnpI3HiqteKHx8cJRpnZPc/rUkBSvPVMqixrCdhgHuHeUL67KqKZ/E2/KG0c1GPRI09tvv43U1FS0atUKxsbGKCgowKefforx40WX4Li4OACAi4tLieu5uLioL4uLi4Ozc8md0U1MTODo6FjiGG9v71K3obqsXr16pWKbN28eZs+erf45NTWViRNRZYxNgXG/AVlJoh8TGR7VG9v1PUDSLXG6Jvcto8oVn567+Dtw94z4MNJ/gbxxVcapmfieeke0HTGzkjeeKjDopOm3337Dxo0bsWnTJvWU2cyZM+Hu7o5JkybJGpu5uTnMzc1ljYGoVmrcU+4IqCKqkaakwg7OLQYDzj7yxUOlqf5GydHAvsJE6YnZgK2rfDFpwspRtK3IShLPL9d2ckekNYOennvrrbfw9ttvY+zYsWjXrh0mTJiAWbNmYeFC0Zrd1VU8QeLj40tcLz4+Xn2Zq6srEhJK7qOUn5+PpKSkEseUdRvF74OI6LGg2qZDpdcseeKg8lnXB6ycxOn0OMDBC+heS2rOVKNND2rnFJ1BJ02ZmZkwemR/I2NjYyiVSgCAt7c3XF1dsX9/UZfR1NRUhISEwN/fHwDg7++P5ORkhIaGqo85cOAAlEol/Pz81MccOXIEeXlFTbf27duHli1bljk1R0RUZ1nWA2wKSx48ewCefvLGQ2VTjTYBwMCPxd6BtUH95uJ7La1rMuikafjw4fj000+xc+dOREVFYevWrfj666/x1FOieFShUGDmzJn45JNPsH37dly8eBETJ06Eu7s7Ro4cCQDw8fHBoEGD8NJLL+HUqVM4fvw4ZsyYgbFjx8LdXXRLHTduHMzMzDBlyhRcvnwZW7ZswbJly0rULBERPTa8ewMKI9GUkAyTc2vx3asX4PM/eWPRhlNT8f3BjYqPM1SSAUtNTZXeeOMNydPTU7KwsJCaNGkivfvuu1JOTo76GKVSKb333nuSi4uLZG5uLvXv318KDw8vcTsPHjyQnnvuOcnGxkays7OTXnjhBSktLa3EMefPn5d69eolmZubSw0bNpQWLVqkVawpKSkSACklJaXqvzARkSHIyZCkpEi5o6CKPLwtSbvfkaTkGLkj0c7lvyXpfTtJWtNX7kjUtHn/VkhSsfbaVGWpqamwt7dHSkoK7Ozs5A6HiIjI8CRcBVZ2FzsBvH3bIHpKafP+bdDTc0RERFSH1PMGoBCdwWvhdipMmoiIiKhmmFoADp7idC2sa2LSRERERDWnFrcdYNJERERENUfddoAjTURERETl40gTERERkQaYNBERERFpQDU9lxQJFOTLG4uWmDQRERFRzbF1B0wsAWUekHxb7mi0wqSJiIiIao6RUa2domPSRERERDVLtQddLVtBx6SJiIiIapaqrokjTUREREQV4PQcERERkQacONJEREREVDlVTVPaPSAnTd5YtMCkiYiIiGqWpQNg3UCcfhAhayjaYNJERERENa8WTtExaSIiIqKaVwvbDjBpIiIioppXC9sOMGkiIiKimqduO8CRJiIiIqLyqWuaIgBJkjcWDTFpIiIioppXrzGgMAZy04G0OLmj0QiTJiIiIqp5JmZAPS9xupbUNTFpIiIiInmop+hqR10TkyYiIiKSh6oYPJEjTURERETlq1+7Nu5l0kRERETyqGVtB5g0ERERkTxUNU0PbwP5ufLGogEmTURERCQPW1fAzAaQCoCHUXJHUykmTURERCQPhaJoD7paUNfEpImIiIjkU4vaDjBpIiIiIvmo2w4waSIiIiIqX/1ie9AZOBNtr3Djxg38/fffiIqKgkKhgLe3N0aOHIkmTZroIz4iIiKqy9Q1TYY/0qRV0rRw4UIsWLAASqUSzs7OkCQJ9+/fx9tvv43PPvsMb775pr7iJCIiorpINT2XcR/ISgYsHeSMpkIaT88dPHgQ8+fPx7vvvovExETcu3cPcXFx6qTp7bffxpEjR/QZKxEREdU15raArZs4beBTdApJkiRNDnz22Wfh4OCA7777rszLp02bhrS0NPz66686DbC2SE1Nhb29PVJSUmBnZyd3OERERLXHumFA1FHgqTVA+2dr9K61ef/WeKTp1KlTmDBhQrmXT5gwASdPntQ8SiIiIiKg1mynonHSFB8fj8aNG5d7ube3N+Li4nQRExERET1OaknbAY0LwbOzs2FmZlbu5aampsjNNfx9Y+RWUFCAvLw8ucMgPTIzM4OREbt5EBFprJa0HdBq9dwPP/wAGxubMi9LS0vTSUB1lSRJiIuLQ3JystyhkJ4ZGRnB29u7wg8ZRERUjHp67iagVAIG+sFT46TJ09MT33//faXHUNlUCZOzszOsrKygUCjkDon0QKlUIjY2Fvfu3YOnpyf/zkREmnDwAoxMgfwsIC0WsG8kd0Rl0jhpioqK0mMYdVtBQYE6YXJycpI7HNKzBg0aIDY2Fvn5+TA1NZU7HCIiw2dsAjh6A4nXRV2TgSZNhjn+VceoapisrKxkjoRqgmparqCgQOZIiIhqkeJTdAZK45Gm5cuXa3Tc66+/XuVg6jpO1Twe+HcmIqqCupQ0LVmypNJjFAoFkyYiIiLSXi1oO6Bx0hQZGanPOIiIiOhxpm47YLgjTaxpIiIiIvmpRpqSo4G8bHljKQeTpsdEXFwcXnvtNTRp0gTm5ubw8PDA8OHDsX//frlDIyIiAqwbAOb2ACTgoWHObmnV3JJqp6ioKPTs2RMODg744osv0K5dO+Tl5WHPnj0ICgrCtWvX5A6RiIgedwoFUL8ZcDdU1DU5+8gdUSkcaXoMTJ8+HQqFAqdOncLo0aPRokULtGnTBrNnz1ZvshwdHY0RI0bAxsYGdnZ2eOaZZxAfH6++jQ8++AAdOnTA2rVr4enpCRsbG0yfPh0FBQVYvHgxXF1d4ezsjE8//bTEfSsUCqxatQqDBw+GpaUlmjRpgj/++KPEMXPnzkWLFi1gZWWFJk2a4L333iux1Yzqvn/++Wc0btwY9vb2GDt2rLoL/YYNG+Dk5IScnJwStzty5MgKN5kmIiIDY+Ar6LRKmvLz87Fhw4YSb6Zk2JKSkrB7924EBQXB2tq61OUODg5QKpUYMWIEkpKScPjwYezbtw+3bt3Cs88+W+LYiIgI7Nq1C7t378avv/6KH3/8EUOHDsWdO3dw+PBhfP7555g/fz5CQkJKXO+9997D6NGjcf78eYwfPx5jx47F1atX1Zfb2tpi3bp1uHLlCpYtW4bvv/++1GrNiIgIbNu2DTt27MCOHTtw+PBhLFq0CADw9NNPo6CgANu3b1cfn5CQgJ07d+LFF1+s9mNIREQ1xMnAi8ElLVlaWkpRUVHaXq3OS0lJkQBIKSkppS7LysqSrly5ImVlZdV4XCEhIRIA6a+//ir3mL1790rGxsZSdHS0+rzLly9LAKRTp05JkiRJ77//vmRlZSWlpqaqjwkMDJQaN24sFRQUqM9r2bKltHDhQvXPAKRXXnmlxP35+flJr776arnxfPHFF1Lnzp3VP5d132+99Zbk5+en/vnVV1+VBg8erP75q6++kpo0aSIplcpy70df5Px7ExHVahf/lKT37STp+4Aau8uK3r8fpXVNU7du3RAWFgYvLy8dp2+kD5IkVXrM1atX4eHhAQ8PD/V5rVu3hoODA65evYquXbsCABo3bgxbW1v1MS4uLjA2NoZRsY0VXVxckJCQUOL2/f39S/0cFham/nnLli1Yvnw5IiIikJ6ejvz8fNjZ2ZW4zqP37ebmVuJ+XnrpJXTt2hV3795Fw4YNsW7dOkyePJmNJomIahMDbzugddI0ffp0zJ49GzExMejcuXOpKR9fX1+dBUfV17x5cygUCp0Uez+6j5pCoSjzPKVSqfFtBgcHY/z48fjwww8RGBgIe3t7bN68GV999VWl9138fjp27Ij27dtjw4YNGDhwIC5fvoydO3dqHAcRERkAxybie1YSkJkEWDnKG88jtE6axo4dC6DkdikKhQKSJEGhUHC/LQPj6OiIwMBArFixAq+//nqpJDc5ORk+Pj6IiYlBTEyMerTpypUrSE5ORuvWrasdw8mTJzFx4sQSP3fs2BEAcOLECXh5eeHdd99VX3779u0q3c/UqVOxdOlS3L17FwEBASVGzoiIqBYwswbsGgGpd8Rok1U3uSMqQeukiZ3Ba58VK1agZ8+e6NatGz766CP4+voiPz8f+/btw6pVq3DlyhW0a9cO48ePx9KlS5Gfn4/p06fjySefRJcuXap9/7///ju6dOmCXr16YePGjTh16hR+/PFHAGIkLDo6Gps3b0bXrl2xc+dObN26tUr3M27cOLz55pv4/vvvsWHDhmrHTUREMqjfTCRNiTcAD8NKmrRuOeDl5VXhFxmeJk2a4OzZs+jbty/+7//+D23btsWAAQOwf/9+rFq1CgqFAn///Tfq1auH3r17IyAgAE2aNMGWLVt0cv8ffvghNm/eDF9fX2zYsAG//vqregTrf//7H2bNmoUZM2agQ4cOOHHiBN57770q3Y+9vT1Gjx4NGxsbjBw5UiexExFRDVO3HTC8PegUkiaVwo/4+eefsXr1akRGRiI4OBheXl5YunQpvL29MWLECH3EafBSU1Nhb2+PlJSUUkXM2dnZiIyMhLe3NywsLGSKUB4KhQJbt26tsSSmf//+aNOmDZYvX14j91eWx/nvTURUbSdXA7vnAj7DgWd/0fvdVfT+/SitR5pWrVqF2bNnY8iQIUhOTlbXMDk4OGDp0qVVCpiouh4+fIitW7fi0KFDCAoKkjscIiKqKtVIU6LhraDTOmn65ptv8P333+Pdd9+FsbGx+vwuXbrg4sWLOg2OSFMdO3bE5MmT8fnnn6Nly5Zyh0NERFVVvzBpSroFKA1rcVmVCsFVK5+KMzc3R0ZGhk6CorqjCrO/VRIVFVUj90NERHpm7wEYmwMFOUBKDFCvsdwRqWk90uTt7V2iMaHK7t274eNjeJvrERERUS1iZFzUr8nAmlxqPdI0e/ZsBAUFITs7G5Ik4dSpU/j111+xcOFC/PDDD/qIkYiIiB4n9ZsB96+KuqZmAXJHo6Z10jR16lRYWlpi/vz5yMzMxLhx4+Du7o5ly5apG18SERERVZmBth3QOmkCgPHjx2P8+PHIzMxEeno6nJ2ddR0XERERPa6cDHMPuiolTSpWVlawsrLSVSxEREREBtt2QOuk6cGDB1iwYAEOHjyIhISEUpuzJiUl6Sw4IiIiegzVLxxpSr0D5GYCZoYxQKP16rkJEyZg3759mDRpEr788kssWbKkxJeu3b17F88//zycnJxgaWmJdu3a4cyZM+rLJUnCggUL4ObmBktLSwQEBODGjZJzoElJSRg/fjzs7Ozg4OCAKVOmID09vcQxFy5cwBNPPAELCwt4eHhg8eLFOv9d6qLJkydr3e1boVBg27ZteomnIlFRUVAoFGWu/iQiIgNi5QhY1hOnkyLkjaUYrUeajh49imPHjqF9+/b6iKeEhw8fomfPnujbty927dqFBg0a4MaNG6hXr576mMWLF2P58uVYv349vL298d577yEwMBBXrlxRb2Exfvx43Lt3D/v27UNeXh5eeOEFTJs2DZs2bQIgWqgPHDgQAQEBWL16NS5evIgXX3wRDg4OmDZtmt5/T0M2efJkrF+/HgBgamoKT09PTJw4Ee+88w5MTEywbNmyGunFlJubi6VLl2Ljxo24ceMGrKys0LJlS0ydOhXPP/88TE1N9R4DERHVIKfmwJ1Toq7JtZ3c0QCoQtLUqlUrZGVl6SOWUj7//HN4eHjgp59+Up/n7e2tPi1JEpYuXYr58+er97zbsGEDXFxcsG3bNowdOxZXr17F7t27cfr0aXTp0gWA6Go+ZMgQfPnll3B3d8fGjRuRm5uLtWvXwszMDG3atEFYWBi+/vrrxz5pAoBBgwbhp59+Qk5ODv79918EBQXB1NQU8+bNg729vd7vPzc3F4GBgTh//jw+/vhj9OzZE3Z2djh58iS+/PJLdOzYER06dNB7HEREVIPqFyZNBlTXpPX03MqVK/Huu+/i8OHDePDgAVJTU0t86dL27dvRpUsXPP3003B2dkbHjh3x/fffqy+PjIxEXFwcAgKKejjY29vDz88PwcHBAIDg4GA4ODioEyYACAgIgJGREUJCQtTH9O7dG2ZmZupjAgMDER4ejocPH5YZW05OTrV+d0mSkJmbX+NfVRkVMjc3h6urK7y8vPDqq68iICAA27dvB1B6eq5Pnz54/fXXMWfOHDg6OsLV1RUffPBBhbf//vvvw83NDRcuXCjz8qVLl+LIkSPYv38/goKC0KFDBzRp0gTjxo1DSEgImjcXc9+7d+9Gr1694ODgACcnJwwbNgwREaWHda9du4YePXrAwsICbdu2xeHDh7V+TIiISM+cmorvBtR2QOuRJgcHB6SmpqJfv34lzpckCQqFQr2Bry7cunVLvUHwO++8g9OnT+P111+HmZkZJk2ahLi4OACAi4tLieu5uLioL4uLiyvVEsHExASOjo4ljik+glX8NuPi4kpMB6osXLgQH374YZV/t6y8ArResKfK16+qKx8FwsqsWosmYWlpiQcPHpR7+fr16zF79myEhIQgODgYkydPRs+ePTFgwIASx0mShNdffx07duzA0aNH0axZszJvb+PGjQgICChz+x5TU1P11FxGRgZmz54NX19fpKenY8GCBXjqqacQFhYGI6OizwdvvfUWli5ditatW+Prr7/G8OHDERkZCScnp6o8HEREpA8G2HZA63fP8ePHw9TUFJs2bYKLiwsUCoU+4gIAKJVKdOnSBZ999hkAsSnrpUuXsHr1akyaNElv96uJefPmYfbs2eqfU1NT4eHhIWNE+idJEvbv3489e/bgtddeK/c4X19fvP/++wCA5s2b49tvv8X+/ftLJE35+fl4/vnnce7cORw7dgwNGzYs9/Zu3LiBPn36VBrf6NGjS/y8du1aNGjQAFeuXEHbtm3V58+YMUN97KpVq7B79278+OOPmDNnTqX3QURENaR42wFJAvSYb2hK66Tp0qVLOHfuXI3sJO/m5obWrVuXOM/Hxwd//vknAMDV1RUAEB8fDzc3N/Ux8fHx6hoXV1dXJCQklLiN/Px8JCUlqa/v6uqK+Pj4EseoflYd8yhzc3OYm5tX8TcDLE2NceWjwCpfvzr3q60dO3bAxsYGeXl5UCqVGDduXIVTbr6+viV+dnNzK/U3mDVrFszNzXHy5EnUr1+/wvvXdErxxo0bWLBgAUJCQpCYmKhuhxEdHV0iafL391efNjExQZcuXXD16lWN7oOIiGqIYxMACiAnBchIBGwayB2R9jVNXbp0QUxMjD5iKaVnz54IDw8vcd7169fh5eUFQBSFu7q6Yv/+/erLU1NTERISon5j9Pf3R3JyMkJDQ9XHHDhwAEqlEn5+fupjjhw5gry8PPUx+/btQ8uWLcucmtMFhUIBKzOTGv+qyshg3759ERYWhhs3biArKwvr16+HtbV1ucc/upJNoVCU6uc1YMAA3L17F3v2VD5F2aJFC1y7dq3S44YPH46kpCR8//33CAkJUdes5ebmVnpdIiIyMKYWgEPhDI6B1DVpnTS99tpreOONN7Bu3TqEhobiwoULJb50adasWTh58iQ+++wz3Lx5E5s2bcKaNWsQFBQEQLwZz5w5E5988gm2b9+OixcvYuLEiXB3d1cXJ/v4+GDQoEF46aWXcOrUKRw/fhwzZszA2LFj4e7uDgAYN24czMzMMGXKFFy+fBlbtmzBsmXLSky/Pc6sra3RrFkzeHp6wsSkevVQKv/73/+wadMmTJ06FZs3b67w2HHjxuG///7DuXPnSl2Wl5eHjIwMPHjwAOHh4Zg/fz769+8PHx+fcov4T548qT6dn5+P0NBQ+Pj4VO8XIiIi3TOwuiat3wGfffZZAMCLL76oPk+hUOilELxr167YunUr5s2bh48++gje3t5YunQpxo8frz5mzpw5yMjIwLRp05CcnIxevXph9+7d6h5NgCgknjFjBvr37w8jIyOMHj0ay5cvV19ub2+PvXv3IigoCJ07d0b9+vWxYMECthvQs6eeego///wzJkyYABMTE4wZM6bM42bOnImdO3eif//++Pjjj9GrVy/Y2trizJkz+Pzzz/Hjjz/C19cXTk5OWLNmDdzc3BAdHY233367zNtbsWIFmjdvDh8fHyxZsgQPHz4s8XwmIiIDUb85ELEfSDSMkSatk6bIyEh9xFGuYcOGYdiwYeVerlAo8NFHH+Gjjz4q9xhHR0d1I8vy+Pr64ujRo1WOk6pmzJgxUCqVmDBhAoyMjDBq1KhSx5ibm2Pfvn1YsmQJvvvuO7z55puwsrKCj48PXn/9dbRt2xZGRkbYvHmz+ueWLVti+fLlZRaQL1q0CIsWLUJYWBiaNWuG7du3V1pXRUREMlAVgxvISJNCqol2zo+B1NRU2NvbIyUlBXZ2diUuy87ORmRkJLy9vUuMgFHdxL83EZGORBwEfh4J1G8BzDitl7uo6P37UVUqUImIiMDSpUvVK45at26NN954A02bNq3KzRERERGVphppSooECvIBY93U1VaV1oXge/bsQevWrXHq1Cn4+vrC19cXISEhaNOmDfbt26ePGImIiOhxZNcQMLEElHlA8m25o9F+pOntt9/GrFmzsGjRolLnz507t1TXZyIiIqIqMTIS26nEXxJ1TU7yzmhpPdJ09epVTJkypdT5L774Iq5cuaKToIiIiIgAGFQxuNZJU4MGDRAWFlbq/LCwsFJ7vBERERFVS/3CXk0G0HZA6+m5l156CdOmTcOtW7fQo0cPAMDx48fx+eefsxkkERER6ZYBjTRpnTS99957sLW1xVdffYV58+YBANzd3fHBBx/g9ddf13mARERE9BgzoK7gWidNCoUCs2bNwqxZs5CWlgYAsLW11XlgREREROri77R7QE4aYC5fzqF1TVO/fv2QnJwMQCRLqoQpNTUV/fr102lwRERE9JizdACsG4jTDyJkDUXrpOnQoUNl7hqfnZ3NbUhIrU+fPpg5c6b658aNG2Pp0qWyxVNV69atg4ODg9xhEBE93gykrknjpOnChQu4cOECAODKlSvqny9cuIBz587hxx9/RMOGDfUWKNUsSZIQEBCAwMDAUpetXLkSDg4OuHPnjgyRaS4uLg6vvfYamjRpAnNzc3h4eGD48OHYv3+/3KEREZE2DCRp0rimqUOHDlAoFFAoFGVOw1laWuKbb77RaXAkH4VCgZ9++gnt2rXDd999h5dffhmA2LB5zpw5WLVqFRo1aiRzlOWLiopCz5494eDggC+++ALt2rVDXl4e9uzZg6CgIFy7dk3uEImISFMG0nZA45GmyMhIREREQJIknDp1CpGRkeqvu3fvIjU1FS+++KI+Y61bJAnIzaj5Ly32Z/bw8MCyZcvw5ptvIjIyEpIkYcqUKRg4cCA6duyIwYMHw8bGBi4uLpgwYQISExM1vu3o6GiMGDECNjY2sLOzwzPPPIP4+HgAQEpKCoyNjXHmzBkAgFKphKOjI7p3766+/i+//AIPD49yb3/69OlQKBQ4deoURo8ejRYtWqBNmzaYPXs2Tp48qT7u66+/Rrt27WBtbQ0PDw9Mnz4d6enppW5v27ZtaN68OSwsLBAYGIiYmBiNf1ciIqqmhl2Adk8D3r1lDUPjkSYvLy8A4g2MdCAvE/jMvebv951YwMxa48MnTZqErVu34sUXX8SoUaNw6dIlXL58GW3atMHUqVOxZMkSZGVlYe7cuXjmmWdw4MCBSm9TqVSqE6bDhw8jPz8fQUFBePbZZ3Ho0CHY29ujQ4cOOHToELp06YKLFy9CoVDg3LlzSE9PV1/vySefLPP2k5KSsHv3bnz66aewti79uxavUTIyMsLy5cvh7e2NW7duYfr06ZgzZw5WrlypPiYzMxOffvopNmzYADMzM0yfPh1jx47F8ePHNX4ciYioGhr3FF8y07oQfP369di5c6f65zlz5sDBwQE9evTA7dvyb6ZHurdmzRpcunQJM2fOxJo1a/Ddd9+hY8eO+Oyzz9CqVSt07NgRa9euxcGDB3H9+vVKb2///v24ePEiNm3ahM6dO8PPzw8bNmzA4cOHcfr0aQCikPzQoUMAxOKDAQMGwMfHB8eOHVOfV17SdPPmTUiShFatWlUay8yZM9G3b180btwY/fr1wyeffILffvutxDF5eXn49ttv4e/vj86dO2P9+vU4ceIETp06VentExFR3aF1n6bPPvsMq1atAgAEBwfj22+/xdKlS7Fjxw7MmjULf/31l86DrJNMrcSojxz3qyVnZ2e8/PLL2LZtG0aOHImNGzfi4MGDsLGxKXVsREQEWrRoUeHtXb16FR4eHiWm11q3bg0HBwdcvXoVXbt2xZNPPokff/wRBQUFOHz4MAYOHAhXV1ccOnQIvr6+uHnzJvr06VPm7UtaTEH+999/WLhwIa5du4bU1FTk5+cjOzsbmZmZsLISj5WJiQm6du2qvk6rVq3UsXbr1k3j+yIiotpN66QpJiYGzZqJKvZt27ZhzJgxmDZtGnr27FnumxiVQaHQappMbiYmJjAxEU+X9PR0DB8+HJ9//nmp49zc3HRyf71790ZaWhrOnj2LI0eO4LPPPoOrqysWLVqE9u3bw93dHc2bNy/zus2bN4dCoai02DsqKgrDhg3Dq6++ik8//RSOjo44duwYpkyZgtzcXHXSREREBFRhes7GxgYPHjwAAOzduxcDBgwAAFhYWCArK0u30ZFB6tSpEy5fvozGjRujWbNmJb7KqiF6lI+PD2JiYkoUU1+5cgXJyclo3bo1AFF35Ovri2+//RampqZo1aoVevfujXPnzmHHjh3lTs0BgKOjIwIDA7FixQpkZGSUulzVnDU0NBRKpRJfffUVunfvjhYtWiA2tvToX35+vrooHQDCw8ORnJwMHx+fSn9XIiKqO7ROmgYMGICpU6di6tSpuH79OoYMGQIA6jdRqvuCgoKQlJSE5557DqdPn0ZERAT27NmDF154AQUFBZVePyAgAO3atcP48eNx9uxZnDp1ChMnTsSTTz6JLl26qI/r06cPNm7cqE6QHB0d4ePjgy1btlSYNAHAihUrUFBQgG7duuHPP//EjRs3cPXqVSxfvhz+/v4AgGbNmiEvLw/ffPMNbt26hZ9//hmrV68udVumpqZ47bXXEBISgtDQUEyePBndu3fn1BwR0WNG66RpxYoV8Pf3x/379/Hnn3/CyckJgPjU/txzz+k8QDI87u7uOH78OAoKCjBw4EC0a9cOM2fOhIODA4yMKn9KKRQK/P3336hXrx569+6NgIAANGnSBFu2bClx3JNPPomCgoIS0759+vQpdV5ZmjRpgrNnz6Jv3774v//7P7Rt2xYDBgzA/v371TV57du3x9dff43PP/8cbdu2xcaNG7Fw4cJSt2VlZYW5c+di3Lhx6NmzJ2xsbErFSkREdZ9C0qZqlsqVmpoKe3t7pKSkwM7OrsRl2dnZiIyMhLe3NywsLGSKkGoK/95ERLVHRe/fj9K6EPzIkSMVXt67t7yNp4iIiIj0QeukqaxpEYVCoT6tSU0LERERUW2jdU3Tw4cPS3wlJCRg9+7d6Nq1K/bu3auPGImIiIhkp/VIk729fanzBgwYADMzM8yePRuhoaE6CYyIiIjIkGg90lQeFxcXhIeH6+rm6iTu2/d44NoKIqK6SeuRpgsXLpT4WZIk3Lt3D4sWLUKHDh10FVedYmZmBiMjI8TGxqJBgwYwMzMrUQdGdYckSbh//z4UCgVMTU3lDoeIiHRI66SpQ4cOUCgUpT5Nd+/eHWvXrtVZYHWJkZERvL29ce/evTI7TlPdolAo0KhRIxgbG8sdChER6ZDWSVNkZGSJn42MjNCgQQP2o6mEmZkZPD09kZ+fzxWGdZypqSkTJiKiOkjrpMnLy0sfcTwWVFM2nLYhIiKqfTQuBD9w4ABat26N1NTUUpelpKSgTZs2OHr0qE6DIyIiIjIUGidNS5cuxUsvvVRmi3F7e3u8/PLL+Prrr3UaHBEREZGh0DhpOn/+PAYNGlTu5QMHDmSPJiIiIqqzNE6a4uPjK6zFMTExwf3793USFBEREZGh0ThpatiwIS5dulTu5RcuXICbm5tOgiIiIiIyNBonTUOGDMF7772H7OzsUpdlZWXh/fffx7Bhw3QaHBEREZGhUEga7vkQHx+PTp06wdjYGDNmzEDLli0BANeuXcOKFStQUFCAs2fPwsXFRa8BG6rU1FTY29sjJSWlzGJ5IiIiMjzavH9r3KfJxcUFJ06cwKuvvop58+apO4IrFAoEBgZixYoVj23CRERERHWfVs0tvby88O+//+Lhw4e4efMmJElC8+bNUa9ePX3FR0RERGQQtO4IDgD16tVD165ddR0LERERkcHSuBCciIiI6HHGpImIiIhIA0yaiIiIiDTApImIiIhIA0yaiIiIiDTApImIiIhIA0yaiIiIiDTApImIiIhIA0yaiIiIiDTApImIiIhIA0yaiIiIiDTApImIiIhIA0yaiIiIiDTApImIiIhIA0yaiIiIiDTApImIiIhIA0yaiIiIiDTApImIiIhIA0yaiIiIiDTApImIiIhIA0yaiIiIiDTApImIiIhIA0yaiIiIiDTApImIiIhIA0yaiIiIiDTApImIiIhIA0yaiIiIiDRQq5KmRYsWQaFQYObMmerzsrOzERQUBCcnJ9jY2GD06NGIj48vcb3o6GgMHToUVlZWcHZ2xltvvYX8/PwSxxw6dAidOnWCubk5mjVrhnXr1tXAb0RERES1Ra1Jmk6fPo3vvvsOvr6+Jc6fNWsW/vnnH/z+++84fPgwYmNjMWrUKPXlBQUFGDp0KHJzc3HixAmsX78e69atw4IFC9THREZGYujQoejbty/CwsIwc+ZMTJ06FXv27Kmx34+IiIgMm0KSJEnuICqTnp6OTp06YeXKlfjkk0/QoUMHLF26FCkpKWjQoAE2bdqEMWPGAACuXbsGHx8fBAcHo3v37ti1axeGDRuG2NhYuLi4AABWr16NuXPn4v79+zAzM8PcuXOxc+dOXLp0SX2fY8eORXJyMnbv3l1mTDk5OcjJyVH/nJqaCg8PD6SkpMDOzk6PjwYRERHpSmpqKuzt7TV6/64VI01BQUEYOnQoAgICSpwfGhqKvLy8Eue3atUKnp6eCA4OBgAEBwejXbt26oQJAAIDA5GamorLly+rj3n0tgMDA9W3UZaFCxfC3t5e/eXh4VHt35OIiIgMl8EnTZs3b8bZs2excOHCUpfFxcXBzMwMDg4OJc53cXFBXFyc+pjiCZPqctVlFR2TmpqKrKysMuOaN28eUlJS1F8xMTFV+v2IiIiodjCRO4CKxMTE4I033sC+fftgYWEhdzglmJubw9zcXO4wiIiIqIYY9EhTaGgoEhIS0KlTJ5iYmMDExASHDx/G8uXLYWJiAhcXF+Tm5iI5ObnE9eLj4+Hq6goAcHV1LbWaTvVzZcfY2dnB0tJST78dERER1SYGnTT1798fFy9eRFhYmPqrS5cuGD9+vPq0qakp9u/fr75OeHg4oqOj4e/vDwDw9/fHxYsXkZCQoD5m3759sLOzQ+vWrdXHFL8N1TGq2yAiIiIy6Ok5W1tbtG3btsR51tbWcHJyUp8/ZcoUzJ49G46OjrCzs8Nrr70Gf39/dO/eHQAwcOBAtG7dGhMmTMDixYsRFxeH+fPnIygoSD299sorr+Dbb7/FnDlz8OKLL+LAgQP47bffsHPnzpr9hYmIiMhgGXTSpIklS5bAyMgIo0ePRk5ODgIDA7Fy5Ur15cbGxtixYwdeffVV+Pv7w9raGpMmTcJHH32kPsbb2xs7d+7ErFmzsGzZMjRq1Ag//PADAgMD5fiViIiIyADVij5NtYE2fR6IiIjIMNS5Pk1EREREcmPSRERERKQBJk1EREREGmDSRERERKQBJk1EREREGmDSRERERKQBJk1EREREGmDSRERERKQBJk1EREREGmDSRERERKQBJk1EREREGmDSRERERKQBJk1EREREGmDSRERERKQBJk1EREREGmDSRERERKQBJk1EREREGmDSRERERKQBJk1EREREGmDSRERERKQBJk1EREREGmDSRERERKQBJk1ERHWQJEmQJEnuMIjqFCZNRKS13Hwl8gqUcodB5ShQSpix6Rzaf7gX4XFpcodDVGcwaSIirdxNzsKAJYfR54tDSM/JlzscKsMnO69g58V7SM3Ox/xtFzniRKQjTJrI4DxIz0FuPkcxDFFieg4m/BCC2w8ycTc5C5tCbssdEj1iQ3AUfjoeBQAwMzHC6aiH2BZ2V96giOoIJk1kUA5eS4D/wgN4auVxZOcVyB0OFZOSlYeJP57CrcQMWJiKl44fjkby72RADoUn4IPtlwEAbwW2xBv9mwMAPvv3GlKz8+QMjcqQnVeAU5FJUCo5ElhbMGkig3E9Pg2v/XoOuQVKXI5NxZJ91+UOiQpl5RZgyrrTuHIvFfVtzLB9Ri+42VsgIS0Hf569I3d4BCA8Lg0zNp2DUgLGdG6E6X2aYuoT3vCub437aTlYuu+G3CFSMRk5+Rj3/Uk8810wFu66Knc4pCEmTWQQkjJyMWX9aaTn5KNJfWsAwJqjt3AmKknmyCg3X4mXfwnFmdsPYWthgg0v+qGFiy1eeqIJAOC7w7eQz6JwWSWkZePFdeL/x8/bEZ891Q4KhQLmJsb44H9tAADrg6NwLS5V5kgJECNMU9efwdnoZADAT8ejcDOBBfu1AZMmkl1uvhKv/BKKmKQseDpa4Y9Xe2BM50aQJOD/fj+PzFz9FxvnFyix9L/rWPbfDUTcT9f7/dUWBUoJs7aE4cj1+7A0Nca6F7qitbsdAGBsNw84WpshOikTOy/ekznSx1d2XgGmbQjF3eQseNe3xncTOsPMpOil/ckWDRDYxgUFSgkL/r7MonCZ5eYr8eovoQi+9QA25ibo6OmAfKWED/+5wr9NLcCkiWQlSRIW/H0JpyKTYGNugh8mdYGjtRkWDG8Nd3sL3H6Qic93XdN7HAt3XcPS/25gyX/X0f+rwxi6/Ci+OxyBu8lZer9vQyVJEt756yJ2XrwHU2MFvpvQGZ29HNWXW5mZ4IUejQEAqw5F8AVfBkqlhP/77TzCYpLhYGWKtZO7wsHKrNRx7w1rDQtTI5yKTML287EyREqA+HD2xuZzOBh+HxamRlg7uSuWPtsBZsZGOHojEfuuxMsdIlWCSRPJau3xKGw+HQMjBfDNcx3RwsUWAGBnYYrPx/gCANYH38bxm4l6i+HP0Dv48VgkAMDP2xEmRgpcjk3Fwl3X0HPRATy9+gQ2BEchMT1HbzEYGkmS8Nm/V7HljPjbLB/bEb1bNCh13ET/xrAxN8G1uDQcuJYgQ6SPt6/3XVcntauf7wzvwqntRzWqZ4WgPs0AAJ/uvIo0FoXXOKVSwlt/XMCuS3EwMzbC9xO7oJu3I7ycrPFSb28AwCc7r3JhhYFj0kSyORiegE93XgEAvDPEB31bOZe4/InmDfB8d08AwJw/Lujlhf58TDLmbb0IAHitXzNsedkfp94NwKdPtYWftyMUCuB01EMs+Psy/D7bjwk/huD3MzEGsxLpenwabibofjpxxcGb+P6oSCQXjfLF4HZuZR5nb2WK8YV/oxUHb3K0qQb9EXoH3x68CQBYOMoX3Zs4VXj8S72bwMvJCglpOVi+n0XhNUmSJLy77RK2nrsLEyMFVozvhCeaF30Imd6nGVzszBGdlKn+AEeGiUkTyeJmQhpeL1zp80yXRpjSy7vM4+YN9oGnoxXuJmfhkx26XWGSkJaNl38ORW6+EgE+zpgV0AIA4GhthvF+Xtjysj9OvN0P84f6wLeRPQqUEo7eSMRbf1xAl0/+w8s/n8HOC/dk+WQYk5SJ1349h4FLjiDg68OYuv4MwmKSdXLb609E4cu9YuXi/KE+eKarR4XHT+nlDTMTI5yNTkZIJAv3HxUWk4wtp6N12gg05NYDzPvrAgAgqG9TjOncqNLrWJga44Phoij8p+NRuBHPwuOaIEkSPt5xFb+eioaRAljybAcMaO1S4hhrcxO8M8QHAPDtgZu4l/L4lgUYOoXEj4Y6kZqaCnt7e6SkpMDOzk7ucAzaw4xcjFx5HLcfZKJbY0f8MtWvROHqo05FJuHZNcGQJGDt5C7o18ql3GM1lZuvxLjvT+LM7Ydo2sAa24J6wtbCtMLrRCZm4J/zsdh+PrbE6I61mTEGtnHFqE4N0atZfSgUimrHV56UrDysPHgTPx2PQm6BEqq7Uv0XP9G8Pmb0bQa/SkYdyrP13B3M2nIeAPB6/+aYPaCFRtebv+0ifjkZjSea18fPU/yqdN910eZT0Zi/7RLylRLsLU0xqUdjvNCjMepZl6470lRkYgaeWnkcyZl5GNrODd881xFGRpo/56auP4P/rsbDv4kTNr3kp9fnq7YeZuTiUmwK/Js4wcS4Zj7TFyglrDsRhT2X4/BsFw+M7NgQxlo8npX5ck+4ekRw8RhfPNOl7A8hkiTh6dXBOHP7IUZ0cMeysR11FgNVTJv3byZNOlKXkiZJknAzIR0X7qSgtbsdfNx09/vk5isxcW0ITt5KQqN6lvg7qCecbMwrvd4nO67gh2ORaGBrjr0ze1frTQcA5v11Eb+eioathQn+DuqJJg1sNL6uJEm4ei8N28/H4p/zsSWKxZs522BSj8YY3akhrMxMqhVjcXkFSmw8eRvL9t/Aw0wxNdijqRPeGeIDC1NjrDoUgW1hd1FQ2CSvW2NHBPVrht7NNU/i9l2Jxyu/hKJAKWFyj8Z4f3hrja8bk5SJPl8eQoFSwj8zeqFdI/uq/aJ1hFIp4fPd1/DdkVsAgHpWpuq/m6WpMZ7r5omXenvDzd5Sq9tNzszFUytPIDIxA+09HLBlWndYmBprdRsxSZkI+PowcvKV+Oa5jhje3l2r6+vLwWsJeOuP80hMz0Xbhnb4dGQ7tPdw0Ot9Xo9Pw5w/LpQYpW3laou3B7fCky0aVDuhXHHwJr7YEw4A+GhEG0z0b1zh8ZfupmD4t8cgScDvr/ija2PHCo8n3WDSJIPanDRJkoSI++kIjniAk7eScPLWAzzIyFVf/lTHhngzsCUaOmj3Al/W/byz9RJ+PRUNazNj/DW9J1q62mp03ey8AgxdfhQR9zPwv/buWP5c1T+F/XLyNuZvuwSFAlg7qWupWiptKJUSzsU8xNZzd7H17F1k5IqpOjsLEzzb1QMT/RvDw9GqyrcvSRL2XonHol3XEJmYAUAkZu8MaYW+LZ1LvKjHJGVi1eEI/HHmDnIL+yb5NrLHjL7NEODjUuFoxImIREz+6TRy85UY1akhvhzTXqvRCwCYtSUMW8/dxZB2rlg5vnMVftu6ITM3HzM3h2Fv4UqomQHNMaNvM+y9Eo+Vh27i0l3RK8nUWIGnOjbEK0821ShpL/6Bo6GDJbYG9YCzrUWVYlxWuFLUxc4c+/+vD2zMdZfgays7rwCLdl3DuhNRJc5XKIAJ3b3wZmBL2FUyCqyt3HwlVh2KwLcHbyCvQIKtuQlGdmyIbWF3kZYtplF7NHXCvME+Vf4AsPZYJD7aIWo23x7cCq882VSj68376wJ+PRWDNu522D6jl05HvahsTJpkUJuSJnWSVJgghdx6gMT03BLHWJgaobmzLS7eTQEg9rB6oWdjTO/TDPaWVXsB++l4JD785woUCuCHiV3Q30e7abawmGSMXnUCBUoJK8d3wpByipMrEnLrAcb/EIJ8pYQ5g1pieuGKIl1Izc7DH2fuYH1wFG4/yAQAGCmAAB8XvNDTG92bOGr1yfXCnWR8uvOquk7IydoMswa0wNiuHhVOXcSlZGPNkVvYdOo2svNE8tTK1RZBfZthSDu3Ui/CYTHJGP/9SWTkFmBgaxesHN+pSlMj1+PTMHDJESgUwL5ZT6KZs+ajd3VFXEo2pm44jUt3U2FmbIQvnvbFiA4N1ZdLkqiLW3HwpvrvqlAAg9u6YnqfZmjbsOw3aEmSMOePC/g99A5szE3wx6v+aOVa9deZ7LwCDFxyBNFJmXi5dxPMK6ynqWnhcWl4Y/M5XIsT9VWTezTG1Ce88dXe69h6TuyX52xrjgXDW2NoOzedTCWej0nG3D8vqO8zwMcZn4xsB1d7CzzMyMWKgzexIfi2+oPH8PbueGtgS3g6af7hZ/OpaLz9l1hgos00NyD23uzz5SGkZefjs6faYZyfpxa/HVUFkyYZGHLSJJKkDJy89aDwK6nU8nlzEyN09qoH/yZO6N7UCb6N7GFuYowLd5Lx2b9XcfKWeIGvZ2WK1/s3x3g/rwrrkB515Pp9TP7pFJQS8M6QVpjWW7NPXY/6am84vjlwE47WZtgzszca2FY+tadyNzkL//vmGB5k5GKYr6gF0Uc9R4FSwqHwBKw7EYWjN4paJbRytcXkHo0xsmPDCqdU7iZn4Yvd17AtTPTTMTcxwtQnvPHKk00rrbsqLjE9Bz8ei8TPwbfVRchN6lvj1T5NMbJjQ5gaGyE8Lg3PrglGcmYeejZzwo+Tumo93VOcql7m6c6N8MXT7at8O7XRpbspmLr+DOJSs+FobYY1EzqjSwXTK6G3H2LVoZv472pRq4YnmtfH9D7NSiXYKw/dxOLd4TBSAGsnd0WfllUfHVXZfzUeU9afgYmRArtnPoFmzpqN+uqCJEn4+eRtfLrzKnLylahvY4YvxrQvMep7/GYi5m+7pB5hfbJFA3w0og28nMpuq1CZ7LwCLNl3Hd8fvQWlJBZ8fPC/NhjuWzoZi0nKxFd7w9X/g6bGCjzf3Quv9WsOx0pKA7adu4tZv4VBkoCXnvDGO0N8tH6dUX3AdLQ2w8H/6wN7K92OtFFJTJpkYGhJk1Ip4UTEA/wRGoPjEQ9wP63sJKl7Eyd0b+KE9h4iSSqLJEk4cC0BC3ddUxdAN3aywpxBrTC4rWulLwg3E9Lx1MrjSMvOx9OdG2HxGN8qJyu5+UqMWHEcV++lYmBrF3w3obNGt5WVW4CnvzuBS3dT0drNDn++2gOWZlVPDjR1Iz4N605E4a+zd5FVuMrOwcoUz3XzxITuXnAvNuWZlp2HlYci8OOxSOTmi0+5owqnRt2rMTWakpmHdSeisPZ4JFKyRF1NQwdLTO7RGN8fvYWEtBx08HDAxql+sK7mNM3Z6IcYtfIETIwUODynb7WndGuLfVfi8cbmc8jMLUAzZxusndRV45GJa3GpWH0oAv9cuKeuSevo6YDpfZqhfytn7L4ch+kbzwLQrC5GG1PWncb+awno2cwJv0ypmaLwB+k5mPPHBewv7OvVp2UDfDGmfZkfgLLzCrD6cARWHoxAboES5iZGeK1fM0zr3VSrD20nbz3A239eQFThCPD/2rvj/eGtK62nvHQ3BZ/vvqb+8GNrboJX+jTFiz29y3z92H0pDkGbzqJAKeH57p74eETbKj2meQVKDFl2FDcS0jG5R2P1VjikH0yaZGAoSdP9tBz8HhqDzadiEJ2UqT7fzMQInT1VSZIj2ns4aD2ikF+gxJYzMViy74Z6pKqTpwPeHepTolN0ccmZuRi54jiiHmSia+N6+GWqX7nJmaauxKZixIpjyCuQsOTZ9niqY8XLrSVJwswtYfg7LBaO1mbYPqMnGtWrep1RVaRk5mHLmWisP3FbXThubKTAoDaumOjvhevxaVj63w11LVn3Jo6YP7R1udM1VZGek49fTt7GD0dvlZiObeliiy0vdy+zk3RVPLfmJIJvPXgsXuwlScKPxyLx6b9XIUlipOjbcZ2qNIUdk5SJ745E4Lczd9RJcwsXG0QnZSI7T6mXxzP6QSYClhxGbr4SK8Z1wlBf7ae8tXHk+n383+/ncT8tB2bGRpg3pBUm92hcaWJx63463vv7Eo7ffABA1PV9MrJtpb2p0rLzsGjXNWwMiQYAuNpZ4JORbRHQWrvSgKM37mPhv9dw5Z6oR3OxM8fsAS0wulMj9VT2wfAETNtwBnkFEkZ3aoQvxvhqXRdY3LEbiXj+xxAYGymw640n1I1/SfeYNMlAzqRJqZRwPCIRv56Kxt7L8cgv/LRqa26Cpzo1xJB2buhQhSSpPOk5+Vhz5Ba+P3JLPXoyqI0r5g5uVaIjcV6BEpPWnsKJiAdo6GCJv2f0RH0NVsppQrUqxdbCBHtn9a5wFdKaIxH47N9rMDZS4JcpfvBvWrXl+LpQoJTw39V4/HQ8Uj3lWVyTBtZ4Z7AP+vs46+1Tf1ZuAbacjsb3RyNhY26Cn6d0g7Nd1QqKy6J6sbcwNcLxuf00Wh1ZG+UVKPH+9svYVPiGPM7PEx/+rw1Mq7lUPiEtG2uPReGXk0XTqn1bNsAPk7rqpSj4633XsXz/DbjZW+C/2U9We7SxLDn5BVi8O1zduLG5sw2WP9dRq5W5kiTh77BYfLLzijrpH9O5Ed4Z4lPmlNnBawl4d+tFxKZkAwCe6+aBeUN8qlxUrlRK2H4+Fl/sCVd/8GnubIO5g1rBytwYL/x0Gjn5Sgxt54ZlYzvopGXCyz+fwZ7L8TU6Evg4YtIkAzmSpoS0bPwReqfUqFJHTwc8180Tw3zddLrs/VHxqdlYsu86fjsTA6UEmBgpMN7PE6/3bw4nG3N17x5rM2P8Ob1HtQpXH5VfoMTo1cE4H5OM3i0aYP0LXct8QTl8/T5eKKyl+vB/bTCpcK80Q3D1XirWHY/CtrC7sDY3wayA5hjbzbPab7rakCRJ5y/EkiRhxIrjuHAnBTP6NsObgS11evtVlZVbAKUk6SQpSMnKw4xNZ3H0RiIUCuDdIT6Y0stbp49lSlYeNobcRnxKNt4a1EpvK9yy8woQ8PVh3HmYhVf7NMXcQa10evs3E9Lw2q9huFo4SjPR30vdKqMqUjLz8Pmea+pk1cHKFO8M9sGYzo1gZKTAw4xcfLTjirqQ3NPRCotGtUOPZvV18vvk5Bfg5+Db+PbgTSQXtpEwUgBKCejfyhmrnu+s1dRhRWKSMtH/azESuPr5zhjU1lUnt0slMWmSQU0lTapRpU0h0dh3pfSo0nPdPHXaV0kT4XFpWLTrKg6G31fH8mTLBthx4R4UCuD7CV20Hg7XxM2EdAxdfhQ5+coyV5lEJWbgf98eQ2p2Pp7p0gifj656LZU+5eYrYWKkqNZQvqHZfSkOr/wSClsLE5x4u59WBexVoVRKSEzPwd3kLMQmZyM2OavwdBZiU7Jw92EWHmbmQaEQ05EdPeuhs1c9dPJ0gHd9a62eF9EPMvHi+tO4mZAOKzNjLBvbsVSH59pm7+U4TPs5FKbGCuye2RtNtehbVh5JkrDpVDQ+3nEF2XlKOFqbYfFoX529FoTefoh3t15Ur4Lr1tgRw9u7qae5jRTAiz298X8DW+qlfjElKw+rD0dg7bFI5OQr0atZffwwqYvORvRVVItfGtWzxH+zn9T57VeFUinVqdcrJk0y0HfSlJCWjd/P3MHm09GISSpqplhTo0qaOHEzEZ/+exWXY1PV52nTn6Qqfjh6C5/svAprM2Psntlb3RMpPScfT604jhsJ6ejo6YDN07pXu5aKNKdUShi49AhuJqRj7qBWeLWPbp4DUYkZCL71oGRSlJyNeylZyCuo2ktZPStTdPKsh05e9dDJsx7ae9iX+790JioJ034ORVJGLlztLPDDpC46rTuTiyRJeGHdaRwKv48nmtfHhhe7VesDRlJGLub+eQH7CntVPdG8Pr56ur1Op4EBMUX60/FILNl3Q10qAIhps8VjfNHRs55O768s91KycDrqIQa2dtFLQpOZm4/+Xx3GvZRszB7QAq/3b67z+6hMYnoOTkUmIeTWA4REJiE8Pg3e9a3h5y1qZP28neBqr9u/bU1i0iQDfSVN56IfYs2RWyVHlSxMMKpjQ4yVYVSpMkqlhL/P38WaI5Ho2dQJ7w7Vfrmttvc39vuTOBWZBD9vR/z6UncAwMu/hGLflXg425rjn9d6wUXHL9ZUuT9C7+DN38+jvo05js3tW603FEkSW10s/Peaun/Oo4wUotDX3cFS/dXQoeTPOfkFOHs7GWejH+Ls7Ye4cDdFXXStYmykgI+bLToXS6Qa1bPE9vOxeOv3C8gtUKJtQzv8MLFrrX6jeFRUYgYGLjmC3AIlVj/fCYPaal4ULkkS4lKzce1eGq7GiWnnhMJi7zmDWuLFnt56HZm4m5yFD7ZfxtEb9zGtd1ME9W1apz4k/XM+Fq/9eg4WpkY48H99qrWaVhPxqdmih19kEk5FJmm0KbiXkxX8vEUC5dfEscYX21QHkyYZ6Ctp+v1MDN76Q2zM2dHTAeO6eWKYr3uNLJevLaIfZGLQsiPIzC3AgmGtkZKVh2X7b8DM2AhbXu5eI582qbS8AiX6fHEId5Oz8PHItpjQ3atKt5OUkYu3fj+vXqLe0dMBrd3sCpMiVUJkAVc7C62Lb3PyC3AlNhWhtx/iXHQyQm8/RFxqdqnj6tuYq1eMDmztgqVjO8g+sqsPqn3SGjpYYt/s3mX+juk5+QiPS0N4XBquxaXiWlwart1LRWp2yQ2JmzawxvLnOqKNe82NxNW1aSMVSZLw7Brx4XCYrxu+HddJp7d/NzlLjCLdSkJI5AN1a4biWrnaws/bEd28ndC2oR3C49IQEimOvxKbCuUjmURDB0uRRBWORHk5WRlkeQTApEkW+kqasnIL8MWecDzdpZHBjSoZEtXWKGbGRuqRiC/G+OLpcjbHpJqx/kQU3t9+GY3qWeLQm320TmpO3EzEzC1hYtTCxAjvDvHBRH8vvb74xiZn4Wz0Q4Tefoiz0cm4fDdFPcr7cu8mmDuoVZ18YwbE603A14dxN1kUhY/u1KhkchSXWqI8oDhjIwWa1LdGS1dbdPBwwHg/L36406HLsSkY/s0xKCVgy7TuVd6UGxDlHofC7xfuCJFUYv9MQHSpb+1mpx416tbYscL9PlOz8xAa9RAnI8XtXbybou45puJiZw4/byf4N3XCmM6NanTBS2WYNMnAUPo0Pa4kScLEtafUTegehx5BtUF2XgF6fX4Aiem5GvXUUskrUGLJvutYdTgCkiRGLb55rhNau9f8/1Z2XgEu3k2BlZlxjY6ayGX3pXt45ZezFR7jbGuOVm52aOVqi1autmjpaotmzjZ1akrMEL279SI2hkTDx80OO17Tbl+6yMQM7L0chz2X43AuJhnF3/mNjRRo29Ae3QtHhjp7OVZ5uywAyMjJR+jth6IOKvIBwmKSS9QcPtfNEwtHtavy7esakyYZMGmSX2xyFl5cdxotXGzx1TPtDeqTzONM1VOrhYsNdr/Ru9JRmpikTLy++RzORScDEP113hvWuk5OhxkiSZLw0oZQ/Hc1HpamxmjhagufwsSopastWrnaVbqVCOlHUkYu+n55CClZefhkZFs8X8GUtyRJuHg3BXsvx2PP5TjceKQuqX0je/RsVh9+TZzQ2aueXjdtzs4rwNnohzhyPRGrD0fAzNgIJ+b101nfvupi0iQDJk2GQR99h6h6UrPz0HPhAaTl5GPNhM4Y2Kb8XjPbz8fi3b8uIi0nH7YWJlg0ylfvXaqptLwCJRLTc+Bia1FnpyJrK9WUt4OVKQ692adEJ/+8AiVORSZh7+U47L0Sj3spRfV5JkYK+Dd1wsDWLgho7VJhQ2B9GrHiOM7HJOPNgS0wo1/NrwQsizbv3/zoRnUKEybDY2dhign+Xlh5KAIrDkVgQGuXUn+nzNx8vP/3ZfweegcA0NmrHpaN7VCrVuDUJabGRrK9qVLFxvt5YlNINMLj07Bk33XMHdwKR67fx57L8dh/Nb5EQb6VmTH6tGyAga1d0beVc7Wm3HRlcg8vzNqSjF9ORuPlJ5vWuhkBjjTpCEeaiMqXmJ6DnosOICdfiU1T/Up0Z750NwWvbz6HW/czoFAAr/Vthtf7N9fJNhREddGJiESM+z4ERgqR4OYUa5vhZG2GAB8XBLZ1QY+m9Q2iGWZxOfkF6LlI1DnWxH6HmuBIExEZlPo25hjb1QPrg29j5aEI9GhWH5IkYe3xKHy+S/RecrWzwJJnO8i6NyBRbdCjaX0MaeeKfy/GISdfCU9HKwxs7YLAtq7o5FlPL3sU6oq5iTHGdfPE8gM3sf5ElEEkTdpg0kRENeKl3k2wMSQax24m4uC1BGwIjlJvvTOgtQsWj/atcFkzERX5Ykx79GnpDN9G9mjpYlurShPGdxfT9aeiknA5NqVWrUrl+DcR1YhG9awwokNDAMAL607jYPh9mJkY4eMRbbBmQmcmTERasDY3wTNdPNDK1a5WJUwA4GJngcHtxAjT+hNR8gajJSZNRFRjXu3TBKrX9+bONtg+oycm+DeudS/6RFQ9k3uIdgl/h8XiYUauzNFojtNzRFRjmjnb4ssx7RGXmo0Xe3qzYzTRY6qTZz20bWiHS3dTsfl0jM429dY3jjQRUY0a3bkRgvo2Y8JE9BhTKBSY5N8YgNgGK7+cjbgNDZMmIiIiqnHD27vD0doMd5Oz8N/VeLnD0QiTJiIiIqpxFqbGeK6b2FR9XS0pCGfSRERERLJ4vrsXjI0UOHkrCdfiUuUOp1JMmoiIiEgWbvaWCGzjAgBYf+K2zNFUjkkTERERyWZyD28AwNZzd5CSmSdzNBVj0kRERESy6dq4Hnzc7JCdp8SWM9Fyh1MhJk1EREQkG4VCoW52uSH4NgqUkswRlY9JExEREclqRIeGcLAyxZ2HWThwLUHucMpl0EnTwoUL0bVrV9ja2sLZ2RkjR45EeHh4iWOys7MRFBQEJycn2NjYYPTo0YiPL9nvITo6GkOHDoWVlRWcnZ3x1ltvIT8/v8Qxhw4dQqdOnWBubo5mzZph3bp1+v71iIiICKL9wLNdRfsBQ96PzqCTpsOHDyMoKAgnT57Evn37kJeXh4EDByIjI0N9zKxZs/DPP//g999/x+HDhxEbG4tRo0apLy8oKMDQoUORm5uLEydOYP369Vi3bh0WLFigPiYyMhJDhw5F3759ERYWhpkzZ2Lq1KnYs2dPjf6+REREj6sJ3b1gpACO3UzEjfg0ucMpk0KSJMOdPHzE/fv34ezsjMOHD6N3795ISUlBgwYNsGnTJowZMwYAcO3aNfj4+CA4OBjdu3fHrl27MGzYMMTGxsLFRSxrXL16NebOnYv79+/DzMwMc+fOxc6dO3Hp0iX1fY0dOxbJycnYvXu3RrGlpqbC3t4eKSkpsLOz0/0vT0REVMe9/PMZ7Lkcj+e7e+KTke1q5D61ef826JGmR6WkpAAAHB0dAQChoaHIy8tDQECA+phWrVrB09MTwcHBAIDg4GC0a9dOnTABQGBgIFJTU3H58mX1McVvQ3WM6jbKkpOTg9TU1BJfREREVHWTejQGAPx19i5Ssw2v/UCtSZqUSiVmzpyJnj17om3btgCAuLg4mJmZwcHBocSxLi4uiIuLUx9TPGFSXa66rKJjUlNTkZWVVWY8CxcuhL29vfrLw8Oj2r8jERHR48y/iRNautgiM7cAv5+5I3c4pdSapCkoKAiXLl3C5s2b5Q4FADBv3jykpKSov2JiYuQOiYiIqFZTKBSYqG4/EAWlgbUfqBVJ04wZM7Bjxw4cPHgQjRo1Up/v6uqK3NxcJCcnlzg+Pj4erq6u6mMeXU2n+rmyY+zs7GBpaVlmTObm5rCzsyvxRURERNXzVMeGsLMwwe0HmTh03bDaDxh00iRJEmbMmIGtW7fiwIED8Pb2LnF5586dYWpqiv3796vPCw8PR3R0NPz9/QEA/v7+uHjxIhISih74ffv2wc7ODq1bt1YfU/w2VMeoboOIiIhqhpWZibr9wDoD24/OoJOmoKAg/PLLL9i0aRNsbW0RFxeHuLg4dZ2Rvb09pkyZgtmzZ+PgwYMIDQ3FCy+8AH9/f3Tv3h0AMHDgQLRu3RoTJkzA+fPnsWfPHsyfPx9BQUEwNzcHALzyyiu4desW5syZg2vXrmHlypX47bffMGvWLNl+dyIiosfVhO6NoVAAR67fR8T9dLnDUTPopGnVqlVISUlBnz594Obmpv7asmWL+pglS5Zg2LBhGD16NHr37g1XV1f89ddf6suNjY2xY8cOGBsbw9/fH88//zwmTpyIjz76SH2Mt7c3du7ciX379qF9+/b46quv8MMPPyAwMLBGf18iIiICPJ2s0L+VMwDg52DDGW2qVX2aDBn7NBEREenO0Rv3MeHHU7AxN0HwvH6wtTDVy/3U2T5NRERE9Hjo1aw+mjnbID0nH3+GGkb7ASZNREREZHAUCgUm+avaD9w2iPYDTJqIiIjIII3q1Ai25ia4lZiBozcT5Q6HSRMREREZJmtzE4zpIvozrj8RJW8wYNJEREREBmySv2g/cDA8AVGJGbLGwqSJiIiIDFbj+tbo06IBJEnUNsmJSRMREREZtEk9GsNIAaTn5Mkah4ms905ERERUid7NG+DY3H5wdyh7P9iawpEmIiIiMmhGRgrZEyaASRMRERGRRpg0EREREWmASRMRERGRBpg0EREREWmASRMRERGRBpg0EREREWmASRMRERGRBpg0EREREWmASRMRERGRBpg0EREREWmASRMRERGRBpg0EREREWmASRMRERGRBkzkDqCukCQJAJCamipzJERERKQp1fu26n28IkyadCQtLQ0A4OHhIXMkREREpK20tDTY29tXeIxC0iS1okoplUrExsbC1tYWCoWi1OWpqanw8PBATEwM7OzsZIiw9uBjpTk+VprjY6U5Plaa42OlHUN8vCRJQlpaGtzd3WFkVHHVEkeadMTIyAiNGjWq9Dg7OzuDeaIYOj5WmuNjpTk+VprjY6U5PlbaMbTHq7IRJhUWghMRERFpgEkTERERkQaYNNUQc3NzvP/++zA3N5c7FIPHx0pzfKw0x8dKc3ysNMfHSju1/fFiITgRERGRBjjSRERERKQBJk1EREREGmDSRERERKQBJk1EREREGmDSVANWrFiBxo0bw8LCAn5+fjh16pTcIRmkDz74AAqFosRXq1at5A7LIBw5cgTDhw+Hu7s7FAoFtm3bVuJySZKwYMECuLm5wdLSEgEBAbhx44Y8wcqsssdq8uTJpZ5ngwYNkidYmS1cuBBdu3aFra0tnJ2dMXLkSISHh5c4Jjs7G0FBQXBycoKNjQ1Gjx6N+Ph4mSKWjyaPVZ8+fUo9t1555RWZIpbPqlWr4Ovrq25g6e/vj127dqkvr83PKSZNerZlyxbMnj0b77//Ps6ePYv27dsjMDAQCQkJcodmkNq0aYN79+6pv44dOyZ3SAYhIyMD7du3x4oVK8q8fPHixVi+fDlWr16NkJAQWFtbIzAwENnZ2TUcqfwqe6wAYNCgQSWeZ7/++msNRmg4Dh8+jKCgIJw8eRL79u1DXl4eBg4ciIyMDPUxs2bNwj///IPff/8dhw8fRmxsLEaNGiVj1PLQ5LECgJdeeqnEc2vx4sUyRSyfRo0aYdGiRQgNDcWZM2fQr18/jBgxApcvXwZQy59TEulVt27dpKCgIPXPBQUFkru7u7Rw4UIZozJM77//vtS+fXu5wzB4AKStW7eqf1YqlZKrq6v0xRdfqM9LTk6WzM3NpV9//VWGCA3Ho4+VJEnSpEmTpBEjRsgSj6FLSEiQAEiHDx+WJEk8j0xNTaXff/9dfczVq1clAFJwcLBcYRqERx8rSZKkJ598UnrjjTfkC8qA1atXT/rhhx9q/XOKI016lJubi9DQUAQEBKjPMzIyQkBAAIKDg2WMzHDduHED7u7uaNKkCcaPH4/o6Gi5QzJ4kZGRiIuLK/E8s7e3h5+fH59n5Th06BCcnZ3RsmVLvPrqq3jw4IHcIRmElJQUAICjoyMAIDQ0FHl5eSWeW61atYKnp+dj/9x69LFS2bhxI+rXr4+2bdti3rx5yMzMlCM8g1FQUIDNmzcjIyMD/v7+tf45xQ179SgxMREFBQVwcXEpcb6LiwuuXbsmU1SGy8/PD+vWrUPLli1x7949fPjhh3jiiSdw6dIl2Nrayh2ewYqLiwOAMp9nqsuoyKBBgzBq1Ch4e3sjIiIC77zzDgYPHozg4GAYGxvLHZ5slEolZs6ciZ49e6Jt27YAxHPLzMwMDg4OJY593J9bZT1WADBu3Dh4eXnB3d0dFy5cwNy5cxEeHo6//vpLxmjlcfHiRfj7+yM7Oxs2NjbYunUrWrdujbCwsFr9nGLSRAZj8ODB6tO+vr7w8/ODl5cXfvvtN0yZMkXGyKguGTt2rPp0u3bt4Ovri6ZNm+LQoUPo37+/jJHJKygoCJcuXWIdoQbKe6ymTZumPt2uXTu4ubmhf//+iIiIQNOmTWs6TFm1bNkSYWFhSElJwR9//IFJkybh8OHDcodVbZye06P69evD2Ni41KqA+Ph4uLq6yhRV7eHg4IAWLVrg5s2bcodi0FTPJT7PqqZJkyaoX7/+Y/08mzFjBnbs2IGDBw+iUaNG6vNdXV2Rm5uL5OTkEsc/zs+t8h6rsvj5+QHAY/ncMjMzQ7NmzdC5c2csXLgQ7du3x7Jly2r9c4pJkx6ZmZmhc+fO2L9/v/o8pVKJ/fv3w9/fX8bIaof09HRERETAzc1N7lAMmre3N1xdXUs8z1JTUxESEsLnmQbu3LmDBw8ePJbPM0mSMGPGDGzduhUHDhyAt7d3ics7d+4MU1PTEs+t8PBwREdHP3bPrcoeq7KEhYUBwGP53HqUUqlETk5OrX9OcXpOz2bPno1JkyahS5cu6NatG5YuXYqMjAy88MILcodmcN58800MHz4cXl5eiI2Nxfvvvw9jY2M899xzcocmu/T09BKfViMjIxEWFgZHR0d4enpi5syZ+OSTT9C8eXN4e3vjvffeg7u7O0aOHClf0DKp6LFydHTEhx9+iNGjR8PV1RURERGYM2cOmjVrhsDAQBmjlkdQUBA2bdqEv//+G7a2tuqaEnt7e1haWsLe3h5TpkzB7Nmz4ejoCDs7O7z22mvw9/dH9+7dZY6+ZlX2WEVERGDTpk0YMmQInJyccOHCBcyaNQu9e/eGr6+vzNHXrHnz5mHw4MHw9PREWloaNm3ahEOHDmHPnj21/zkl9/K9x8E333wjeXp6SmZmZlK3bt2kkydPyh2SQXr22WclNzc3yczMTGrYsKH07LPPSjdv3pQ7LINw8OBBCUCpr0mTJkmSJNoOvPfee5KLi4tkbm4u9e/fXwoPD5c3aJlU9FhlZmZKAwcOlBo0aCCZmppKXl5e0ksvvSTFxcXJHbYsynqcAEg//fST+pisrCxp+vTpUr169SQrKyvpqaeeku7duydf0DKp7LGKjo6WevfuLTk6Okrm5uZSs2bNpLfeektKSUmRN3AZvPjii5KXl5dkZmYmNWjQQOrfv7+0d+9e9eW1+TmlkCRJqskkjYiIiKg2Yk0TERERkQaYNBERERFpgEkTERERkQaYNBERERFpgEkTERERkQaYNBERERFpgEkTERERkQaYNBERERFpgEkTERERkQaYNBHRY2ny5MlQKBRQKBQwNTWFi4sLBgwYgLVr10KpVModHhEZICZNRPTYGjRoEO7du4eoqCjs2rULffv2xRtvvIFhw4YhPz9f7vCIyMAwaSKix5a5uTlcXV3RsGFDdOrUCe+88w7+/vtv7Nq1C+vWrQMAfP3112jXrh2sra3h4eGB6dOnIz09HQCQkZEBOzs7/PHHHyVud9u2bbC2tkZaWlpN/0pEpEdMmoiIiunXrx/at2+Pv/76CwBgZGSE5cuX4/Lly1i/fj0OHDiAOXPmAACsra0xduxY/PTTTyVu46effsKYMWNga2tb4/ETkf4oJEmS5A6CiKimTZ48GcnJydi2bVupy8aOHYsLFy7gypUrpS77448/8MorryAxMREAcOrUKfTo0QMxMTFwc3NDQkICGjZsiP/++w9PPvmkvn8NIqpBHGkiInqEJElQKBQAgP/++w/9+/dHw4YNYWtriwkTJuDBgwfIzMwEAHTr1g1t2rTB+vXrAQC//PILvLy80Lt3b9niJyL9YNJERPSIq1evwtvbG1FRURg2bBh8fX3x559/IjQ0FCtWrAAA5Obmqo+fOnWqugbqp59+wgsvvKBOuoio7mDSRERUzIEDB3Dx4kWMHj0aoaGhUCqV+Oqrr9C9e3e0aNECsbGxpa7z/PPP4/bt21i+fDmuXLmCSZMmyRA5EembidwBEBHJJScnB3FxcSgoKEB8fDx2796NhQsXYtiwYZg4cSIuXbqEvLw8fPPNNxg+fDiOHz+O1atXl7qdevXqYdSoUXjrrbcwcOBANGrUSIbfhoj0jSNNRPTY2r17N9zc3NC4cWMMGjQIBw8exPLly/H333/D2NgY7du3x9dff43PP/8cbdu2xcaNG7Fw4cIyb2vKlCnIzc3Fiy++WMO/BRHVFK6eIyLSgZ9//hmzZs1CbGwszMzM5A6HiPSA03NERNWQmZmJe/fuYdGiRXj55ZeZMBHVYZyeIyKqhsWLF6NVq1ZwdXXFvHnz5A6HiPSI03NEREREGuBIExEREZEGmDQRERERaYBJExEREZEGmDQRERERaYBJExEREZEGmDQRERERaYBJExEREZEGmDQRERERaeD/Aalrg2IRirZ/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825"/>
          <a:stretch/>
        </p:blipFill>
        <p:spPr bwMode="auto">
          <a:xfrm>
            <a:off x="3480179" y="1616765"/>
            <a:ext cx="8366077" cy="5058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9803686"/>
      </p:ext>
    </p:extLst>
  </p:cSld>
  <p:clrMapOvr>
    <a:masterClrMapping/>
  </p:clrMapOvr>
</p:sld>
</file>

<file path=ppt/theme/theme1.xml><?xml version="1.0" encoding="utf-8"?>
<a:theme xmlns:a="http://schemas.openxmlformats.org/drawingml/2006/main" name="Data Glacier Internship (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 (1)</Template>
  <TotalTime>576</TotalTime>
  <Words>925</Words>
  <Application>Microsoft Office PowerPoint</Application>
  <PresentationFormat>Özel</PresentationFormat>
  <Paragraphs>128</Paragraphs>
  <Slides>23</Slides>
  <Notes>0</Notes>
  <HiddenSlides>0</HiddenSlides>
  <MMClips>0</MMClips>
  <ScaleCrop>false</ScaleCrop>
  <HeadingPairs>
    <vt:vector size="4" baseType="variant">
      <vt:variant>
        <vt:lpstr>Tema</vt:lpstr>
      </vt:variant>
      <vt:variant>
        <vt:i4>1</vt:i4>
      </vt:variant>
      <vt:variant>
        <vt:lpstr>Slayt Başlıkları</vt:lpstr>
      </vt:variant>
      <vt:variant>
        <vt:i4>23</vt:i4>
      </vt:variant>
    </vt:vector>
  </HeadingPairs>
  <TitlesOfParts>
    <vt:vector size="24" baseType="lpstr">
      <vt:lpstr>Data Glacier Internship (1)</vt:lpstr>
      <vt:lpstr>PowerPoint Sunusu</vt:lpstr>
      <vt:lpstr>   Agenda</vt:lpstr>
      <vt:lpstr>     Problem Statement</vt:lpstr>
      <vt:lpstr>    Data Information</vt:lpstr>
      <vt:lpstr>Exploratory Data Analysis (EDA)</vt:lpstr>
      <vt:lpstr>Exploratory Data Analysis (EDA)</vt:lpstr>
      <vt:lpstr>Exploratory Data Analysis (EDA)  </vt:lpstr>
      <vt:lpstr>Exploratory Data Analysis (EDA)  </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  </vt:lpstr>
      <vt:lpstr>Exploratory Data Analysis (EDA)  </vt:lpstr>
      <vt:lpstr>Exploratory Data Analysis (EDA)</vt:lpstr>
      <vt:lpstr>Exploratory Data Analysis (EDA)</vt:lpstr>
      <vt:lpstr> Hypothesis tests</vt:lpstr>
      <vt:lpstr> Hypothesis tests</vt:lpstr>
      <vt:lpstr> Hypothesis tests</vt:lpstr>
      <vt:lpstr>  Recommendations </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Samsung</dc:creator>
  <cp:lastModifiedBy>Samsung</cp:lastModifiedBy>
  <cp:revision>21</cp:revision>
  <dcterms:created xsi:type="dcterms:W3CDTF">2023-05-21T09:19:29Z</dcterms:created>
  <dcterms:modified xsi:type="dcterms:W3CDTF">2023-05-21T18:56:08Z</dcterms:modified>
</cp:coreProperties>
</file>