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86708"/>
  </p:normalViewPr>
  <p:slideViewPr>
    <p:cSldViewPr snapToGrid="0">
      <p:cViewPr varScale="1">
        <p:scale>
          <a:sx n="109" d="100"/>
          <a:sy n="109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AA3BC-989A-E041-87C4-B13582E27F2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B950-6C11-EB4E-953C-02719EDA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5/f27e42e6-8abf-4970-81c8-270529f8295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ice-penetrating radar profile from </a:t>
            </a:r>
            <a:r>
              <a:rPr lang="en-US" dirty="0" err="1"/>
              <a:t>Korff</a:t>
            </a:r>
            <a:r>
              <a:rPr lang="en-US" dirty="0"/>
              <a:t> Ice Rise collected using the Deep-Looking Radio-Echo Sounder (DELORES). 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calluna"/>
              </a:rPr>
              <a:t>Kingslake, J. “Ground-based ice-penetrating radar surveys of ice rises in the Ronne Ice Shelf region” Polar Data Centre, Natural Environment Research Council, UK Research &amp; Innovation. </a:t>
            </a:r>
            <a:r>
              <a:rPr lang="en-US" b="0" i="0" u="none" strike="noStrike" dirty="0">
                <a:solidFill>
                  <a:srgbClr val="CE8E40"/>
                </a:solidFill>
                <a:effectLst/>
                <a:latin typeface="calluna"/>
                <a:hlinkClick r:id="rId3"/>
              </a:rPr>
              <a:t>https://doi.org/</a:t>
            </a:r>
            <a:r>
              <a:rPr lang="en-US" b="0" i="0" dirty="0">
                <a:effectLst/>
                <a:latin typeface="calluna"/>
              </a:rPr>
              <a:t>10.5285/e7f0dff3-bd30-482a-939b-61bb2f2c1e57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4B950-6C11-EB4E-953C-02719EDAA8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1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4B950-6C11-EB4E-953C-02719EDAA8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6F26-295E-C763-3487-53AB32AA5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B7C78-9BD6-5350-3FDE-64310E8B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91CE-3447-37CC-3DCE-6223478F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20AB-12AF-A346-A90E-CFB6208EE5A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0835-CB13-4068-9BBB-8813EEEF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80848-921A-DAA1-86EB-9EADB943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898-77F9-DF45-95C6-94A1A8F6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C6A2-0042-392F-09AB-004667B5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E9368-BF8E-B8C3-1722-D9788DD79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A727-F653-ECAF-C2D7-47917EF7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20AB-12AF-A346-A90E-CFB6208EE5A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7D38-CA4F-2BD7-EDDD-82D2358E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8A2F7-8806-4690-0596-6C1FB1B4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898-77F9-DF45-95C6-94A1A8F6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E98FD-9111-A040-FD2B-934FED12A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3F091-B130-1CBD-A9C4-E8A06DF4D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9D39-FAE8-DE70-9F4E-4CAA0515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20AB-12AF-A346-A90E-CFB6208EE5A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E52C-AFC6-10C8-8191-C4E8F992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AD88-6886-D429-429C-F1B59849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898-77F9-DF45-95C6-94A1A8F6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4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5720-6B0E-112D-1153-A944781C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62DB-1C97-D5A0-8F6C-2FD5DD83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D443-D98A-5CDB-8B9A-BB6F8723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20AB-12AF-A346-A90E-CFB6208EE5A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BF7E-13B7-1256-B77C-AA5E3E8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B5DA6-9494-9867-0AC5-B70A758B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898-77F9-DF45-95C6-94A1A8F6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0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E48B-EC61-830C-5E11-B7C0B10F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D099D-CB56-9FB6-4B6C-A9348C83D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810E-CEF5-1544-125C-8E89E2F0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20AB-12AF-A346-A90E-CFB6208EE5A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BB77-4B0B-8BA2-EBA2-05FD4D26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37FB-D168-7843-AFB6-D0EC9607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898-77F9-DF45-95C6-94A1A8F6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7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6EA2-40DA-769C-6F06-6358003E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3BB6-0CF2-57D7-B550-8BC8C819B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BCFEB-7560-447E-1670-9CC9D73F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37750-E5BC-64A4-4A1E-93894E05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20AB-12AF-A346-A90E-CFB6208EE5A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A284A-6D9B-D944-C7C5-99D67244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6BF42-B026-5223-216F-6504EB56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898-77F9-DF45-95C6-94A1A8F6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9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18F5-7605-D47E-6EDC-EF53AA7E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13CAB-0E73-5DDE-F5D3-BF64B5F2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ADB6C-B406-2AEC-DC9C-C835E10F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AA24B-F973-CA7B-16CB-142994F3B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82C0D-7056-63F2-9FC5-3C8217BA5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19A26-3612-CF63-1AB4-E077A04E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20AB-12AF-A346-A90E-CFB6208EE5A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FE9B4-A1DE-71F4-C1F4-B8BC2181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27613-63AA-BB3B-F8B8-5350FC7F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898-77F9-DF45-95C6-94A1A8F6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5E68-634A-ECD6-A20A-6BD25594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77B2D-614A-13E6-6D7B-7C8F5234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20AB-12AF-A346-A90E-CFB6208EE5A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F3C41-ADF1-29E0-818C-C434A6A8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1A529-5BCB-2851-7D94-2A33F591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898-77F9-DF45-95C6-94A1A8F6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8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626E2-5B79-3EC8-8195-BC091A37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20AB-12AF-A346-A90E-CFB6208EE5A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C15CB-1891-B9F6-B6DD-5E5260F7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76B5-F7CD-2D81-4AFE-A43DDCB2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898-77F9-DF45-95C6-94A1A8F6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B704-6092-175D-2C18-0742D73D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B8FD-7723-AA6B-D7FF-54C4575A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D3AEA-89CD-A73C-4CC2-05A6FAED7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95821-BB83-F7D3-938B-7BBB652D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20AB-12AF-A346-A90E-CFB6208EE5A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E16BF-B7CC-BC8C-13AE-7BB029E4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95A20-12B5-3FAE-DC33-BF05C43B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898-77F9-DF45-95C6-94A1A8F6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3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57AC-EAD8-B48B-5E1C-3A107875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4B39B-E9AD-4FE2-2B2E-A6B81B79F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6CE57-B002-248F-CF05-B62623FC2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17A10-4227-AB39-9BD8-FFE4DE69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20AB-12AF-A346-A90E-CFB6208EE5A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2BA0-10AA-0063-DDEA-CC976998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9976B-C998-F7EA-CC92-C2E66E30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898-77F9-DF45-95C6-94A1A8F6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3963B-7B4E-58F5-2457-12CE69D9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6760A-568F-6AF6-E37A-0634C59F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DEC7-DC64-5A2B-0658-19671A8E8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F20AB-12AF-A346-A90E-CFB6208EE5A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EFB4-4007-4BA0-2D5C-AE4481BB4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1856-FE4E-CF99-7E4F-0B04EF75F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898-77F9-DF45-95C6-94A1A8F6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2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DB9DC48-AA61-DA90-A756-D9E5CF5923F7}"/>
              </a:ext>
            </a:extLst>
          </p:cNvPr>
          <p:cNvGrpSpPr>
            <a:grpSpLocks noChangeAspect="1"/>
          </p:cNvGrpSpPr>
          <p:nvPr/>
        </p:nvGrpSpPr>
        <p:grpSpPr>
          <a:xfrm>
            <a:off x="563387" y="738155"/>
            <a:ext cx="7089269" cy="5381690"/>
            <a:chOff x="2016125" y="1620456"/>
            <a:chExt cx="4491218" cy="34673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470054-FF88-8554-36CC-6858AE7C3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7" t="50308" r="46466" b="-58"/>
            <a:stretch/>
          </p:blipFill>
          <p:spPr>
            <a:xfrm>
              <a:off x="2016125" y="1699677"/>
              <a:ext cx="4491218" cy="338808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AFC767-C44A-A837-0733-744BA07B3FF6}"/>
                </a:ext>
              </a:extLst>
            </p:cNvPr>
            <p:cNvSpPr/>
            <p:nvPr/>
          </p:nvSpPr>
          <p:spPr>
            <a:xfrm>
              <a:off x="2016125" y="1620456"/>
              <a:ext cx="240938" cy="243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C1474B1-9CEF-55CB-EDBD-28B0CFCBBD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963" y="1449516"/>
            <a:ext cx="4490466" cy="336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796E7-C733-C7BD-F53D-A8F3935AB267}"/>
              </a:ext>
            </a:extLst>
          </p:cNvPr>
          <p:cNvSpPr txBox="1"/>
          <p:nvPr/>
        </p:nvSpPr>
        <p:spPr>
          <a:xfrm>
            <a:off x="1534885" y="214935"/>
            <a:ext cx="223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" pitchFamily="2" charset="0"/>
              </a:rPr>
              <a:t>Korff</a:t>
            </a:r>
            <a:r>
              <a:rPr lang="en-US" sz="2800" dirty="0">
                <a:latin typeface="Times" pitchFamily="2" charset="0"/>
              </a:rPr>
              <a:t> Ice Rise</a:t>
            </a:r>
          </a:p>
        </p:txBody>
      </p:sp>
    </p:spTree>
    <p:extLst>
      <p:ext uri="{BB962C8B-B14F-4D97-AF65-F5344CB8AC3E}">
        <p14:creationId xmlns:p14="http://schemas.microsoft.com/office/powerpoint/2010/main" val="127680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nasa ice bridge p3">
            <a:extLst>
              <a:ext uri="{FF2B5EF4-FFF2-40B4-BE49-F238E27FC236}">
                <a16:creationId xmlns:a16="http://schemas.microsoft.com/office/drawing/2014/main" id="{9090283A-F361-1940-7EF9-FDE7670F1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72" y="0"/>
            <a:ext cx="3737428" cy="224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.imgur.com/J5oAtH0.jpg">
            <a:extLst>
              <a:ext uri="{FF2B5EF4-FFF2-40B4-BE49-F238E27FC236}">
                <a16:creationId xmlns:a16="http://schemas.microsoft.com/office/drawing/2014/main" id="{E53C37FC-D8E3-61D9-A6F1-F869D0795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" y="1938309"/>
            <a:ext cx="11560629" cy="39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nasa">
            <a:extLst>
              <a:ext uri="{FF2B5EF4-FFF2-40B4-BE49-F238E27FC236}">
                <a16:creationId xmlns:a16="http://schemas.microsoft.com/office/drawing/2014/main" id="{DE5CF1F1-E933-441F-544B-A8C4AD861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74" y="5712748"/>
            <a:ext cx="1246770" cy="98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CB34C-13E0-5DF9-29C2-DC8A22409ED5}"/>
              </a:ext>
            </a:extLst>
          </p:cNvPr>
          <p:cNvSpPr txBox="1"/>
          <p:nvPr/>
        </p:nvSpPr>
        <p:spPr>
          <a:xfrm>
            <a:off x="2427514" y="468086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Greenland Ice Sheet</a:t>
            </a:r>
          </a:p>
        </p:txBody>
      </p:sp>
    </p:spTree>
    <p:extLst>
      <p:ext uri="{BB962C8B-B14F-4D97-AF65-F5344CB8AC3E}">
        <p14:creationId xmlns:p14="http://schemas.microsoft.com/office/powerpoint/2010/main" val="403080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67</Words>
  <Application>Microsoft Macintosh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calluna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Jonny Kingslake</dc:creator>
  <cp:lastModifiedBy>Jonny Kingslake</cp:lastModifiedBy>
  <cp:revision>2</cp:revision>
  <dcterms:created xsi:type="dcterms:W3CDTF">2022-09-21T13:41:29Z</dcterms:created>
  <dcterms:modified xsi:type="dcterms:W3CDTF">2022-09-23T15:30:57Z</dcterms:modified>
</cp:coreProperties>
</file>