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EF89D25-A9DB-4A35-8168-3ABB3070DE7A}">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84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06146A39-F410-4F42-8FF5-BA184CA32877}"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09748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151091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530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096567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077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772794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74112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32813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37560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9879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6146A39-F410-4F42-8FF5-BA184CA32877}"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6490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6146A39-F410-4F42-8FF5-BA184CA32877}"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27970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6146A39-F410-4F42-8FF5-BA184CA32877}"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415289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46A39-F410-4F42-8FF5-BA184CA32877}"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410785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146A39-F410-4F42-8FF5-BA184CA32877}"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0634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146A39-F410-4F42-8FF5-BA184CA32877}"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1625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6146A39-F410-4F42-8FF5-BA184CA32877}" type="datetimeFigureOut">
              <a:rPr lang="en-US" smtClean="0"/>
              <a:t>1/24/2020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DDF2F9-C82C-4223-83AA-946D7725DAD9}" type="slidenum">
              <a:rPr lang="en-US" smtClean="0"/>
              <a:t>‹N°›</a:t>
            </a:fld>
            <a:endParaRPr lang="en-US"/>
          </a:p>
        </p:txBody>
      </p:sp>
    </p:spTree>
    <p:extLst>
      <p:ext uri="{BB962C8B-B14F-4D97-AF65-F5344CB8AC3E}">
        <p14:creationId xmlns:p14="http://schemas.microsoft.com/office/powerpoint/2010/main" val="1994127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2000" cy="7109650"/>
          </a:xfrm>
          <a:prstGeom prst="rect">
            <a:avLst/>
          </a:prstGeom>
        </p:spPr>
      </p:pic>
      <p:sp>
        <p:nvSpPr>
          <p:cNvPr id="2" name="Titre 1"/>
          <p:cNvSpPr>
            <a:spLocks noGrp="1"/>
          </p:cNvSpPr>
          <p:nvPr>
            <p:ph type="ctrTitle"/>
          </p:nvPr>
        </p:nvSpPr>
        <p:spPr>
          <a:xfrm>
            <a:off x="156594" y="756797"/>
            <a:ext cx="7099883" cy="1109108"/>
          </a:xfrm>
        </p:spPr>
        <p:txBody>
          <a:bodyPr>
            <a:noAutofit/>
          </a:bodyPr>
          <a:lstStyle/>
          <a:p>
            <a:r>
              <a:rPr lang="fr-FR" sz="4800" b="1" cap="all" dirty="0"/>
              <a:t>Cahier des charges</a:t>
            </a:r>
            <a:r>
              <a:rPr lang="en-US" sz="4800" b="1" cap="all" dirty="0"/>
              <a:t/>
            </a:r>
            <a:br>
              <a:rPr lang="en-US" sz="4800" b="1" cap="all" dirty="0"/>
            </a:br>
            <a:endParaRPr lang="en-US" sz="4800" dirty="0"/>
          </a:p>
        </p:txBody>
      </p:sp>
      <p:sp>
        <p:nvSpPr>
          <p:cNvPr id="3" name="Sous-titre 2"/>
          <p:cNvSpPr>
            <a:spLocks noGrp="1"/>
          </p:cNvSpPr>
          <p:nvPr>
            <p:ph type="subTitle" idx="1"/>
          </p:nvPr>
        </p:nvSpPr>
        <p:spPr>
          <a:xfrm>
            <a:off x="3347207" y="5159857"/>
            <a:ext cx="8591723" cy="502869"/>
          </a:xfrm>
        </p:spPr>
        <p:txBody>
          <a:bodyPr>
            <a:noAutofit/>
          </a:bodyPr>
          <a:lstStyle/>
          <a:p>
            <a:r>
              <a:rPr lang="fr-MA" sz="3200" dirty="0" smtClean="0"/>
              <a:t>Sujet de site web: </a:t>
            </a:r>
            <a:r>
              <a:rPr lang="fr-MA" sz="3200" dirty="0" smtClean="0">
                <a:solidFill>
                  <a:schemeClr val="bg1"/>
                </a:solidFill>
              </a:rPr>
              <a:t>Historique de </a:t>
            </a:r>
            <a:r>
              <a:rPr lang="fr-MA" sz="3200" dirty="0" err="1" smtClean="0">
                <a:solidFill>
                  <a:schemeClr val="bg1"/>
                </a:solidFill>
              </a:rPr>
              <a:t>youssoufia</a:t>
            </a:r>
            <a:endParaRPr lang="en-US" sz="3200" dirty="0">
              <a:solidFill>
                <a:schemeClr val="bg1"/>
              </a:solidFill>
            </a:endParaRPr>
          </a:p>
        </p:txBody>
      </p:sp>
      <p:pic>
        <p:nvPicPr>
          <p:cNvPr id="5" name="Image 4"/>
          <p:cNvPicPr>
            <a:picLocks noChangeAspect="1"/>
          </p:cNvPicPr>
          <p:nvPr/>
        </p:nvPicPr>
        <p:blipFill>
          <a:blip r:embed="rId3"/>
          <a:stretch>
            <a:fillRect/>
          </a:stretch>
        </p:blipFill>
        <p:spPr>
          <a:xfrm>
            <a:off x="1201852" y="1865905"/>
            <a:ext cx="7321931" cy="859611"/>
          </a:xfrm>
          <a:prstGeom prst="rect">
            <a:avLst/>
          </a:prstGeom>
        </p:spPr>
      </p:pic>
    </p:spTree>
    <p:extLst>
      <p:ext uri="{BB962C8B-B14F-4D97-AF65-F5344CB8AC3E}">
        <p14:creationId xmlns:p14="http://schemas.microsoft.com/office/powerpoint/2010/main" val="3290542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0222" y="552896"/>
            <a:ext cx="8534400" cy="1507067"/>
          </a:xfrm>
        </p:spPr>
        <p:txBody>
          <a:bodyPr>
            <a:normAutofit/>
          </a:bodyPr>
          <a:lstStyle/>
          <a:p>
            <a:r>
              <a:rPr lang="en-US" sz="4400" dirty="0">
                <a:solidFill>
                  <a:srgbClr val="FF0000"/>
                </a:solidFill>
              </a:rPr>
              <a:t>Les </a:t>
            </a:r>
            <a:r>
              <a:rPr lang="en-US" sz="4400" dirty="0" err="1">
                <a:solidFill>
                  <a:srgbClr val="FF0000"/>
                </a:solidFill>
              </a:rPr>
              <a:t>objectifs</a:t>
            </a:r>
            <a:r>
              <a:rPr lang="en-US" sz="4400" dirty="0">
                <a:solidFill>
                  <a:srgbClr val="FF0000"/>
                </a:solidFill>
              </a:rPr>
              <a:t> du site </a:t>
            </a:r>
            <a:r>
              <a:rPr lang="en-US" sz="4400" dirty="0" smtClean="0">
                <a:solidFill>
                  <a:srgbClr val="FF0000"/>
                </a:solidFill>
              </a:rPr>
              <a:t>:</a:t>
            </a:r>
            <a:endParaRPr lang="en-US" sz="4400" dirty="0">
              <a:solidFill>
                <a:srgbClr val="FF0000"/>
              </a:solidFill>
            </a:endParaRPr>
          </a:p>
        </p:txBody>
      </p:sp>
      <p:sp>
        <p:nvSpPr>
          <p:cNvPr id="3" name="Espace réservé du contenu 2"/>
          <p:cNvSpPr>
            <a:spLocks noGrp="1"/>
          </p:cNvSpPr>
          <p:nvPr>
            <p:ph idx="1"/>
          </p:nvPr>
        </p:nvSpPr>
        <p:spPr>
          <a:xfrm>
            <a:off x="1086883" y="2665602"/>
            <a:ext cx="8560456" cy="3615267"/>
          </a:xfrm>
        </p:spPr>
        <p:txBody>
          <a:bodyPr>
            <a:normAutofit lnSpcReduction="10000"/>
          </a:bodyPr>
          <a:lstStyle/>
          <a:p>
            <a:r>
              <a:rPr lang="fr-FR" sz="3200" dirty="0">
                <a:solidFill>
                  <a:schemeClr val="tx1"/>
                </a:solidFill>
              </a:rPr>
              <a:t>Les objectifs du site pour Connaître tous les marocain la ville de </a:t>
            </a:r>
            <a:r>
              <a:rPr lang="fr-FR" sz="3200" dirty="0" err="1">
                <a:solidFill>
                  <a:schemeClr val="tx1"/>
                </a:solidFill>
              </a:rPr>
              <a:t>youssoufia</a:t>
            </a:r>
            <a:r>
              <a:rPr lang="fr-FR" sz="3200" dirty="0">
                <a:solidFill>
                  <a:schemeClr val="tx1"/>
                </a:solidFill>
              </a:rPr>
              <a:t> et donner des information ,la culture et historique de </a:t>
            </a:r>
            <a:r>
              <a:rPr lang="fr-FR" sz="3200" dirty="0" err="1">
                <a:solidFill>
                  <a:schemeClr val="tx1"/>
                </a:solidFill>
              </a:rPr>
              <a:t>youssoufia</a:t>
            </a:r>
            <a:r>
              <a:rPr lang="fr-FR" sz="3200" dirty="0">
                <a:solidFill>
                  <a:schemeClr val="tx1"/>
                </a:solidFill>
              </a:rPr>
              <a:t> et aussi donner des image anciennes et dernières photos de </a:t>
            </a:r>
            <a:r>
              <a:rPr lang="fr-FR" sz="3200" dirty="0" err="1">
                <a:solidFill>
                  <a:schemeClr val="tx1"/>
                </a:solidFill>
              </a:rPr>
              <a:t>youssoufia</a:t>
            </a:r>
            <a:r>
              <a:rPr lang="fr-FR" sz="3200" dirty="0">
                <a:solidFill>
                  <a:schemeClr val="tx1"/>
                </a:solidFill>
              </a:rPr>
              <a:t> et parle des </a:t>
            </a:r>
            <a:r>
              <a:rPr lang="fr-FR" sz="3200" dirty="0" err="1">
                <a:solidFill>
                  <a:schemeClr val="tx1"/>
                </a:solidFill>
              </a:rPr>
              <a:t>événment</a:t>
            </a:r>
            <a:r>
              <a:rPr lang="fr-FR" sz="3200" dirty="0">
                <a:solidFill>
                  <a:schemeClr val="tx1"/>
                </a:solidFill>
              </a:rPr>
              <a:t> et des sports en (1945-1955</a:t>
            </a:r>
            <a:r>
              <a:rPr lang="fr-FR" sz="3200">
                <a:solidFill>
                  <a:schemeClr val="tx1"/>
                </a:solidFill>
              </a:rPr>
              <a:t>) jusqu'à maintenant.</a:t>
            </a:r>
            <a:endParaRPr lang="en-US" sz="3200" dirty="0">
              <a:solidFill>
                <a:schemeClr val="tx1"/>
              </a:solidFill>
            </a:endParaRPr>
          </a:p>
        </p:txBody>
      </p:sp>
    </p:spTree>
    <p:extLst>
      <p:ext uri="{BB962C8B-B14F-4D97-AF65-F5344CB8AC3E}">
        <p14:creationId xmlns:p14="http://schemas.microsoft.com/office/powerpoint/2010/main" val="1807794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6726" y="125056"/>
            <a:ext cx="8534400" cy="1507067"/>
          </a:xfrm>
        </p:spPr>
        <p:txBody>
          <a:bodyPr>
            <a:normAutofit/>
          </a:bodyPr>
          <a:lstStyle/>
          <a:p>
            <a:r>
              <a:rPr lang="en-US" sz="4400" dirty="0">
                <a:solidFill>
                  <a:srgbClr val="FF0000"/>
                </a:solidFill>
              </a:rPr>
              <a:t>Le </a:t>
            </a:r>
            <a:r>
              <a:rPr lang="en-US" sz="4400" dirty="0" err="1">
                <a:solidFill>
                  <a:srgbClr val="FF0000"/>
                </a:solidFill>
              </a:rPr>
              <a:t>contenu</a:t>
            </a:r>
            <a:r>
              <a:rPr lang="en-US" sz="4400" dirty="0">
                <a:solidFill>
                  <a:srgbClr val="FF0000"/>
                </a:solidFill>
              </a:rPr>
              <a:t> de </a:t>
            </a:r>
            <a:r>
              <a:rPr lang="en-US" sz="4400" dirty="0" smtClean="0">
                <a:solidFill>
                  <a:srgbClr val="FF0000"/>
                </a:solidFill>
              </a:rPr>
              <a:t>site :</a:t>
            </a:r>
            <a:endParaRPr lang="en-US" sz="4400" dirty="0">
              <a:solidFill>
                <a:srgbClr val="FF0000"/>
              </a:solidFill>
            </a:endParaRPr>
          </a:p>
        </p:txBody>
      </p:sp>
      <p:sp>
        <p:nvSpPr>
          <p:cNvPr id="3" name="Espace réservé du contenu 2"/>
          <p:cNvSpPr>
            <a:spLocks noGrp="1"/>
          </p:cNvSpPr>
          <p:nvPr>
            <p:ph idx="1"/>
          </p:nvPr>
        </p:nvSpPr>
        <p:spPr>
          <a:xfrm>
            <a:off x="835213" y="2229375"/>
            <a:ext cx="8534400" cy="3615267"/>
          </a:xfrm>
        </p:spPr>
        <p:txBody>
          <a:bodyPr/>
          <a:lstStyle/>
          <a:p>
            <a:r>
              <a:rPr lang="fr-FR" b="1" dirty="0">
                <a:solidFill>
                  <a:schemeClr val="tx1"/>
                </a:solidFill>
              </a:rPr>
              <a:t>Avoir du contenu visuel (images, vidéos, diaporama</a:t>
            </a:r>
            <a:r>
              <a:rPr lang="fr-FR" b="1" dirty="0" smtClean="0">
                <a:solidFill>
                  <a:schemeClr val="tx1"/>
                </a:solidFill>
              </a:rPr>
              <a:t>)</a:t>
            </a:r>
          </a:p>
          <a:p>
            <a:r>
              <a:rPr lang="en-US" b="1" dirty="0" err="1">
                <a:solidFill>
                  <a:schemeClr val="tx1"/>
                </a:solidFill>
              </a:rPr>
              <a:t>contenu</a:t>
            </a:r>
            <a:r>
              <a:rPr lang="en-US" b="1" dirty="0">
                <a:solidFill>
                  <a:schemeClr val="tx1"/>
                </a:solidFill>
              </a:rPr>
              <a:t> </a:t>
            </a:r>
            <a:r>
              <a:rPr lang="en-US" b="1" dirty="0" err="1">
                <a:solidFill>
                  <a:schemeClr val="tx1"/>
                </a:solidFill>
              </a:rPr>
              <a:t>visuel</a:t>
            </a:r>
            <a:r>
              <a:rPr lang="en-US" b="1" dirty="0">
                <a:solidFill>
                  <a:schemeClr val="tx1"/>
                </a:solidFill>
              </a:rPr>
              <a:t> de </a:t>
            </a:r>
            <a:r>
              <a:rPr lang="en-US" b="1" dirty="0" err="1">
                <a:solidFill>
                  <a:schemeClr val="tx1"/>
                </a:solidFill>
              </a:rPr>
              <a:t>qualité</a:t>
            </a:r>
            <a:endParaRPr lang="fr-FR" b="1" dirty="0" smtClean="0">
              <a:solidFill>
                <a:schemeClr val="tx1"/>
              </a:solidFill>
            </a:endParaRPr>
          </a:p>
          <a:p>
            <a:r>
              <a:rPr lang="fr-FR" b="1" dirty="0">
                <a:solidFill>
                  <a:schemeClr val="tx1"/>
                </a:solidFill>
              </a:rPr>
              <a:t>du contenu texte optimisé pour certains </a:t>
            </a:r>
            <a:r>
              <a:rPr lang="fr-FR" b="1" dirty="0" smtClean="0">
                <a:solidFill>
                  <a:schemeClr val="tx1"/>
                </a:solidFill>
              </a:rPr>
              <a:t>mots-clés</a:t>
            </a:r>
          </a:p>
          <a:p>
            <a:r>
              <a:rPr lang="en-US" b="1" dirty="0">
                <a:solidFill>
                  <a:schemeClr val="tx1"/>
                </a:solidFill>
              </a:rPr>
              <a:t>un design </a:t>
            </a:r>
            <a:r>
              <a:rPr lang="en-US" b="1" dirty="0" err="1" smtClean="0">
                <a:solidFill>
                  <a:schemeClr val="tx1"/>
                </a:solidFill>
              </a:rPr>
              <a:t>professionnel</a:t>
            </a:r>
            <a:endParaRPr lang="en-US" b="1" dirty="0" smtClean="0">
              <a:solidFill>
                <a:schemeClr val="tx1"/>
              </a:solidFill>
            </a:endParaRPr>
          </a:p>
          <a:p>
            <a:r>
              <a:rPr lang="fr-FR" b="1" dirty="0">
                <a:solidFill>
                  <a:schemeClr val="tx1"/>
                </a:solidFill>
              </a:rPr>
              <a:t>un slogan ou logo clair et bien </a:t>
            </a:r>
            <a:r>
              <a:rPr lang="fr-FR" b="1" dirty="0" smtClean="0">
                <a:solidFill>
                  <a:schemeClr val="tx1"/>
                </a:solidFill>
              </a:rPr>
              <a:t>dessiné</a:t>
            </a:r>
          </a:p>
          <a:p>
            <a:r>
              <a:rPr lang="fr-FR" b="1" dirty="0">
                <a:solidFill>
                  <a:schemeClr val="tx1"/>
                </a:solidFill>
              </a:rPr>
              <a:t>Facilité de trouver l’information </a:t>
            </a:r>
            <a:r>
              <a:rPr lang="fr-FR" b="1" dirty="0" smtClean="0">
                <a:solidFill>
                  <a:schemeClr val="tx1"/>
                </a:solidFill>
              </a:rPr>
              <a:t>à </a:t>
            </a:r>
            <a:r>
              <a:rPr lang="fr-FR" b="1" dirty="0">
                <a:solidFill>
                  <a:schemeClr val="tx1"/>
                </a:solidFill>
              </a:rPr>
              <a:t>partir de la page </a:t>
            </a:r>
            <a:r>
              <a:rPr lang="fr-FR" b="1" dirty="0" smtClean="0">
                <a:solidFill>
                  <a:schemeClr val="tx1"/>
                </a:solidFill>
              </a:rPr>
              <a:t>d’accueil</a:t>
            </a:r>
          </a:p>
          <a:p>
            <a:r>
              <a:rPr lang="fr-MA" b="1" dirty="0">
                <a:solidFill>
                  <a:schemeClr val="tx1"/>
                </a:solidFill>
              </a:rPr>
              <a:t>Une bonne navigabilité</a:t>
            </a:r>
            <a:endParaRPr lang="fr-MA" b="1" dirty="0" smtClean="0">
              <a:solidFill>
                <a:schemeClr val="tx1"/>
              </a:solidFill>
            </a:endParaRPr>
          </a:p>
        </p:txBody>
      </p:sp>
    </p:spTree>
    <p:extLst>
      <p:ext uri="{BB962C8B-B14F-4D97-AF65-F5344CB8AC3E}">
        <p14:creationId xmlns:p14="http://schemas.microsoft.com/office/powerpoint/2010/main" val="775099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53996" y="1499532"/>
            <a:ext cx="8534400" cy="3615267"/>
          </a:xfrm>
        </p:spPr>
        <p:txBody>
          <a:bodyPr>
            <a:normAutofit/>
          </a:bodyPr>
          <a:lstStyle/>
          <a:p>
            <a:r>
              <a:rPr lang="fr-FR" sz="3200" dirty="0">
                <a:solidFill>
                  <a:schemeClr val="tx1"/>
                </a:solidFill>
              </a:rPr>
              <a:t>Il est difficile de synthétiser en un seul article tous les éléments de contenu indispensables sur un site Web, mais avec ces quelques éléments, nous aurons déjà de bonnes pistes pour mieux évaluer si nous pouvons optimiser notre site web . </a:t>
            </a:r>
            <a:endParaRPr lang="en-US" sz="3200" dirty="0">
              <a:solidFill>
                <a:schemeClr val="tx1"/>
              </a:solidFill>
            </a:endParaRPr>
          </a:p>
        </p:txBody>
      </p:sp>
    </p:spTree>
    <p:extLst>
      <p:ext uri="{BB962C8B-B14F-4D97-AF65-F5344CB8AC3E}">
        <p14:creationId xmlns:p14="http://schemas.microsoft.com/office/powerpoint/2010/main" val="129860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273" y="477395"/>
            <a:ext cx="8534400" cy="1507067"/>
          </a:xfrm>
        </p:spPr>
        <p:txBody>
          <a:bodyPr>
            <a:normAutofit/>
          </a:bodyPr>
          <a:lstStyle/>
          <a:p>
            <a:r>
              <a:rPr lang="en-US" sz="4400" dirty="0">
                <a:solidFill>
                  <a:srgbClr val="FF0000"/>
                </a:solidFill>
              </a:rPr>
              <a:t>le </a:t>
            </a:r>
            <a:r>
              <a:rPr lang="en-US" sz="4400" dirty="0" err="1" smtClean="0">
                <a:solidFill>
                  <a:srgbClr val="FF0000"/>
                </a:solidFill>
              </a:rPr>
              <a:t>maquettage</a:t>
            </a:r>
            <a:r>
              <a:rPr lang="en-US" sz="4400" dirty="0" smtClean="0">
                <a:solidFill>
                  <a:srgbClr val="FF0000"/>
                </a:solidFill>
              </a:rPr>
              <a:t>:</a:t>
            </a:r>
            <a:endParaRPr lang="en-US" sz="4400" dirty="0">
              <a:solidFill>
                <a:srgbClr val="FF0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01094" y="0"/>
            <a:ext cx="4490906" cy="6920917"/>
          </a:xfrm>
        </p:spPr>
      </p:pic>
    </p:spTree>
    <p:extLst>
      <p:ext uri="{BB962C8B-B14F-4D97-AF65-F5344CB8AC3E}">
        <p14:creationId xmlns:p14="http://schemas.microsoft.com/office/powerpoint/2010/main" val="291355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5758" y="1"/>
            <a:ext cx="6287261" cy="1507067"/>
          </a:xfrm>
        </p:spPr>
        <p:txBody>
          <a:bodyPr/>
          <a:lstStyle/>
          <a:p>
            <a:r>
              <a:rPr lang="fr-FR" dirty="0">
                <a:solidFill>
                  <a:srgbClr val="FF0000"/>
                </a:solidFill>
              </a:rPr>
              <a:t>le contenu des </a:t>
            </a:r>
            <a:r>
              <a:rPr lang="fr-FR" dirty="0" smtClean="0">
                <a:solidFill>
                  <a:srgbClr val="FF0000"/>
                </a:solidFill>
              </a:rPr>
              <a:t>images:</a:t>
            </a:r>
            <a:endParaRPr lang="en-US"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51963"/>
            <a:ext cx="3382193" cy="1912691"/>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193" y="1616804"/>
            <a:ext cx="2466975" cy="184785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882" y="1616804"/>
            <a:ext cx="3448619" cy="18478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2501" y="1"/>
            <a:ext cx="2889499" cy="3464654"/>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5" y="3464654"/>
            <a:ext cx="2880383" cy="3393346"/>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7073" y="3464654"/>
            <a:ext cx="2942095" cy="1929467"/>
          </a:xfrm>
          <a:prstGeom prst="rect">
            <a:avLst/>
          </a:prstGeom>
        </p:spPr>
      </p:pic>
      <p:pic>
        <p:nvPicPr>
          <p:cNvPr id="10" name="Imag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7073" y="5368168"/>
            <a:ext cx="3048000" cy="1481443"/>
          </a:xfrm>
          <a:prstGeom prst="rect">
            <a:avLst/>
          </a:prstGeom>
        </p:spPr>
      </p:pic>
      <p:pic>
        <p:nvPicPr>
          <p:cNvPr id="11" name="Imag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49168" y="3464654"/>
            <a:ext cx="3007702" cy="1891936"/>
          </a:xfrm>
          <a:prstGeom prst="rect">
            <a:avLst/>
          </a:prstGeom>
        </p:spPr>
      </p:pic>
      <p:pic>
        <p:nvPicPr>
          <p:cNvPr id="12" name="Imag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61584" y="3456265"/>
            <a:ext cx="3330416" cy="3393346"/>
          </a:xfrm>
          <a:prstGeom prst="rect">
            <a:avLst/>
          </a:prstGeom>
        </p:spPr>
      </p:pic>
      <p:pic>
        <p:nvPicPr>
          <p:cNvPr id="13" name="Imag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55073" y="5256819"/>
            <a:ext cx="3048000" cy="1592792"/>
          </a:xfrm>
          <a:prstGeom prst="rect">
            <a:avLst/>
          </a:prstGeom>
        </p:spPr>
      </p:pic>
    </p:spTree>
    <p:extLst>
      <p:ext uri="{BB962C8B-B14F-4D97-AF65-F5344CB8AC3E}">
        <p14:creationId xmlns:p14="http://schemas.microsoft.com/office/powerpoint/2010/main" val="544115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2993" y="292837"/>
            <a:ext cx="8534400" cy="1507067"/>
          </a:xfrm>
        </p:spPr>
        <p:txBody>
          <a:bodyPr/>
          <a:lstStyle/>
          <a:p>
            <a:r>
              <a:rPr lang="en-US" dirty="0">
                <a:solidFill>
                  <a:srgbClr val="FF0000"/>
                </a:solidFill>
              </a:rPr>
              <a:t>le </a:t>
            </a:r>
            <a:r>
              <a:rPr lang="en-US" dirty="0" err="1">
                <a:solidFill>
                  <a:srgbClr val="FF0000"/>
                </a:solidFill>
              </a:rPr>
              <a:t>contenu</a:t>
            </a:r>
            <a:r>
              <a:rPr lang="en-US" dirty="0">
                <a:solidFill>
                  <a:srgbClr val="FF0000"/>
                </a:solidFill>
              </a:rPr>
              <a:t> </a:t>
            </a:r>
            <a:r>
              <a:rPr lang="en-US" dirty="0" err="1">
                <a:solidFill>
                  <a:srgbClr val="FF0000"/>
                </a:solidFill>
              </a:rPr>
              <a:t>textuel</a:t>
            </a:r>
            <a:r>
              <a:rPr lang="en-US" dirty="0">
                <a:solidFill>
                  <a:srgbClr val="FF0000"/>
                </a:solidFill>
              </a:rPr>
              <a:t> </a:t>
            </a:r>
            <a:r>
              <a:rPr lang="en-US" dirty="0" smtClean="0">
                <a:solidFill>
                  <a:srgbClr val="FF0000"/>
                </a:solidFill>
              </a:rPr>
              <a:t>:</a:t>
            </a:r>
            <a:endParaRPr lang="en-US" dirty="0">
              <a:solidFill>
                <a:srgbClr val="FF0000"/>
              </a:solidFill>
            </a:endParaRPr>
          </a:p>
        </p:txBody>
      </p:sp>
      <p:sp>
        <p:nvSpPr>
          <p:cNvPr id="3" name="Espace réservé du contenu 2"/>
          <p:cNvSpPr>
            <a:spLocks noGrp="1"/>
          </p:cNvSpPr>
          <p:nvPr>
            <p:ph idx="1"/>
          </p:nvPr>
        </p:nvSpPr>
        <p:spPr>
          <a:xfrm>
            <a:off x="1002993" y="2086762"/>
            <a:ext cx="8534400" cy="3615267"/>
          </a:xfrm>
        </p:spPr>
        <p:txBody>
          <a:bodyPr/>
          <a:lstStyle/>
          <a:p>
            <a:r>
              <a:rPr lang="fr-MA" b="1" dirty="0" smtClean="0">
                <a:solidFill>
                  <a:schemeClr val="tx1"/>
                </a:solidFill>
              </a:rPr>
              <a:t>Introduction :parler de </a:t>
            </a:r>
            <a:r>
              <a:rPr lang="fr-MA" b="1" dirty="0" err="1" smtClean="0">
                <a:solidFill>
                  <a:schemeClr val="tx1"/>
                </a:solidFill>
              </a:rPr>
              <a:t>youssoufia</a:t>
            </a:r>
            <a:r>
              <a:rPr lang="fr-MA" b="1" dirty="0" smtClean="0">
                <a:solidFill>
                  <a:schemeClr val="tx1"/>
                </a:solidFill>
              </a:rPr>
              <a:t> comment commencé et </a:t>
            </a:r>
            <a:r>
              <a:rPr lang="en-US" b="1" dirty="0">
                <a:solidFill>
                  <a:schemeClr val="tx1"/>
                </a:solidFill>
              </a:rPr>
              <a:t>Son emplacement</a:t>
            </a:r>
            <a:r>
              <a:rPr lang="fr-MA" b="1" dirty="0" smtClean="0">
                <a:solidFill>
                  <a:schemeClr val="tx1"/>
                </a:solidFill>
              </a:rPr>
              <a:t> </a:t>
            </a:r>
          </a:p>
          <a:p>
            <a:r>
              <a:rPr lang="fr-FR" b="1" dirty="0">
                <a:solidFill>
                  <a:schemeClr val="tx1"/>
                </a:solidFill>
              </a:rPr>
              <a:t>la culture de la </a:t>
            </a:r>
            <a:r>
              <a:rPr lang="fr-FR" b="1" dirty="0" smtClean="0">
                <a:solidFill>
                  <a:schemeClr val="tx1"/>
                </a:solidFill>
              </a:rPr>
              <a:t>ville</a:t>
            </a:r>
          </a:p>
          <a:p>
            <a:r>
              <a:rPr lang="fr-MA" b="1" dirty="0" smtClean="0">
                <a:solidFill>
                  <a:schemeClr val="tx1"/>
                </a:solidFill>
              </a:rPr>
              <a:t>Youssoufia et le sport: parler le sport </a:t>
            </a:r>
            <a:r>
              <a:rPr lang="fr-FR" b="1" dirty="0">
                <a:solidFill>
                  <a:schemeClr val="tx1"/>
                </a:solidFill>
              </a:rPr>
              <a:t>depuis la présence des </a:t>
            </a:r>
            <a:r>
              <a:rPr lang="fr-FR" b="1" dirty="0" smtClean="0">
                <a:solidFill>
                  <a:schemeClr val="tx1"/>
                </a:solidFill>
              </a:rPr>
              <a:t>Français.</a:t>
            </a:r>
          </a:p>
          <a:p>
            <a:r>
              <a:rPr lang="fr-FR" b="1" dirty="0" smtClean="0">
                <a:solidFill>
                  <a:schemeClr val="tx1"/>
                </a:solidFill>
              </a:rPr>
              <a:t>La fierté du </a:t>
            </a:r>
            <a:r>
              <a:rPr lang="fr-FR" b="1" dirty="0" err="1" smtClean="0">
                <a:solidFill>
                  <a:schemeClr val="tx1"/>
                </a:solidFill>
              </a:rPr>
              <a:t>youssoufia</a:t>
            </a:r>
            <a:r>
              <a:rPr lang="fr-FR" b="1" dirty="0">
                <a:solidFill>
                  <a:schemeClr val="tx1"/>
                </a:solidFill>
              </a:rPr>
              <a:t>: On parle de quelques personnalités comme </a:t>
            </a:r>
            <a:r>
              <a:rPr lang="fr-FR" b="1" dirty="0" err="1">
                <a:solidFill>
                  <a:schemeClr val="tx1"/>
                </a:solidFill>
              </a:rPr>
              <a:t>naima</a:t>
            </a:r>
            <a:r>
              <a:rPr lang="fr-FR" b="1" dirty="0">
                <a:solidFill>
                  <a:schemeClr val="tx1"/>
                </a:solidFill>
              </a:rPr>
              <a:t> el </a:t>
            </a:r>
            <a:r>
              <a:rPr lang="fr-FR" b="1" dirty="0" err="1">
                <a:solidFill>
                  <a:schemeClr val="tx1"/>
                </a:solidFill>
              </a:rPr>
              <a:t>ghouati</a:t>
            </a:r>
            <a:r>
              <a:rPr lang="fr-FR" b="1" dirty="0">
                <a:solidFill>
                  <a:schemeClr val="tx1"/>
                </a:solidFill>
              </a:rPr>
              <a:t> dans le sport de </a:t>
            </a:r>
            <a:r>
              <a:rPr lang="fr-FR" b="1" dirty="0" smtClean="0">
                <a:solidFill>
                  <a:schemeClr val="tx1"/>
                </a:solidFill>
              </a:rPr>
              <a:t>gymnastique.</a:t>
            </a:r>
          </a:p>
          <a:p>
            <a:r>
              <a:rPr lang="fr-FR" b="1" dirty="0" smtClean="0">
                <a:solidFill>
                  <a:schemeClr val="tx1"/>
                </a:solidFill>
              </a:rPr>
              <a:t>Et aussi en parle des autre chose .</a:t>
            </a:r>
            <a:endParaRPr lang="en-US" b="1" dirty="0">
              <a:solidFill>
                <a:schemeClr val="tx1"/>
              </a:solidFill>
            </a:endParaRPr>
          </a:p>
        </p:txBody>
      </p:sp>
    </p:spTree>
    <p:extLst>
      <p:ext uri="{BB962C8B-B14F-4D97-AF65-F5344CB8AC3E}">
        <p14:creationId xmlns:p14="http://schemas.microsoft.com/office/powerpoint/2010/main" val="60634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214</TotalTime>
  <Words>228</Words>
  <Application>Microsoft Office PowerPoint</Application>
  <PresentationFormat>Grand écran</PresentationFormat>
  <Paragraphs>21</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Century Gothic</vt:lpstr>
      <vt:lpstr>Wingdings 3</vt:lpstr>
      <vt:lpstr>Secteur</vt:lpstr>
      <vt:lpstr>Cahier des charges </vt:lpstr>
      <vt:lpstr>Les objectifs du site :</vt:lpstr>
      <vt:lpstr>Le contenu de site :</vt:lpstr>
      <vt:lpstr>Présentation PowerPoint</vt:lpstr>
      <vt:lpstr>le maquettage:</vt:lpstr>
      <vt:lpstr>le contenu des images:</vt:lpstr>
      <vt:lpstr>le contenu textuel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dc:title>
  <dc:creator>Youcode</dc:creator>
  <cp:lastModifiedBy>Youcode</cp:lastModifiedBy>
  <cp:revision>11</cp:revision>
  <dcterms:created xsi:type="dcterms:W3CDTF">2020-01-23T10:56:16Z</dcterms:created>
  <dcterms:modified xsi:type="dcterms:W3CDTF">2020-01-24T10:17:39Z</dcterms:modified>
</cp:coreProperties>
</file>