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9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1C1-87FC-40F2-80A9-89C1A6F459E1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E6BB-1C76-400B-8F2C-A2F0BAA53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14400" y="5105400"/>
            <a:ext cx="8001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c</a:t>
            </a:r>
            <a:r>
              <a:rPr lang="fr-BE" dirty="0" smtClean="0"/>
              <a:t>ontainer - 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191000"/>
            <a:ext cx="8001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048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admin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304800"/>
            <a:ext cx="685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308361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JAR custom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1002268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UI – </a:t>
            </a:r>
            <a:r>
              <a:rPr lang="fr-BE" dirty="0" err="1" smtClean="0"/>
              <a:t>step</a:t>
            </a:r>
            <a:r>
              <a:rPr lang="fr-BE" dirty="0" smtClean="0"/>
              <a:t> (</a:t>
            </a:r>
            <a:r>
              <a:rPr lang="fr-BE" dirty="0" err="1" smtClean="0"/>
              <a:t>js</a:t>
            </a:r>
            <a:r>
              <a:rPr lang="fr-BE" dirty="0" smtClean="0"/>
              <a:t>, html)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460761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JAR custom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762000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JAR custom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7130" y="243840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Wf</a:t>
            </a:r>
            <a:r>
              <a:rPr lang="fr-BE" dirty="0" smtClean="0"/>
              <a:t> </a:t>
            </a:r>
            <a:r>
              <a:rPr lang="fr-BE" dirty="0" err="1" smtClean="0"/>
              <a:t>engine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1754380" y="1219200"/>
            <a:ext cx="91262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>
            <a:off x="3505200" y="12192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1754380" y="3352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1754380" y="335280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57700" y="1659308"/>
            <a:ext cx="44577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Domain(s)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57700" y="2590800"/>
            <a:ext cx="18669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POLICY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24600" y="2582254"/>
            <a:ext cx="18669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Business </a:t>
            </a:r>
            <a:r>
              <a:rPr lang="fr-BE" dirty="0" err="1" smtClean="0"/>
              <a:t>event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34" idx="0"/>
          </p:cNvCxnSpPr>
          <p:nvPr/>
        </p:nvCxnSpPr>
        <p:spPr>
          <a:xfrm>
            <a:off x="5391150" y="3039454"/>
            <a:ext cx="1466850" cy="2381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58050" y="3048000"/>
            <a:ext cx="0" cy="11515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5" idx="1"/>
          </p:cNvCxnSpPr>
          <p:nvPr/>
        </p:nvCxnSpPr>
        <p:spPr>
          <a:xfrm>
            <a:off x="1600200" y="7620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3600" y="5418746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67500" y="5420882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72350" y="5418746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077200" y="5420882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324600" y="5571146"/>
            <a:ext cx="342900" cy="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35" idx="1"/>
          </p:cNvCxnSpPr>
          <p:nvPr/>
        </p:nvCxnSpPr>
        <p:spPr>
          <a:xfrm flipV="1">
            <a:off x="7048500" y="5571146"/>
            <a:ext cx="323850" cy="2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1"/>
          </p:cNvCxnSpPr>
          <p:nvPr/>
        </p:nvCxnSpPr>
        <p:spPr>
          <a:xfrm>
            <a:off x="7753350" y="5562600"/>
            <a:ext cx="323850" cy="10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33" idx="0"/>
          </p:cNvCxnSpPr>
          <p:nvPr/>
        </p:nvCxnSpPr>
        <p:spPr>
          <a:xfrm>
            <a:off x="5391150" y="3048000"/>
            <a:ext cx="742950" cy="2370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2"/>
            <a:endCxn id="35" idx="0"/>
          </p:cNvCxnSpPr>
          <p:nvPr/>
        </p:nvCxnSpPr>
        <p:spPr>
          <a:xfrm>
            <a:off x="5391150" y="3048000"/>
            <a:ext cx="2171700" cy="2370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36" idx="0"/>
          </p:cNvCxnSpPr>
          <p:nvPr/>
        </p:nvCxnSpPr>
        <p:spPr>
          <a:xfrm>
            <a:off x="5391150" y="3048000"/>
            <a:ext cx="2876550" cy="2372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1002268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admin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8635" y="1002268"/>
            <a:ext cx="685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2450068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JAR custom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3"/>
            <a:endCxn id="5" idx="1"/>
          </p:cNvCxnSpPr>
          <p:nvPr/>
        </p:nvCxnSpPr>
        <p:spPr>
          <a:xfrm>
            <a:off x="1974435" y="1459468"/>
            <a:ext cx="19879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388" y="268261"/>
            <a:ext cx="32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Exemple: Création d’une activité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467600" y="304800"/>
            <a:ext cx="914400" cy="8529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599" y="1916668"/>
            <a:ext cx="1293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File System:</a:t>
            </a:r>
          </a:p>
          <a:p>
            <a:r>
              <a:rPr lang="fr-BE" dirty="0" smtClean="0"/>
              <a:t>../…/../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914400" y="1916668"/>
            <a:ext cx="71713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535" y="22398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82308" y="10899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2</a:t>
            </a:r>
            <a:r>
              <a:rPr lang="fr-B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4200" y="7312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4200" y="18705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38600" y="41910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admin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364835" y="4191000"/>
            <a:ext cx="6858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shell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6" idx="3"/>
            <a:endCxn id="45" idx="1"/>
          </p:cNvCxnSpPr>
          <p:nvPr/>
        </p:nvCxnSpPr>
        <p:spPr>
          <a:xfrm>
            <a:off x="2050635" y="4648200"/>
            <a:ext cx="19879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588" y="3456993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Exemple: Création d’un </a:t>
            </a:r>
            <a:r>
              <a:rPr lang="fr-BE" dirty="0" err="1" smtClean="0"/>
              <a:t>workflow</a:t>
            </a:r>
            <a:endParaRPr lang="en-US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7543800" y="3493532"/>
            <a:ext cx="914400" cy="8529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43799" y="5105400"/>
            <a:ext cx="1293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File System:</a:t>
            </a:r>
          </a:p>
          <a:p>
            <a:r>
              <a:rPr lang="fr-BE" dirty="0" smtClean="0"/>
              <a:t>../…/../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58508" y="42787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0400" y="39199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0400" y="50592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3</a:t>
            </a:r>
            <a:r>
              <a:rPr lang="fr-B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5265772" y="3805689"/>
            <a:ext cx="746059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23782" y="3581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4</a:t>
            </a:r>
            <a:r>
              <a:rPr lang="fr-B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6800" y="3212068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Events pour </a:t>
            </a:r>
            <a:r>
              <a:rPr lang="fr-BE" dirty="0" err="1" smtClean="0"/>
              <a:t>engine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162800" y="40723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15200" y="42247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Emilien Charton</dc:creator>
  <cp:lastModifiedBy>Emilien Charton</cp:lastModifiedBy>
  <cp:revision>5</cp:revision>
  <dcterms:created xsi:type="dcterms:W3CDTF">2015-10-29T21:36:28Z</dcterms:created>
  <dcterms:modified xsi:type="dcterms:W3CDTF">2015-10-29T21:56:55Z</dcterms:modified>
</cp:coreProperties>
</file>