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7858ec4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7858ec4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7858ec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7858ec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7858ec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7858ec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cb289fb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cb289fb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7858ec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7858ec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b289fb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b289fb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b289fb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b289fb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b289fb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b289fb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02/05/23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to discuss.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8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Intent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5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contemporary methods to evaluate performance in low SNR and compare both machine learning and traditional statistical estimators.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to consider for GANs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Failure to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 collapse (generation of very alike outputs from an input)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Struggles with multi-modal inputs unlike GMM.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Hyper-parameter selection for </a:t>
            </a:r>
            <a:r>
              <a:rPr lang="en-GB"/>
              <a:t>training will take a while to figure out with many attempts.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GANs and GMMs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Paper looks into the possibility of using the proposed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Performance is evaluated with the sharpness of the generated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Key findings: GMMs can approximate a better distribution than that of GANs but still encounters the same issue of mode collapse.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Generated images are also less sharp than that of traditional GANs.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GAN model </a:t>
            </a:r>
            <a:r>
              <a:rPr lang="en-GB"/>
              <a:t>sometimes</a:t>
            </a:r>
            <a:r>
              <a:rPr lang="en-GB"/>
              <a:t> failed to generate realistic outputs on certain  centroids (the inputted blurry image.)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GAN (BEGAN, WGAN):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3829"/>
            <a:ext cx="9144001" cy="244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Adversarial GMM model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78875" y="3527375"/>
            <a:ext cx="87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How would this affect the </a:t>
            </a:r>
            <a:r>
              <a:rPr lang="en-GB">
                <a:solidFill>
                  <a:schemeClr val="dk1"/>
                </a:solidFill>
              </a:rPr>
              <a:t>performance for speech enhancement?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00" y="1170125"/>
            <a:ext cx="6800399" cy="22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GMM + GAN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GMM will generate blurry image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GAN will fill in the fine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25" y="2571749"/>
            <a:ext cx="6930100" cy="23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 implementation for speech enhancement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have moved from the traditional spectral representation/learning to direct time domain encoder-decoder mechanisms.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Phase information has now become important for intelligibility.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</a:t>
            </a:r>
            <a:r>
              <a:rPr lang="en-GB"/>
              <a:t>studies</a:t>
            </a:r>
            <a:r>
              <a:rPr lang="en-GB"/>
              <a:t> show that phase carries more information that magnitude at SNR &lt;0dB.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low SNR </a:t>
            </a:r>
            <a:r>
              <a:rPr lang="en-GB"/>
              <a:t>implementation</a:t>
            </a:r>
            <a:r>
              <a:rPr lang="en-GB"/>
              <a:t> is (U-NETGAN)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Frame length of windows are typically small which is counterintuitive as the spectral content is hard to observe.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recovery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Typically used in packet-loss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study has been done on speech recovery concerning spectral subtraction for speech enhancement.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Shows that the point of effective recovery is influenced by the SNR. Lower SNR means higher distortions.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Has not been done on speech enhancement to extend speech intelligibility of slightly distorted signals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