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29a44b89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29a44b8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029a44b8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029a44b8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56bf86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56bf86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029a44b89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029a44b89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2a41e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72a41e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72a41ed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72a41ed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72a41ed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72a41ed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72a41ed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72a41ed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72a41ed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72a41ed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2a41ed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2a41ed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72a41edd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72a41edd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mathematical model used/Progress so far. P4P:58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09750" y="2750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292" y="1194525"/>
            <a:ext cx="3672608" cy="27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96" y="1317300"/>
            <a:ext cx="3345218" cy="2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342100" y="72850"/>
            <a:ext cx="4684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When tested with training data, filtering performance is nearly the same as having optimal wiener filter coefficients.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463350" y="3826200"/>
            <a:ext cx="46845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Interestingly, when the GAN fails, the resulting distribution of both the GAN and GMM is similar as seen from above.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Continuing 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naive assumption we have taken is that a better </a:t>
            </a:r>
            <a:r>
              <a:rPr lang="en-GB" sz="1600"/>
              <a:t>estimate of noise PSD will result in a better estimate of speech through even though the estimated speech is sub-optimal.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find that even though if the noise PSD were to be completely known, the sub-optimal estimation of speech still results in performance as if both speech and noise were sub-optimal (GMM only implementation).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Interestingly, the GAN can find the correct distribution at lower PSD estimates. It completely fails to find a solution at the right magnitudes.</a:t>
            </a:r>
            <a:endParaRPr sz="16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06425"/>
            <a:ext cx="3466949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</a:t>
            </a:r>
            <a:r>
              <a:rPr lang="en-GB"/>
              <a:t> the GAN with the classifier to determine the noise suppression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For testing the GAN an alpha value is used to determine the </a:t>
            </a:r>
            <a:r>
              <a:rPr lang="en-GB"/>
              <a:t>aggressiveness</a:t>
            </a:r>
            <a:r>
              <a:rPr lang="en-GB"/>
              <a:t> of the noise </a:t>
            </a:r>
            <a:r>
              <a:rPr lang="en-GB"/>
              <a:t>suppression</a:t>
            </a:r>
            <a:r>
              <a:rPr lang="en-GB"/>
              <a:t> when performing spectral subtraction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Changing this value at each iteration when the SNR doesn’t decrease until 0dB is reached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alpha controls the </a:t>
            </a:r>
            <a:r>
              <a:rPr lang="en-GB"/>
              <a:t>strength</a:t>
            </a:r>
            <a:r>
              <a:rPr lang="en-GB"/>
              <a:t> of the spectral masking applied during noise reduction.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Close to 0 means very little noise reduction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Greater than 1 means the spectral mask becomes smaller and causes more aggressive noise reduction.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From listening to the audio the bass of the audio has decreased and resulted in what sounds like lowers SNR as what is classified by the classifier.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But according to the evaluation data both the PESQ and STOI information give slightly </a:t>
            </a:r>
            <a:r>
              <a:rPr lang="en-GB"/>
              <a:t>worst</a:t>
            </a:r>
            <a:r>
              <a:rPr lang="en-GB"/>
              <a:t> scores than the original file. And in some cases </a:t>
            </a:r>
            <a:r>
              <a:rPr lang="en-GB"/>
              <a:t>slightly</a:t>
            </a:r>
            <a:r>
              <a:rPr lang="en-GB"/>
              <a:t> higher.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" y="2360150"/>
            <a:ext cx="3103425" cy="27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GMM BASED MULTI-STAGE WIENER FILTERING FOR LOW SNR SPEECH ENHANCEMENT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Proposes a vector projection model of Ax=b.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each row of the A matrix, the means of a univariate GMM populate the columns.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</a:t>
            </a:r>
            <a:r>
              <a:rPr lang="en-GB" sz="1600"/>
              <a:t>number of columns are determined by the number of components of the GMM and the number of rows are the number of frequency bins.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9925"/>
            <a:ext cx="4312976" cy="1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There are two ways to interpret the proposed model in the </a:t>
            </a:r>
            <a:r>
              <a:rPr lang="en-GB" sz="1600"/>
              <a:t>literature.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1st is that it it is modeled as an overdetermined set of equations.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2nd is that for each row of means there are different a_vk applied to each mean.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the first case, the overdetermined system of equations models the system as: Ax=b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A = |A B C| b = |p|    x = [a,b,c,d…]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      |D E F|        |q|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      |G H I|         |r|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      |J K L|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       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9925"/>
            <a:ext cx="4312976" cy="1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Over-determined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Systems of equations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This model minimizes the least squares error by finding the best x that will result in the best transformation of A such that the resulting estimate is as close to the values of 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pseudo-inverse of A is taken and multiplied to b to find the best 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pseudo-inverse is a generalized inverse of a matrix, where non-square matrices can be approximately inverted by decomposing the A matrix as a series of invertible matrices.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These matrices consist of three matrices that are called the singular values.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When these matrices are all multiplied, the resulting transformation will result in the A matrix.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Continuing on.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Given that A is composed of a predefined vector determined by the GMM means, x (or a_vk in the paper) can be determined by taking the pseudo inverse of A and multiplying this with the PSD of the current frame.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and x can then be multiplied to find the underlying noise PSD of the mixture.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 theory, this will result in an estimate that will have the least squares error.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 practice and application to this speech enhancement project, we find that the choice of the A matrix is very important otherwise, the resulting estimate will be bad and inconsistent.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2nd interpretation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If the authors imply that for each row of the mean vector, there are different a_vk (power-coefficients) then the new model is as follows.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pseudo inverse of the mean vector (A) is taken (A^+) and </a:t>
            </a:r>
            <a:r>
              <a:rPr lang="en-GB" sz="1600"/>
              <a:t>pointwise</a:t>
            </a:r>
            <a:r>
              <a:rPr lang="en-GB" sz="1600"/>
              <a:t> multiplied by the PSD of the mixture to derive the power-coefficients to be applied to each row/GMM of the mean vector 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This is very unusual.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This model is basically adjusting the mean values per row such that the sum of each row is close as possible to the PSD value of that frequency bin.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This takes the form of A dot (bA^+)^T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vector b is </a:t>
            </a:r>
            <a:r>
              <a:rPr lang="en-GB" sz="1600"/>
              <a:t>pointwise</a:t>
            </a:r>
            <a:r>
              <a:rPr lang="en-GB" sz="1600"/>
              <a:t> multiplied by the pseudo-inverse vector A^+ and transposed before being multiplied to A.</a:t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" y="2472325"/>
            <a:ext cx="4312976" cy="1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These two </a:t>
            </a:r>
            <a:r>
              <a:rPr lang="en-GB" sz="1600"/>
              <a:t>interpretations were then implemented.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Implementation consists of both the traditional model (GMM only) and the use of GANs.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For both interpretations, the GAN attempts to generate a ‘perfect’ A matrix such that both the implemented mathematical operations will result in the best estimate of the noise PSD.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On evaluation, the GAN implementation of the overdetermined systems resulted in very bad estimates which resulted in distorted/un-denoised outputs.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 be expected as overdetermined systems usually only have least squares solutions. There are no solutions which can solve for this.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pt.2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It was found that the following model performed better than that the overdetermined systems.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  (bA^+)^T.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do not have any idea why the following model works. For the given model, I cannot think of any physical interpretations but clearly there is a relationship between the Mixture PSD (b) and the observation/mean vectors(A).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However this is a proof of concept that shows that for a Given A vector, with each row having different a_vk applied to each element, the accurate estimation of noise is possible.</a:t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" y="1880600"/>
            <a:ext cx="4312976" cy="1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Thoughts so far?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 essence, we have found that modifying the A matrix for </a:t>
            </a:r>
            <a:r>
              <a:rPr lang="en-GB" sz="1600"/>
              <a:t>overdetermined</a:t>
            </a:r>
            <a:r>
              <a:rPr lang="en-GB" sz="1600"/>
              <a:t> systems using a GAN to act like an </a:t>
            </a:r>
            <a:r>
              <a:rPr lang="en-GB" sz="1600"/>
              <a:t>autoregressive</a:t>
            </a:r>
            <a:r>
              <a:rPr lang="en-GB" sz="1600"/>
              <a:t> model does not work. It cannot find the perfect A such that the solution is accurate in the least squares sense and results in the most </a:t>
            </a:r>
            <a:r>
              <a:rPr lang="en-GB" sz="1600"/>
              <a:t>accurate</a:t>
            </a:r>
            <a:r>
              <a:rPr lang="en-GB" sz="1600"/>
              <a:t> estimate of the noise PSD from the mixture.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The 2nd interpretation works nicely with the developed GAN, but we cannot figure out why this works.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