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982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3B7-5563-4C35-8C93-B25E8409A271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413E-22CD-41F5-BDF1-554E334E9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31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3B7-5563-4C35-8C93-B25E8409A271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413E-22CD-41F5-BDF1-554E334E9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06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3B7-5563-4C35-8C93-B25E8409A271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413E-22CD-41F5-BDF1-554E334E9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42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3B7-5563-4C35-8C93-B25E8409A271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413E-22CD-41F5-BDF1-554E334E9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14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3B7-5563-4C35-8C93-B25E8409A271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413E-22CD-41F5-BDF1-554E334E9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91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3B7-5563-4C35-8C93-B25E8409A271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413E-22CD-41F5-BDF1-554E334E9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72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3B7-5563-4C35-8C93-B25E8409A271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413E-22CD-41F5-BDF1-554E334E9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2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3B7-5563-4C35-8C93-B25E8409A271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413E-22CD-41F5-BDF1-554E334E9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31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3B7-5563-4C35-8C93-B25E8409A271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413E-22CD-41F5-BDF1-554E334E9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6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3B7-5563-4C35-8C93-B25E8409A271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413E-22CD-41F5-BDF1-554E334E9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66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3B7-5563-4C35-8C93-B25E8409A271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413E-22CD-41F5-BDF1-554E334E9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55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63B7-5563-4C35-8C93-B25E8409A271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D413E-22CD-41F5-BDF1-554E334E9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23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 rotWithShape="1">
          <a:blip r:embed="rId2"/>
          <a:srcRect l="10748" t="32804" r="6246" b="26984"/>
          <a:stretch/>
        </p:blipFill>
        <p:spPr bwMode="auto">
          <a:xfrm>
            <a:off x="1" y="404664"/>
            <a:ext cx="9144000" cy="22976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35002" y="404664"/>
            <a:ext cx="575799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Plan A2</a:t>
            </a:r>
            <a:endParaRPr lang="fr-FR" sz="1000" dirty="0"/>
          </a:p>
        </p:txBody>
      </p:sp>
      <p:sp>
        <p:nvSpPr>
          <p:cNvPr id="6" name="ZoneTexte 5"/>
          <p:cNvSpPr txBox="1"/>
          <p:nvPr/>
        </p:nvSpPr>
        <p:spPr>
          <a:xfrm>
            <a:off x="1403648" y="404664"/>
            <a:ext cx="320922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B2</a:t>
            </a:r>
            <a:endParaRPr lang="fr-FR" sz="1000" dirty="0"/>
          </a:p>
        </p:txBody>
      </p:sp>
      <p:sp>
        <p:nvSpPr>
          <p:cNvPr id="7" name="ZoneTexte 6"/>
          <p:cNvSpPr txBox="1"/>
          <p:nvPr/>
        </p:nvSpPr>
        <p:spPr>
          <a:xfrm>
            <a:off x="1763688" y="404664"/>
            <a:ext cx="319318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C2</a:t>
            </a:r>
            <a:endParaRPr lang="fr-FR" sz="1000" dirty="0"/>
          </a:p>
        </p:txBody>
      </p:sp>
      <p:sp>
        <p:nvSpPr>
          <p:cNvPr id="8" name="ZoneTexte 7"/>
          <p:cNvSpPr txBox="1"/>
          <p:nvPr/>
        </p:nvSpPr>
        <p:spPr>
          <a:xfrm>
            <a:off x="1089712" y="2420888"/>
            <a:ext cx="328936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D2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1763688" y="2420888"/>
            <a:ext cx="312906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E2</a:t>
            </a:r>
            <a:endParaRPr lang="fr-FR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" t="29499" r="5342" b="30309"/>
          <a:stretch/>
        </p:blipFill>
        <p:spPr bwMode="auto">
          <a:xfrm>
            <a:off x="1" y="3717032"/>
            <a:ext cx="9144000" cy="266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avec flèche 10"/>
          <p:cNvCxnSpPr/>
          <p:nvPr/>
        </p:nvCxnSpPr>
        <p:spPr>
          <a:xfrm>
            <a:off x="1187624" y="658580"/>
            <a:ext cx="9246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1564109" y="65858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923347" y="65858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1257032" y="177281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9" idx="0"/>
          </p:cNvCxnSpPr>
          <p:nvPr/>
        </p:nvCxnSpPr>
        <p:spPr>
          <a:xfrm flipV="1">
            <a:off x="1920141" y="177281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74724" y="3766527"/>
            <a:ext cx="324128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A1</a:t>
            </a:r>
            <a:endParaRPr lang="fr-FR" sz="1000" dirty="0"/>
          </a:p>
        </p:txBody>
      </p:sp>
      <p:sp>
        <p:nvSpPr>
          <p:cNvPr id="26" name="ZoneTexte 25"/>
          <p:cNvSpPr txBox="1"/>
          <p:nvPr/>
        </p:nvSpPr>
        <p:spPr>
          <a:xfrm>
            <a:off x="7812360" y="3763136"/>
            <a:ext cx="320922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B1</a:t>
            </a:r>
            <a:endParaRPr lang="fr-FR" sz="1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452320" y="3766527"/>
            <a:ext cx="319318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C1</a:t>
            </a:r>
            <a:endParaRPr lang="fr-FR" sz="1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8229040" y="6093296"/>
            <a:ext cx="328936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D1</a:t>
            </a:r>
            <a:endParaRPr lang="fr-FR" sz="1000" dirty="0"/>
          </a:p>
        </p:txBody>
      </p:sp>
      <p:sp>
        <p:nvSpPr>
          <p:cNvPr id="29" name="ZoneTexte 28"/>
          <p:cNvSpPr txBox="1"/>
          <p:nvPr/>
        </p:nvSpPr>
        <p:spPr>
          <a:xfrm>
            <a:off x="7884368" y="6093296"/>
            <a:ext cx="312906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E1</a:t>
            </a:r>
            <a:endParaRPr lang="fr-FR" sz="10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524328" y="6093296"/>
            <a:ext cx="309700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F1</a:t>
            </a:r>
            <a:endParaRPr lang="fr-FR" sz="10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902160" y="3765988"/>
            <a:ext cx="324128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A3</a:t>
            </a:r>
            <a:endParaRPr lang="fr-FR" sz="1000" dirty="0"/>
          </a:p>
        </p:txBody>
      </p:sp>
      <p:sp>
        <p:nvSpPr>
          <p:cNvPr id="1024" name="ZoneTexte 1023"/>
          <p:cNvSpPr txBox="1"/>
          <p:nvPr/>
        </p:nvSpPr>
        <p:spPr>
          <a:xfrm>
            <a:off x="6307876" y="3765988"/>
            <a:ext cx="320922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B3</a:t>
            </a:r>
            <a:endParaRPr lang="fr-FR" sz="1000" dirty="0"/>
          </a:p>
        </p:txBody>
      </p:sp>
      <p:sp>
        <p:nvSpPr>
          <p:cNvPr id="1025" name="ZoneTexte 1024"/>
          <p:cNvSpPr txBox="1"/>
          <p:nvPr/>
        </p:nvSpPr>
        <p:spPr>
          <a:xfrm>
            <a:off x="5652120" y="3773672"/>
            <a:ext cx="324128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A5</a:t>
            </a:r>
            <a:endParaRPr lang="fr-FR" sz="1000" dirty="0"/>
          </a:p>
        </p:txBody>
      </p:sp>
      <p:sp>
        <p:nvSpPr>
          <p:cNvPr id="1027" name="ZoneTexte 1026"/>
          <p:cNvSpPr txBox="1"/>
          <p:nvPr/>
        </p:nvSpPr>
        <p:spPr>
          <a:xfrm>
            <a:off x="5034784" y="3773672"/>
            <a:ext cx="320922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B5</a:t>
            </a:r>
            <a:endParaRPr lang="fr-FR" sz="1000" dirty="0"/>
          </a:p>
        </p:txBody>
      </p:sp>
      <p:sp>
        <p:nvSpPr>
          <p:cNvPr id="1028" name="ZoneTexte 1027"/>
          <p:cNvSpPr txBox="1"/>
          <p:nvPr/>
        </p:nvSpPr>
        <p:spPr>
          <a:xfrm>
            <a:off x="4379028" y="3773672"/>
            <a:ext cx="324128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A7</a:t>
            </a:r>
            <a:endParaRPr lang="fr-FR" sz="1000" dirty="0"/>
          </a:p>
        </p:txBody>
      </p:sp>
      <p:sp>
        <p:nvSpPr>
          <p:cNvPr id="1029" name="ZoneTexte 1028"/>
          <p:cNvSpPr txBox="1"/>
          <p:nvPr/>
        </p:nvSpPr>
        <p:spPr>
          <a:xfrm>
            <a:off x="3779912" y="3773672"/>
            <a:ext cx="320922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B7</a:t>
            </a:r>
            <a:endParaRPr lang="fr-FR" sz="1000" dirty="0"/>
          </a:p>
        </p:txBody>
      </p:sp>
      <p:sp>
        <p:nvSpPr>
          <p:cNvPr id="1030" name="ZoneTexte 1029"/>
          <p:cNvSpPr txBox="1"/>
          <p:nvPr/>
        </p:nvSpPr>
        <p:spPr>
          <a:xfrm>
            <a:off x="3154892" y="3773672"/>
            <a:ext cx="324128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A9</a:t>
            </a:r>
            <a:endParaRPr lang="fr-FR" sz="1000" dirty="0"/>
          </a:p>
        </p:txBody>
      </p:sp>
      <p:sp>
        <p:nvSpPr>
          <p:cNvPr id="1031" name="ZoneTexte 1030"/>
          <p:cNvSpPr txBox="1"/>
          <p:nvPr/>
        </p:nvSpPr>
        <p:spPr>
          <a:xfrm>
            <a:off x="2555776" y="3773672"/>
            <a:ext cx="320922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B9</a:t>
            </a:r>
            <a:endParaRPr lang="fr-FR" sz="1000" dirty="0"/>
          </a:p>
        </p:txBody>
      </p:sp>
      <p:sp>
        <p:nvSpPr>
          <p:cNvPr id="1032" name="ZoneTexte 1031"/>
          <p:cNvSpPr txBox="1"/>
          <p:nvPr/>
        </p:nvSpPr>
        <p:spPr>
          <a:xfrm>
            <a:off x="1933608" y="3773672"/>
            <a:ext cx="38985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A11</a:t>
            </a:r>
            <a:endParaRPr lang="fr-FR" sz="1000" dirty="0"/>
          </a:p>
        </p:txBody>
      </p:sp>
      <p:sp>
        <p:nvSpPr>
          <p:cNvPr id="1033" name="ZoneTexte 1032"/>
          <p:cNvSpPr txBox="1"/>
          <p:nvPr/>
        </p:nvSpPr>
        <p:spPr>
          <a:xfrm>
            <a:off x="1331640" y="3773672"/>
            <a:ext cx="386644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B11</a:t>
            </a:r>
            <a:endParaRPr lang="fr-FR" sz="1000" dirty="0"/>
          </a:p>
        </p:txBody>
      </p:sp>
      <p:sp>
        <p:nvSpPr>
          <p:cNvPr id="1034" name="ZoneTexte 1033"/>
          <p:cNvSpPr txBox="1"/>
          <p:nvPr/>
        </p:nvSpPr>
        <p:spPr>
          <a:xfrm>
            <a:off x="2373340" y="404664"/>
            <a:ext cx="32412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A4</a:t>
            </a:r>
            <a:endParaRPr lang="fr-FR" sz="1000" dirty="0"/>
          </a:p>
        </p:txBody>
      </p:sp>
      <p:sp>
        <p:nvSpPr>
          <p:cNvPr id="1035" name="ZoneTexte 1034"/>
          <p:cNvSpPr txBox="1"/>
          <p:nvPr/>
        </p:nvSpPr>
        <p:spPr>
          <a:xfrm>
            <a:off x="2723018" y="404664"/>
            <a:ext cx="320922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B4</a:t>
            </a:r>
            <a:endParaRPr lang="fr-FR" sz="1000" dirty="0"/>
          </a:p>
        </p:txBody>
      </p:sp>
      <p:sp>
        <p:nvSpPr>
          <p:cNvPr id="1036" name="ZoneTexte 1035"/>
          <p:cNvSpPr txBox="1"/>
          <p:nvPr/>
        </p:nvSpPr>
        <p:spPr>
          <a:xfrm>
            <a:off x="3070368" y="404664"/>
            <a:ext cx="31931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C4</a:t>
            </a:r>
            <a:endParaRPr lang="fr-FR" sz="1000" dirty="0"/>
          </a:p>
        </p:txBody>
      </p:sp>
      <p:sp>
        <p:nvSpPr>
          <p:cNvPr id="1037" name="ZoneTexte 1036"/>
          <p:cNvSpPr txBox="1"/>
          <p:nvPr/>
        </p:nvSpPr>
        <p:spPr>
          <a:xfrm>
            <a:off x="2411760" y="2420888"/>
            <a:ext cx="328936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D4</a:t>
            </a:r>
            <a:endParaRPr lang="fr-FR" sz="1000" dirty="0"/>
          </a:p>
        </p:txBody>
      </p:sp>
      <p:sp>
        <p:nvSpPr>
          <p:cNvPr id="1038" name="ZoneTexte 1037"/>
          <p:cNvSpPr txBox="1"/>
          <p:nvPr/>
        </p:nvSpPr>
        <p:spPr>
          <a:xfrm>
            <a:off x="3059832" y="2420888"/>
            <a:ext cx="312906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E4</a:t>
            </a:r>
            <a:endParaRPr lang="fr-FR" sz="1000" dirty="0"/>
          </a:p>
        </p:txBody>
      </p:sp>
      <p:sp>
        <p:nvSpPr>
          <p:cNvPr id="1039" name="ZoneTexte 1038"/>
          <p:cNvSpPr txBox="1"/>
          <p:nvPr/>
        </p:nvSpPr>
        <p:spPr>
          <a:xfrm>
            <a:off x="3646432" y="404664"/>
            <a:ext cx="324128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A6</a:t>
            </a:r>
            <a:endParaRPr lang="fr-FR" sz="1000" dirty="0"/>
          </a:p>
        </p:txBody>
      </p:sp>
      <p:sp>
        <p:nvSpPr>
          <p:cNvPr id="1040" name="ZoneTexte 1039"/>
          <p:cNvSpPr txBox="1"/>
          <p:nvPr/>
        </p:nvSpPr>
        <p:spPr>
          <a:xfrm>
            <a:off x="4006472" y="404664"/>
            <a:ext cx="320922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B6</a:t>
            </a:r>
            <a:endParaRPr lang="fr-FR" sz="1000" dirty="0"/>
          </a:p>
        </p:txBody>
      </p:sp>
      <p:sp>
        <p:nvSpPr>
          <p:cNvPr id="1041" name="ZoneTexte 1040"/>
          <p:cNvSpPr txBox="1"/>
          <p:nvPr/>
        </p:nvSpPr>
        <p:spPr>
          <a:xfrm>
            <a:off x="4355976" y="404664"/>
            <a:ext cx="319318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C6</a:t>
            </a:r>
            <a:endParaRPr lang="fr-FR" sz="1000" dirty="0"/>
          </a:p>
        </p:txBody>
      </p:sp>
      <p:sp>
        <p:nvSpPr>
          <p:cNvPr id="1042" name="ZoneTexte 1041"/>
          <p:cNvSpPr txBox="1"/>
          <p:nvPr/>
        </p:nvSpPr>
        <p:spPr>
          <a:xfrm>
            <a:off x="4957944" y="404664"/>
            <a:ext cx="32412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A8</a:t>
            </a:r>
            <a:endParaRPr lang="fr-FR" sz="1000" dirty="0"/>
          </a:p>
        </p:txBody>
      </p:sp>
      <p:sp>
        <p:nvSpPr>
          <p:cNvPr id="1043" name="ZoneTexte 1042"/>
          <p:cNvSpPr txBox="1"/>
          <p:nvPr/>
        </p:nvSpPr>
        <p:spPr>
          <a:xfrm>
            <a:off x="5310300" y="404664"/>
            <a:ext cx="320922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B8</a:t>
            </a:r>
            <a:endParaRPr lang="fr-FR" sz="1000" dirty="0"/>
          </a:p>
        </p:txBody>
      </p:sp>
      <p:sp>
        <p:nvSpPr>
          <p:cNvPr id="1044" name="ZoneTexte 1043"/>
          <p:cNvSpPr txBox="1"/>
          <p:nvPr/>
        </p:nvSpPr>
        <p:spPr>
          <a:xfrm>
            <a:off x="5662656" y="404664"/>
            <a:ext cx="31931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C8</a:t>
            </a:r>
            <a:endParaRPr lang="fr-FR" sz="1000" dirty="0"/>
          </a:p>
        </p:txBody>
      </p:sp>
      <p:sp>
        <p:nvSpPr>
          <p:cNvPr id="1045" name="ZoneTexte 1044"/>
          <p:cNvSpPr txBox="1"/>
          <p:nvPr/>
        </p:nvSpPr>
        <p:spPr>
          <a:xfrm>
            <a:off x="6156176" y="404664"/>
            <a:ext cx="389850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A10</a:t>
            </a:r>
            <a:endParaRPr lang="fr-FR" sz="1000" dirty="0"/>
          </a:p>
        </p:txBody>
      </p:sp>
      <p:sp>
        <p:nvSpPr>
          <p:cNvPr id="1046" name="ZoneTexte 1045"/>
          <p:cNvSpPr txBox="1"/>
          <p:nvPr/>
        </p:nvSpPr>
        <p:spPr>
          <a:xfrm>
            <a:off x="6552656" y="404664"/>
            <a:ext cx="386644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B10</a:t>
            </a:r>
            <a:endParaRPr lang="fr-FR" sz="1000" dirty="0"/>
          </a:p>
        </p:txBody>
      </p:sp>
      <p:sp>
        <p:nvSpPr>
          <p:cNvPr id="1047" name="ZoneTexte 1046"/>
          <p:cNvSpPr txBox="1"/>
          <p:nvPr/>
        </p:nvSpPr>
        <p:spPr>
          <a:xfrm>
            <a:off x="6943432" y="404664"/>
            <a:ext cx="385042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C10</a:t>
            </a:r>
            <a:endParaRPr lang="fr-FR" sz="1000" dirty="0"/>
          </a:p>
        </p:txBody>
      </p:sp>
      <p:sp>
        <p:nvSpPr>
          <p:cNvPr id="1048" name="ZoneTexte 1047"/>
          <p:cNvSpPr txBox="1"/>
          <p:nvPr/>
        </p:nvSpPr>
        <p:spPr>
          <a:xfrm>
            <a:off x="7524328" y="404664"/>
            <a:ext cx="389850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A12</a:t>
            </a:r>
            <a:endParaRPr lang="fr-FR" sz="1000" dirty="0"/>
          </a:p>
        </p:txBody>
      </p:sp>
      <p:sp>
        <p:nvSpPr>
          <p:cNvPr id="1050" name="ZoneTexte 1049"/>
          <p:cNvSpPr txBox="1"/>
          <p:nvPr/>
        </p:nvSpPr>
        <p:spPr>
          <a:xfrm>
            <a:off x="8133980" y="404664"/>
            <a:ext cx="386644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B12</a:t>
            </a:r>
            <a:endParaRPr lang="fr-FR" sz="1000" dirty="0"/>
          </a:p>
        </p:txBody>
      </p:sp>
      <p:sp>
        <p:nvSpPr>
          <p:cNvPr id="1051" name="ZoneTexte 1050"/>
          <p:cNvSpPr txBox="1"/>
          <p:nvPr/>
        </p:nvSpPr>
        <p:spPr>
          <a:xfrm>
            <a:off x="3746324" y="2420888"/>
            <a:ext cx="328936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D6</a:t>
            </a:r>
            <a:endParaRPr lang="fr-FR" sz="1000" dirty="0"/>
          </a:p>
        </p:txBody>
      </p:sp>
      <p:sp>
        <p:nvSpPr>
          <p:cNvPr id="1052" name="ZoneTexte 1051"/>
          <p:cNvSpPr txBox="1"/>
          <p:nvPr/>
        </p:nvSpPr>
        <p:spPr>
          <a:xfrm>
            <a:off x="4371344" y="2420888"/>
            <a:ext cx="312906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E6</a:t>
            </a:r>
            <a:endParaRPr lang="fr-FR" sz="1000" dirty="0"/>
          </a:p>
        </p:txBody>
      </p:sp>
      <p:sp>
        <p:nvSpPr>
          <p:cNvPr id="1053" name="ZoneTexte 1052"/>
          <p:cNvSpPr txBox="1"/>
          <p:nvPr/>
        </p:nvSpPr>
        <p:spPr>
          <a:xfrm>
            <a:off x="5045320" y="2420888"/>
            <a:ext cx="328936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D8</a:t>
            </a:r>
            <a:endParaRPr lang="fr-FR" sz="1000" dirty="0"/>
          </a:p>
        </p:txBody>
      </p:sp>
      <p:sp>
        <p:nvSpPr>
          <p:cNvPr id="1054" name="ZoneTexte 1053"/>
          <p:cNvSpPr txBox="1"/>
          <p:nvPr/>
        </p:nvSpPr>
        <p:spPr>
          <a:xfrm>
            <a:off x="5662656" y="2420888"/>
            <a:ext cx="312906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E8</a:t>
            </a:r>
            <a:endParaRPr lang="fr-FR" sz="1000" dirty="0"/>
          </a:p>
        </p:txBody>
      </p:sp>
      <p:sp>
        <p:nvSpPr>
          <p:cNvPr id="1055" name="ZoneTexte 1054"/>
          <p:cNvSpPr txBox="1"/>
          <p:nvPr/>
        </p:nvSpPr>
        <p:spPr>
          <a:xfrm>
            <a:off x="6265572" y="2420888"/>
            <a:ext cx="394660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D10</a:t>
            </a:r>
            <a:endParaRPr lang="fr-FR" sz="1000" dirty="0"/>
          </a:p>
        </p:txBody>
      </p:sp>
      <p:sp>
        <p:nvSpPr>
          <p:cNvPr id="1056" name="ZoneTexte 1055"/>
          <p:cNvSpPr txBox="1"/>
          <p:nvPr/>
        </p:nvSpPr>
        <p:spPr>
          <a:xfrm>
            <a:off x="6909844" y="2420888"/>
            <a:ext cx="378630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E10</a:t>
            </a:r>
            <a:endParaRPr lang="fr-FR" sz="1000" dirty="0"/>
          </a:p>
        </p:txBody>
      </p:sp>
      <p:sp>
        <p:nvSpPr>
          <p:cNvPr id="1057" name="ZoneTexte 1056"/>
          <p:cNvSpPr txBox="1"/>
          <p:nvPr/>
        </p:nvSpPr>
        <p:spPr>
          <a:xfrm>
            <a:off x="7493592" y="2420888"/>
            <a:ext cx="385042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C12</a:t>
            </a:r>
            <a:endParaRPr lang="fr-FR" sz="1000" dirty="0"/>
          </a:p>
        </p:txBody>
      </p:sp>
      <p:sp>
        <p:nvSpPr>
          <p:cNvPr id="1058" name="ZoneTexte 1057"/>
          <p:cNvSpPr txBox="1"/>
          <p:nvPr/>
        </p:nvSpPr>
        <p:spPr>
          <a:xfrm>
            <a:off x="7887220" y="2420888"/>
            <a:ext cx="394660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D12</a:t>
            </a:r>
            <a:endParaRPr lang="fr-FR" sz="1000" dirty="0"/>
          </a:p>
        </p:txBody>
      </p:sp>
      <p:sp>
        <p:nvSpPr>
          <p:cNvPr id="1059" name="ZoneTexte 1058"/>
          <p:cNvSpPr txBox="1"/>
          <p:nvPr/>
        </p:nvSpPr>
        <p:spPr>
          <a:xfrm>
            <a:off x="8288532" y="2420888"/>
            <a:ext cx="378630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E12</a:t>
            </a:r>
            <a:endParaRPr lang="fr-FR" sz="1000" dirty="0"/>
          </a:p>
        </p:txBody>
      </p:sp>
      <p:sp>
        <p:nvSpPr>
          <p:cNvPr id="1060" name="ZoneTexte 1059"/>
          <p:cNvSpPr txBox="1"/>
          <p:nvPr/>
        </p:nvSpPr>
        <p:spPr>
          <a:xfrm>
            <a:off x="7020272" y="6093296"/>
            <a:ext cx="319318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C3</a:t>
            </a:r>
            <a:endParaRPr lang="fr-FR" sz="1000" dirty="0"/>
          </a:p>
        </p:txBody>
      </p:sp>
      <p:sp>
        <p:nvSpPr>
          <p:cNvPr id="1061" name="ZoneTexte 1060"/>
          <p:cNvSpPr txBox="1"/>
          <p:nvPr/>
        </p:nvSpPr>
        <p:spPr>
          <a:xfrm>
            <a:off x="6663084" y="6093296"/>
            <a:ext cx="32893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D3</a:t>
            </a:r>
            <a:endParaRPr lang="fr-FR" sz="1000" dirty="0"/>
          </a:p>
        </p:txBody>
      </p:sp>
      <p:sp>
        <p:nvSpPr>
          <p:cNvPr id="1062" name="ZoneTexte 1061"/>
          <p:cNvSpPr txBox="1"/>
          <p:nvPr/>
        </p:nvSpPr>
        <p:spPr>
          <a:xfrm>
            <a:off x="6300192" y="6093296"/>
            <a:ext cx="31290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E3</a:t>
            </a:r>
            <a:endParaRPr lang="fr-FR" sz="1000" dirty="0"/>
          </a:p>
        </p:txBody>
      </p:sp>
      <p:sp>
        <p:nvSpPr>
          <p:cNvPr id="1063" name="ZoneTexte 1062"/>
          <p:cNvSpPr txBox="1"/>
          <p:nvPr/>
        </p:nvSpPr>
        <p:spPr>
          <a:xfrm>
            <a:off x="5739496" y="6093296"/>
            <a:ext cx="319318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C5</a:t>
            </a:r>
            <a:endParaRPr lang="fr-FR" sz="1000" dirty="0"/>
          </a:p>
        </p:txBody>
      </p:sp>
      <p:sp>
        <p:nvSpPr>
          <p:cNvPr id="1064" name="ZoneTexte 1063"/>
          <p:cNvSpPr txBox="1"/>
          <p:nvPr/>
        </p:nvSpPr>
        <p:spPr>
          <a:xfrm>
            <a:off x="5379456" y="6093296"/>
            <a:ext cx="328936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D5</a:t>
            </a:r>
            <a:endParaRPr lang="fr-FR" sz="1000" dirty="0"/>
          </a:p>
        </p:txBody>
      </p:sp>
      <p:sp>
        <p:nvSpPr>
          <p:cNvPr id="1065" name="ZoneTexte 1064"/>
          <p:cNvSpPr txBox="1"/>
          <p:nvPr/>
        </p:nvSpPr>
        <p:spPr>
          <a:xfrm>
            <a:off x="5029952" y="6093296"/>
            <a:ext cx="312906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E5</a:t>
            </a:r>
            <a:endParaRPr lang="fr-FR" sz="1000" dirty="0"/>
          </a:p>
        </p:txBody>
      </p:sp>
      <p:sp>
        <p:nvSpPr>
          <p:cNvPr id="1066" name="ZoneTexte 1065"/>
          <p:cNvSpPr txBox="1"/>
          <p:nvPr/>
        </p:nvSpPr>
        <p:spPr>
          <a:xfrm>
            <a:off x="4499992" y="6093296"/>
            <a:ext cx="319318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C7</a:t>
            </a:r>
            <a:endParaRPr lang="fr-FR" sz="1000" dirty="0"/>
          </a:p>
        </p:txBody>
      </p:sp>
      <p:sp>
        <p:nvSpPr>
          <p:cNvPr id="1067" name="ZoneTexte 1066"/>
          <p:cNvSpPr txBox="1"/>
          <p:nvPr/>
        </p:nvSpPr>
        <p:spPr>
          <a:xfrm>
            <a:off x="4139952" y="6093296"/>
            <a:ext cx="32893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D7</a:t>
            </a:r>
            <a:endParaRPr lang="fr-FR" sz="1000" dirty="0"/>
          </a:p>
        </p:txBody>
      </p:sp>
      <p:sp>
        <p:nvSpPr>
          <p:cNvPr id="1068" name="ZoneTexte 1067"/>
          <p:cNvSpPr txBox="1"/>
          <p:nvPr/>
        </p:nvSpPr>
        <p:spPr>
          <a:xfrm>
            <a:off x="3779912" y="6093296"/>
            <a:ext cx="31290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E7</a:t>
            </a:r>
            <a:endParaRPr lang="fr-FR" sz="1000" dirty="0"/>
          </a:p>
        </p:txBody>
      </p:sp>
      <p:sp>
        <p:nvSpPr>
          <p:cNvPr id="1069" name="ZoneTexte 1068"/>
          <p:cNvSpPr txBox="1"/>
          <p:nvPr/>
        </p:nvSpPr>
        <p:spPr>
          <a:xfrm>
            <a:off x="3275856" y="6093296"/>
            <a:ext cx="319318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C9</a:t>
            </a:r>
            <a:endParaRPr lang="fr-FR" sz="1000" dirty="0"/>
          </a:p>
        </p:txBody>
      </p:sp>
      <p:sp>
        <p:nvSpPr>
          <p:cNvPr id="1070" name="ZoneTexte 1069"/>
          <p:cNvSpPr txBox="1"/>
          <p:nvPr/>
        </p:nvSpPr>
        <p:spPr>
          <a:xfrm>
            <a:off x="2885080" y="6093296"/>
            <a:ext cx="328936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D9</a:t>
            </a:r>
            <a:endParaRPr lang="fr-FR" sz="1000" dirty="0"/>
          </a:p>
        </p:txBody>
      </p:sp>
      <p:sp>
        <p:nvSpPr>
          <p:cNvPr id="1071" name="ZoneTexte 1070"/>
          <p:cNvSpPr txBox="1"/>
          <p:nvPr/>
        </p:nvSpPr>
        <p:spPr>
          <a:xfrm>
            <a:off x="2506820" y="6093296"/>
            <a:ext cx="312906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E9</a:t>
            </a:r>
            <a:endParaRPr lang="fr-FR" sz="1000" dirty="0"/>
          </a:p>
        </p:txBody>
      </p:sp>
      <p:sp>
        <p:nvSpPr>
          <p:cNvPr id="1072" name="ZoneTexte 1071"/>
          <p:cNvSpPr txBox="1"/>
          <p:nvPr/>
        </p:nvSpPr>
        <p:spPr>
          <a:xfrm>
            <a:off x="2028668" y="6093296"/>
            <a:ext cx="385042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C11</a:t>
            </a:r>
            <a:endParaRPr lang="fr-FR" sz="1000" dirty="0"/>
          </a:p>
        </p:txBody>
      </p:sp>
      <p:sp>
        <p:nvSpPr>
          <p:cNvPr id="1073" name="ZoneTexte 1072"/>
          <p:cNvSpPr txBox="1"/>
          <p:nvPr/>
        </p:nvSpPr>
        <p:spPr>
          <a:xfrm>
            <a:off x="1611988" y="6093296"/>
            <a:ext cx="39466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D11</a:t>
            </a:r>
            <a:endParaRPr lang="fr-FR" sz="1000" dirty="0"/>
          </a:p>
        </p:txBody>
      </p:sp>
      <p:sp>
        <p:nvSpPr>
          <p:cNvPr id="1074" name="ZoneTexte 1073"/>
          <p:cNvSpPr txBox="1"/>
          <p:nvPr/>
        </p:nvSpPr>
        <p:spPr>
          <a:xfrm>
            <a:off x="1210676" y="6093296"/>
            <a:ext cx="37863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E11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479020" y="0"/>
            <a:ext cx="156630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     </a:t>
            </a:r>
            <a:r>
              <a:rPr lang="fr-FR" b="1" dirty="0" smtClean="0"/>
              <a:t>5 Inserts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0097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3970"/>
            <a:ext cx="8229600" cy="2448271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17032"/>
            <a:ext cx="8229600" cy="24055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98816" y="836712"/>
            <a:ext cx="324128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A2</a:t>
            </a:r>
            <a:endParaRPr lang="fr-FR" sz="1000" dirty="0"/>
          </a:p>
        </p:txBody>
      </p:sp>
      <p:sp>
        <p:nvSpPr>
          <p:cNvPr id="7" name="ZoneTexte 6"/>
          <p:cNvSpPr txBox="1"/>
          <p:nvPr/>
        </p:nvSpPr>
        <p:spPr>
          <a:xfrm>
            <a:off x="1795296" y="836712"/>
            <a:ext cx="320922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B2</a:t>
            </a:r>
            <a:endParaRPr lang="fr-FR" sz="1000" dirty="0"/>
          </a:p>
        </p:txBody>
      </p:sp>
      <p:sp>
        <p:nvSpPr>
          <p:cNvPr id="8" name="ZoneTexte 7"/>
          <p:cNvSpPr txBox="1"/>
          <p:nvPr/>
        </p:nvSpPr>
        <p:spPr>
          <a:xfrm>
            <a:off x="2167852" y="836712"/>
            <a:ext cx="319318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C2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1416164" y="2564904"/>
            <a:ext cx="328936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/>
              <a:t>D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1791829" y="2564632"/>
            <a:ext cx="329047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E2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175536" y="2564904"/>
            <a:ext cx="309700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/>
              <a:t>F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558628" y="836712"/>
            <a:ext cx="32412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A4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3836" y="836712"/>
            <a:ext cx="320922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B4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263340" y="836712"/>
            <a:ext cx="31931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C4</a:t>
            </a:r>
            <a:endParaRPr lang="fr-FR" sz="1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558628" y="2564632"/>
            <a:ext cx="328936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D4</a:t>
            </a:r>
            <a:endParaRPr lang="fr-FR" sz="10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913836" y="2564632"/>
            <a:ext cx="312906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 smtClean="0"/>
              <a:t>E4</a:t>
            </a:r>
            <a:endParaRPr lang="fr-FR" sz="1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257554" y="2564548"/>
            <a:ext cx="317420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F4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3761849" y="274638"/>
            <a:ext cx="1069663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6  Inserts</a:t>
            </a:r>
            <a:endParaRPr lang="fr-FR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635896" y="836712"/>
            <a:ext cx="326452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A6</a:t>
            </a:r>
            <a:endParaRPr lang="fr-FR" sz="1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995936" y="836712"/>
            <a:ext cx="360040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B6</a:t>
            </a:r>
            <a:endParaRPr lang="fr-FR" sz="1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386712" y="836712"/>
            <a:ext cx="331520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C6</a:t>
            </a:r>
            <a:endParaRPr lang="fr-FR" sz="1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643580" y="2564548"/>
            <a:ext cx="326452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D6</a:t>
            </a:r>
            <a:endParaRPr lang="fr-FR" sz="1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003620" y="2564548"/>
            <a:ext cx="351356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E6</a:t>
            </a:r>
            <a:endParaRPr lang="fr-FR" sz="10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402080" y="2564548"/>
            <a:ext cx="331520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F6</a:t>
            </a:r>
            <a:endParaRPr lang="fr-FR" sz="1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779704" y="836712"/>
            <a:ext cx="342456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A8</a:t>
            </a:r>
            <a:endParaRPr lang="fr-FR" sz="10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145212" y="836712"/>
            <a:ext cx="362892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B8</a:t>
            </a:r>
            <a:endParaRPr lang="fr-FR" sz="1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541692" y="836712"/>
            <a:ext cx="360040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C8</a:t>
            </a:r>
            <a:endParaRPr lang="fr-FR" sz="1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779704" y="2564548"/>
            <a:ext cx="342456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D8</a:t>
            </a:r>
            <a:endParaRPr lang="fr-FR" sz="10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145212" y="2564548"/>
            <a:ext cx="362892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E8</a:t>
            </a:r>
            <a:endParaRPr lang="fr-FR" sz="10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541692" y="2564548"/>
            <a:ext cx="326452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F8</a:t>
            </a:r>
            <a:endParaRPr lang="fr-FR" sz="10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924068" y="844396"/>
            <a:ext cx="376123" cy="2154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A10</a:t>
            </a:r>
            <a:endParaRPr lang="fr-FR" sz="8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253371" y="846138"/>
            <a:ext cx="409713" cy="2154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B10</a:t>
            </a:r>
            <a:endParaRPr lang="fr-FR" sz="800" dirty="0"/>
          </a:p>
        </p:txBody>
      </p:sp>
      <p:sp>
        <p:nvSpPr>
          <p:cNvPr id="33" name="ZoneTexte 32"/>
          <p:cNvSpPr txBox="1"/>
          <p:nvPr/>
        </p:nvSpPr>
        <p:spPr>
          <a:xfrm>
            <a:off x="6609296" y="844396"/>
            <a:ext cx="360040" cy="2154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C10</a:t>
            </a:r>
            <a:endParaRPr lang="fr-FR" sz="8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901732" y="2564548"/>
            <a:ext cx="359323" cy="2154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D10</a:t>
            </a:r>
            <a:endParaRPr lang="fr-FR" sz="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6223351" y="2564548"/>
            <a:ext cx="370577" cy="2154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E10</a:t>
            </a:r>
            <a:endParaRPr lang="fr-FR" sz="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6555508" y="2564548"/>
            <a:ext cx="360040" cy="2154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F10</a:t>
            </a:r>
            <a:endParaRPr lang="fr-FR" sz="800" dirty="0"/>
          </a:p>
        </p:txBody>
      </p:sp>
      <p:sp>
        <p:nvSpPr>
          <p:cNvPr id="37" name="ZoneTexte 36"/>
          <p:cNvSpPr txBox="1"/>
          <p:nvPr/>
        </p:nvSpPr>
        <p:spPr>
          <a:xfrm>
            <a:off x="6984704" y="844396"/>
            <a:ext cx="345864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A12</a:t>
            </a:r>
            <a:endParaRPr lang="fr-FR" sz="800" dirty="0"/>
          </a:p>
        </p:txBody>
      </p:sp>
      <p:sp>
        <p:nvSpPr>
          <p:cNvPr id="38" name="ZoneTexte 37"/>
          <p:cNvSpPr txBox="1"/>
          <p:nvPr/>
        </p:nvSpPr>
        <p:spPr>
          <a:xfrm>
            <a:off x="7295788" y="844396"/>
            <a:ext cx="360040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B12</a:t>
            </a:r>
            <a:endParaRPr lang="fr-FR" sz="800" dirty="0"/>
          </a:p>
        </p:txBody>
      </p:sp>
      <p:sp>
        <p:nvSpPr>
          <p:cNvPr id="39" name="ZoneTexte 38"/>
          <p:cNvSpPr txBox="1"/>
          <p:nvPr/>
        </p:nvSpPr>
        <p:spPr>
          <a:xfrm>
            <a:off x="7609724" y="844396"/>
            <a:ext cx="372556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C12</a:t>
            </a:r>
            <a:endParaRPr lang="fr-FR" sz="800" dirty="0"/>
          </a:p>
        </p:txBody>
      </p:sp>
      <p:sp>
        <p:nvSpPr>
          <p:cNvPr id="40" name="ZoneTexte 39"/>
          <p:cNvSpPr txBox="1"/>
          <p:nvPr/>
        </p:nvSpPr>
        <p:spPr>
          <a:xfrm>
            <a:off x="6915548" y="2564548"/>
            <a:ext cx="380240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D12</a:t>
            </a:r>
            <a:endParaRPr lang="fr-FR" sz="800" dirty="0"/>
          </a:p>
        </p:txBody>
      </p:sp>
      <p:sp>
        <p:nvSpPr>
          <p:cNvPr id="41" name="ZoneTexte 40"/>
          <p:cNvSpPr txBox="1"/>
          <p:nvPr/>
        </p:nvSpPr>
        <p:spPr>
          <a:xfrm>
            <a:off x="7257368" y="2564548"/>
            <a:ext cx="360040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E12</a:t>
            </a:r>
            <a:endParaRPr lang="fr-FR" sz="800" dirty="0"/>
          </a:p>
        </p:txBody>
      </p:sp>
      <p:sp>
        <p:nvSpPr>
          <p:cNvPr id="42" name="ZoneTexte 41"/>
          <p:cNvSpPr txBox="1"/>
          <p:nvPr/>
        </p:nvSpPr>
        <p:spPr>
          <a:xfrm>
            <a:off x="7578116" y="2564548"/>
            <a:ext cx="360040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F12</a:t>
            </a:r>
            <a:endParaRPr lang="fr-FR" sz="800" dirty="0"/>
          </a:p>
        </p:txBody>
      </p:sp>
      <p:sp>
        <p:nvSpPr>
          <p:cNvPr id="3" name="ZoneTexte 2"/>
          <p:cNvSpPr txBox="1"/>
          <p:nvPr/>
        </p:nvSpPr>
        <p:spPr>
          <a:xfrm>
            <a:off x="1490702" y="3861049"/>
            <a:ext cx="347845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A11</a:t>
            </a:r>
            <a:endParaRPr lang="fr-FR" sz="800" dirty="0"/>
          </a:p>
        </p:txBody>
      </p:sp>
      <p:sp>
        <p:nvSpPr>
          <p:cNvPr id="44" name="ZoneTexte 43"/>
          <p:cNvSpPr txBox="1"/>
          <p:nvPr/>
        </p:nvSpPr>
        <p:spPr>
          <a:xfrm>
            <a:off x="2196280" y="3861618"/>
            <a:ext cx="362892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C11</a:t>
            </a:r>
            <a:endParaRPr lang="fr-FR" sz="800" dirty="0"/>
          </a:p>
        </p:txBody>
      </p:sp>
      <p:sp>
        <p:nvSpPr>
          <p:cNvPr id="45" name="ZoneTexte 44"/>
          <p:cNvSpPr txBox="1"/>
          <p:nvPr/>
        </p:nvSpPr>
        <p:spPr>
          <a:xfrm>
            <a:off x="1838547" y="3861049"/>
            <a:ext cx="351403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B11</a:t>
            </a:r>
            <a:endParaRPr lang="fr-FR" sz="800" dirty="0"/>
          </a:p>
        </p:txBody>
      </p:sp>
      <p:sp>
        <p:nvSpPr>
          <p:cNvPr id="46" name="ZoneTexte 45"/>
          <p:cNvSpPr txBox="1"/>
          <p:nvPr/>
        </p:nvSpPr>
        <p:spPr>
          <a:xfrm>
            <a:off x="1490702" y="5517232"/>
            <a:ext cx="347845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D11</a:t>
            </a:r>
            <a:endParaRPr lang="fr-FR" sz="800" dirty="0"/>
          </a:p>
        </p:txBody>
      </p:sp>
      <p:sp>
        <p:nvSpPr>
          <p:cNvPr id="47" name="ZoneTexte 46"/>
          <p:cNvSpPr txBox="1"/>
          <p:nvPr/>
        </p:nvSpPr>
        <p:spPr>
          <a:xfrm>
            <a:off x="1838547" y="5517232"/>
            <a:ext cx="351403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E11</a:t>
            </a:r>
            <a:endParaRPr lang="fr-FR" sz="800" dirty="0"/>
          </a:p>
        </p:txBody>
      </p:sp>
      <p:sp>
        <p:nvSpPr>
          <p:cNvPr id="48" name="ZoneTexte 47"/>
          <p:cNvSpPr txBox="1"/>
          <p:nvPr/>
        </p:nvSpPr>
        <p:spPr>
          <a:xfrm>
            <a:off x="2189950" y="5517232"/>
            <a:ext cx="368678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F11</a:t>
            </a:r>
            <a:endParaRPr lang="fr-FR" sz="8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552924" y="3861048"/>
            <a:ext cx="362892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A09</a:t>
            </a:r>
            <a:endParaRPr lang="fr-FR" sz="800" dirty="0"/>
          </a:p>
        </p:txBody>
      </p:sp>
      <p:sp>
        <p:nvSpPr>
          <p:cNvPr id="50" name="ZoneTexte 49"/>
          <p:cNvSpPr txBox="1"/>
          <p:nvPr/>
        </p:nvSpPr>
        <p:spPr>
          <a:xfrm>
            <a:off x="3273004" y="3861048"/>
            <a:ext cx="362892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C09</a:t>
            </a:r>
            <a:endParaRPr lang="fr-FR" sz="800" dirty="0"/>
          </a:p>
        </p:txBody>
      </p:sp>
      <p:sp>
        <p:nvSpPr>
          <p:cNvPr id="51" name="ZoneTexte 50"/>
          <p:cNvSpPr txBox="1"/>
          <p:nvPr/>
        </p:nvSpPr>
        <p:spPr>
          <a:xfrm>
            <a:off x="2912964" y="3861048"/>
            <a:ext cx="362892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B09</a:t>
            </a:r>
            <a:endParaRPr lang="fr-FR" sz="800" dirty="0"/>
          </a:p>
        </p:txBody>
      </p:sp>
      <p:sp>
        <p:nvSpPr>
          <p:cNvPr id="52" name="ZoneTexte 51"/>
          <p:cNvSpPr txBox="1"/>
          <p:nvPr/>
        </p:nvSpPr>
        <p:spPr>
          <a:xfrm>
            <a:off x="2555776" y="5517812"/>
            <a:ext cx="362892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D09</a:t>
            </a:r>
            <a:endParaRPr lang="fr-FR" sz="800" dirty="0"/>
          </a:p>
        </p:txBody>
      </p:sp>
      <p:sp>
        <p:nvSpPr>
          <p:cNvPr id="54" name="ZoneTexte 53"/>
          <p:cNvSpPr txBox="1"/>
          <p:nvPr/>
        </p:nvSpPr>
        <p:spPr>
          <a:xfrm>
            <a:off x="3273004" y="5517812"/>
            <a:ext cx="362892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F09</a:t>
            </a:r>
            <a:endParaRPr lang="fr-FR" sz="800" dirty="0"/>
          </a:p>
        </p:txBody>
      </p:sp>
      <p:sp>
        <p:nvSpPr>
          <p:cNvPr id="55" name="ZoneTexte 54"/>
          <p:cNvSpPr txBox="1"/>
          <p:nvPr/>
        </p:nvSpPr>
        <p:spPr>
          <a:xfrm>
            <a:off x="2915816" y="5517232"/>
            <a:ext cx="362892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E09</a:t>
            </a:r>
            <a:endParaRPr lang="fr-FR" sz="800" dirty="0"/>
          </a:p>
        </p:txBody>
      </p:sp>
      <p:sp>
        <p:nvSpPr>
          <p:cNvPr id="56" name="ZoneTexte 55"/>
          <p:cNvSpPr txBox="1"/>
          <p:nvPr/>
        </p:nvSpPr>
        <p:spPr>
          <a:xfrm>
            <a:off x="4355976" y="5517812"/>
            <a:ext cx="362892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F07</a:t>
            </a:r>
            <a:endParaRPr lang="fr-FR" sz="800" dirty="0"/>
          </a:p>
        </p:txBody>
      </p:sp>
      <p:sp>
        <p:nvSpPr>
          <p:cNvPr id="57" name="ZoneTexte 56"/>
          <p:cNvSpPr txBox="1"/>
          <p:nvPr/>
        </p:nvSpPr>
        <p:spPr>
          <a:xfrm>
            <a:off x="3995936" y="5517812"/>
            <a:ext cx="362892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E07</a:t>
            </a:r>
            <a:endParaRPr lang="fr-FR" sz="800" dirty="0"/>
          </a:p>
        </p:txBody>
      </p:sp>
      <p:sp>
        <p:nvSpPr>
          <p:cNvPr id="58" name="ZoneTexte 57"/>
          <p:cNvSpPr txBox="1"/>
          <p:nvPr/>
        </p:nvSpPr>
        <p:spPr>
          <a:xfrm>
            <a:off x="3633044" y="5517812"/>
            <a:ext cx="362892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D07</a:t>
            </a:r>
            <a:endParaRPr lang="fr-FR" sz="800" dirty="0"/>
          </a:p>
        </p:txBody>
      </p:sp>
      <p:sp>
        <p:nvSpPr>
          <p:cNvPr id="59" name="ZoneTexte 58"/>
          <p:cNvSpPr txBox="1"/>
          <p:nvPr/>
        </p:nvSpPr>
        <p:spPr>
          <a:xfrm>
            <a:off x="4353124" y="3861628"/>
            <a:ext cx="362892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C07</a:t>
            </a:r>
            <a:endParaRPr lang="fr-FR" sz="800" dirty="0"/>
          </a:p>
        </p:txBody>
      </p:sp>
      <p:sp>
        <p:nvSpPr>
          <p:cNvPr id="60" name="ZoneTexte 59"/>
          <p:cNvSpPr txBox="1"/>
          <p:nvPr/>
        </p:nvSpPr>
        <p:spPr>
          <a:xfrm>
            <a:off x="3993084" y="3861048"/>
            <a:ext cx="362892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B07</a:t>
            </a:r>
            <a:endParaRPr lang="fr-FR" sz="8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635896" y="3861048"/>
            <a:ext cx="362892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A07</a:t>
            </a:r>
            <a:endParaRPr lang="fr-FR" sz="800" dirty="0"/>
          </a:p>
        </p:txBody>
      </p:sp>
      <p:sp>
        <p:nvSpPr>
          <p:cNvPr id="62" name="ZoneTexte 61"/>
          <p:cNvSpPr txBox="1"/>
          <p:nvPr/>
        </p:nvSpPr>
        <p:spPr>
          <a:xfrm>
            <a:off x="6585372" y="5517812"/>
            <a:ext cx="362892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F03</a:t>
            </a:r>
            <a:endParaRPr lang="fr-FR" sz="800" dirty="0"/>
          </a:p>
        </p:txBody>
      </p:sp>
      <p:sp>
        <p:nvSpPr>
          <p:cNvPr id="63" name="ZoneTexte 62"/>
          <p:cNvSpPr txBox="1"/>
          <p:nvPr/>
        </p:nvSpPr>
        <p:spPr>
          <a:xfrm>
            <a:off x="6225332" y="5517812"/>
            <a:ext cx="362892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E03</a:t>
            </a:r>
            <a:endParaRPr lang="fr-FR" sz="800" dirty="0"/>
          </a:p>
        </p:txBody>
      </p:sp>
      <p:sp>
        <p:nvSpPr>
          <p:cNvPr id="64" name="ZoneTexte 63"/>
          <p:cNvSpPr txBox="1"/>
          <p:nvPr/>
        </p:nvSpPr>
        <p:spPr>
          <a:xfrm>
            <a:off x="5865292" y="5517812"/>
            <a:ext cx="362892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D03</a:t>
            </a:r>
            <a:endParaRPr lang="fr-FR" sz="800" dirty="0"/>
          </a:p>
        </p:txBody>
      </p:sp>
      <p:sp>
        <p:nvSpPr>
          <p:cNvPr id="65" name="ZoneTexte 64"/>
          <p:cNvSpPr txBox="1"/>
          <p:nvPr/>
        </p:nvSpPr>
        <p:spPr>
          <a:xfrm>
            <a:off x="6588224" y="3861048"/>
            <a:ext cx="362892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C03</a:t>
            </a:r>
            <a:endParaRPr lang="fr-FR" sz="800" dirty="0"/>
          </a:p>
        </p:txBody>
      </p:sp>
      <p:sp>
        <p:nvSpPr>
          <p:cNvPr id="66" name="ZoneTexte 65"/>
          <p:cNvSpPr txBox="1"/>
          <p:nvPr/>
        </p:nvSpPr>
        <p:spPr>
          <a:xfrm>
            <a:off x="6228184" y="3861048"/>
            <a:ext cx="362892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B03</a:t>
            </a:r>
            <a:endParaRPr lang="fr-FR" sz="800" dirty="0"/>
          </a:p>
        </p:txBody>
      </p:sp>
      <p:sp>
        <p:nvSpPr>
          <p:cNvPr id="67" name="ZoneTexte 66"/>
          <p:cNvSpPr txBox="1"/>
          <p:nvPr/>
        </p:nvSpPr>
        <p:spPr>
          <a:xfrm>
            <a:off x="5865292" y="3861048"/>
            <a:ext cx="362892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A03</a:t>
            </a:r>
            <a:endParaRPr lang="fr-FR" sz="8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106792" y="3861048"/>
            <a:ext cx="362892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B05</a:t>
            </a:r>
            <a:endParaRPr lang="fr-FR" sz="800" dirty="0"/>
          </a:p>
        </p:txBody>
      </p:sp>
      <p:sp>
        <p:nvSpPr>
          <p:cNvPr id="69" name="ZoneTexte 68"/>
          <p:cNvSpPr txBox="1"/>
          <p:nvPr/>
        </p:nvSpPr>
        <p:spPr>
          <a:xfrm>
            <a:off x="4756416" y="3861048"/>
            <a:ext cx="353227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A05</a:t>
            </a:r>
            <a:endParaRPr lang="fr-FR" sz="800" dirty="0"/>
          </a:p>
        </p:txBody>
      </p:sp>
      <p:sp>
        <p:nvSpPr>
          <p:cNvPr id="70" name="ZoneTexte 69"/>
          <p:cNvSpPr txBox="1"/>
          <p:nvPr/>
        </p:nvSpPr>
        <p:spPr>
          <a:xfrm>
            <a:off x="7449468" y="5517812"/>
            <a:ext cx="362892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D01</a:t>
            </a:r>
            <a:endParaRPr lang="fr-FR" sz="800" dirty="0"/>
          </a:p>
        </p:txBody>
      </p:sp>
      <p:sp>
        <p:nvSpPr>
          <p:cNvPr id="71" name="ZoneTexte 70"/>
          <p:cNvSpPr txBox="1"/>
          <p:nvPr/>
        </p:nvSpPr>
        <p:spPr>
          <a:xfrm>
            <a:off x="7017420" y="5517812"/>
            <a:ext cx="362892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C01</a:t>
            </a:r>
            <a:endParaRPr lang="fr-FR" sz="800" dirty="0"/>
          </a:p>
        </p:txBody>
      </p:sp>
      <p:sp>
        <p:nvSpPr>
          <p:cNvPr id="72" name="ZoneTexte 71"/>
          <p:cNvSpPr txBox="1"/>
          <p:nvPr/>
        </p:nvSpPr>
        <p:spPr>
          <a:xfrm>
            <a:off x="7521476" y="3861048"/>
            <a:ext cx="362892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B01</a:t>
            </a:r>
            <a:endParaRPr lang="fr-FR" sz="800" dirty="0"/>
          </a:p>
        </p:txBody>
      </p:sp>
      <p:sp>
        <p:nvSpPr>
          <p:cNvPr id="73" name="ZoneTexte 72"/>
          <p:cNvSpPr txBox="1"/>
          <p:nvPr/>
        </p:nvSpPr>
        <p:spPr>
          <a:xfrm>
            <a:off x="7017420" y="3861048"/>
            <a:ext cx="362892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A01</a:t>
            </a:r>
            <a:endParaRPr lang="fr-FR" sz="800" dirty="0"/>
          </a:p>
        </p:txBody>
      </p:sp>
      <p:sp>
        <p:nvSpPr>
          <p:cNvPr id="74" name="ZoneTexte 73"/>
          <p:cNvSpPr txBox="1"/>
          <p:nvPr/>
        </p:nvSpPr>
        <p:spPr>
          <a:xfrm>
            <a:off x="5471664" y="5517812"/>
            <a:ext cx="362892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F05</a:t>
            </a:r>
            <a:endParaRPr lang="fr-FR" sz="800" dirty="0"/>
          </a:p>
        </p:txBody>
      </p:sp>
      <p:sp>
        <p:nvSpPr>
          <p:cNvPr id="75" name="ZoneTexte 74"/>
          <p:cNvSpPr txBox="1"/>
          <p:nvPr/>
        </p:nvSpPr>
        <p:spPr>
          <a:xfrm>
            <a:off x="5106792" y="5517812"/>
            <a:ext cx="362892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E05</a:t>
            </a:r>
            <a:endParaRPr lang="fr-FR" sz="800" dirty="0"/>
          </a:p>
        </p:txBody>
      </p:sp>
      <p:sp>
        <p:nvSpPr>
          <p:cNvPr id="76" name="ZoneTexte 75"/>
          <p:cNvSpPr txBox="1"/>
          <p:nvPr/>
        </p:nvSpPr>
        <p:spPr>
          <a:xfrm>
            <a:off x="4743900" y="5517812"/>
            <a:ext cx="362892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D05</a:t>
            </a:r>
            <a:endParaRPr lang="fr-FR" sz="800" dirty="0"/>
          </a:p>
        </p:txBody>
      </p:sp>
      <p:sp>
        <p:nvSpPr>
          <p:cNvPr id="77" name="ZoneTexte 76"/>
          <p:cNvSpPr txBox="1"/>
          <p:nvPr/>
        </p:nvSpPr>
        <p:spPr>
          <a:xfrm>
            <a:off x="5482200" y="3861048"/>
            <a:ext cx="362892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C05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42011962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137</Words>
  <Application>Microsoft Office PowerPoint</Application>
  <PresentationFormat>Affichage à l'écran (4:3)</PresentationFormat>
  <Paragraphs>133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Company>IPHC / IN2P3 / 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Dominique</dc:creator>
  <cp:lastModifiedBy>THOMAS Dominique</cp:lastModifiedBy>
  <cp:revision>22</cp:revision>
  <cp:lastPrinted>2021-11-08T12:34:35Z</cp:lastPrinted>
  <dcterms:created xsi:type="dcterms:W3CDTF">2020-09-22T06:46:05Z</dcterms:created>
  <dcterms:modified xsi:type="dcterms:W3CDTF">2021-11-10T13:24:00Z</dcterms:modified>
</cp:coreProperties>
</file>