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1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0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2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2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8C42-4467-46CD-8532-769F0C737C48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5FD7-FA8B-4091-A0F8-FD29C78F2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7" y="0"/>
            <a:ext cx="9593865" cy="68580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4243754" y="961292"/>
            <a:ext cx="46892" cy="56622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692769" y="1981200"/>
            <a:ext cx="1148862" cy="1172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flipH="1">
            <a:off x="0" y="695363"/>
            <a:ext cx="74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 flipH="1">
            <a:off x="4561571" y="6344653"/>
            <a:ext cx="25049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Alignement sur les deux trous de positionnement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90801" y="1499937"/>
            <a:ext cx="13395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Origine X - Y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521242" y="2316163"/>
            <a:ext cx="31771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25516" y="5139626"/>
            <a:ext cx="3097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882063" y="2367472"/>
            <a:ext cx="3273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863967" y="5093907"/>
            <a:ext cx="34542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9075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4107"/>
              </p:ext>
            </p:extLst>
          </p:nvPr>
        </p:nvGraphicFramePr>
        <p:xfrm>
          <a:off x="1989221" y="489281"/>
          <a:ext cx="8229599" cy="5131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014">
                  <a:extLst>
                    <a:ext uri="{9D8B030D-6E8A-4147-A177-3AD203B41FA5}">
                      <a16:colId xmlns:a16="http://schemas.microsoft.com/office/drawing/2014/main" val="3043548447"/>
                    </a:ext>
                  </a:extLst>
                </a:gridCol>
                <a:gridCol w="1529835">
                  <a:extLst>
                    <a:ext uri="{9D8B030D-6E8A-4147-A177-3AD203B41FA5}">
                      <a16:colId xmlns:a16="http://schemas.microsoft.com/office/drawing/2014/main" val="2928954824"/>
                    </a:ext>
                  </a:extLst>
                </a:gridCol>
                <a:gridCol w="1890528">
                  <a:extLst>
                    <a:ext uri="{9D8B030D-6E8A-4147-A177-3AD203B41FA5}">
                      <a16:colId xmlns:a16="http://schemas.microsoft.com/office/drawing/2014/main" val="1209079528"/>
                    </a:ext>
                  </a:extLst>
                </a:gridCol>
                <a:gridCol w="1824193">
                  <a:extLst>
                    <a:ext uri="{9D8B030D-6E8A-4147-A177-3AD203B41FA5}">
                      <a16:colId xmlns:a16="http://schemas.microsoft.com/office/drawing/2014/main" val="2653317831"/>
                    </a:ext>
                  </a:extLst>
                </a:gridCol>
                <a:gridCol w="1990029">
                  <a:extLst>
                    <a:ext uri="{9D8B030D-6E8A-4147-A177-3AD203B41FA5}">
                      <a16:colId xmlns:a16="http://schemas.microsoft.com/office/drawing/2014/main" val="2471794338"/>
                    </a:ext>
                  </a:extLst>
                </a:gridCol>
              </a:tblGrid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Module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Trou 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Trou 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Trou 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Trou 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663634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X93,02   Y-102,83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X93,01   Y-0,07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485251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301417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X92,93   Y-102,86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X92,97   Y-0,10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525658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3937612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Y-103,01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X93,02   Y-102,91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X92,98   Y-0,06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633971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034478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X92,99   Y-103,01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X93,04   Y-0,14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938525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3386885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X93,02   Y-102,85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X92,99   Y0,05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6267345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973026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X93,09   Y-102,99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X92,97   Y-0,03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933733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58163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X92,97   Y-103,01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X92,97   Y-0,12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867294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680900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X0   Y-102,96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X93,00   Y-102,94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X92,94   Y-0,09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696968"/>
                  </a:ext>
                </a:extLst>
              </a:tr>
              <a:tr h="30183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751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39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136</Words>
  <Application>Microsoft Office PowerPoint</Application>
  <PresentationFormat>Grand écran</PresentationFormat>
  <Paragraphs>91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IPHC IN2P3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Dominique</dc:creator>
  <cp:lastModifiedBy>THOMAS Dominique</cp:lastModifiedBy>
  <cp:revision>4</cp:revision>
  <dcterms:created xsi:type="dcterms:W3CDTF">2021-10-08T06:26:45Z</dcterms:created>
  <dcterms:modified xsi:type="dcterms:W3CDTF">2021-10-08T07:24:25Z</dcterms:modified>
</cp:coreProperties>
</file>