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2D389-4BCD-4050-8AE1-7FE9C1EB6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04FBB-BB18-4D92-95E3-2CBDC6BF4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C0B69-527C-4E82-8A31-5B8624B5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CEB9F-A90F-48D5-8C4F-8026C23B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F7DCE-5DFA-4051-848F-72D5172A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2AC51-28A4-44FA-891E-AF2B8132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ECB50-BF85-4164-A27B-07D63645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74F51-6904-47D0-85B1-0099A5DA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4BDDD-64A0-4AFB-8CF5-DB4A94D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A3EA0E-7CD3-4F0F-B0F8-394CBA52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1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408E554-E5D1-4EE9-A3D9-2C76A9F6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8A32A8-46D4-4FF4-8E7A-9AC2676F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BB5A1-2CF8-4904-B2BC-DE49A4E0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8FE85-1E64-46A6-A76C-4A8A57A6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8FC889-361C-468F-8747-4815AE95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1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89345-7DEE-4330-9C37-F494A6E8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B372D-5E3A-4256-8F6C-46173CEA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83B2B-C37C-4629-B326-4A42110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A38D2-98D6-4099-9604-8C330CEF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BD743-A1EB-4BF7-888F-AE96838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F20B1-7A28-4089-84F4-7635C560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59D775-4CFB-4CDB-9B20-8DD850DD6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A78EE-AE2B-4C9E-A28C-E817828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3A98E-8F05-4F3F-9E30-6716AF1D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8B681-BBC4-49AA-95C9-41CB9A7F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1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9D626-0C6F-481A-B343-8476525C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85252-EF61-4943-AE0E-3C8E2E20D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24937A-1820-4DB6-BB95-73821FA5F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746915-B120-4006-8A1F-730D1835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5197A5-ADFE-410A-80D7-6354D393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274343-DEDC-4C3C-9A7F-9D5AB06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49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E54A8-F544-4E4C-9E0A-7438AF05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320E4F-4438-4240-89F9-ADB939CC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759B44-EA3F-4AAB-AA44-56E15F0BD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4EDDEF-C79A-4B53-BCE5-C334F240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89D8D5-51A2-447E-8CD8-0AD692B8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3C32EC-463B-4FD7-89A6-BB7AF27C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C83398-2184-487B-A8FE-7C2548E5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FBA003-6D7B-48FA-8559-861A9DAA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7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FE1C4-5173-4B99-92D5-1340FD10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027FF4-F980-4636-9985-1018ABB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179184-3DD4-4132-8C4F-F09D2548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96D6C1-1321-4489-820A-156EE36E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30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1A65FD-30BB-4510-888D-B4E12861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6C5D50-8090-431A-B03F-15422891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F8BBA4-009A-4587-B061-D68D9E1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B8626-61B2-4620-80E0-65D77D74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8A0EA-434F-4CEC-B64E-C4F40186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47F402-8E48-477C-BA9E-6C0EF4BE9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BA66D1-102F-4C1A-8EB1-AD9318B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BB7573-0E21-4394-B10E-5A319D2E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62FB9-46D9-402B-BB7D-01C1E5FE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F83FD-AB28-41DC-92B3-F26C7155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7816D7-C855-4D88-890D-C07064CDB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3FE12C-A1B9-4428-B4D0-D754089F6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29C6B8-8501-458D-90FD-FC27A31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755A1-8CDF-4BCA-9B94-010A6F7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B1388D-8D13-4161-9B63-314A6401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01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A8FAAE-AC4D-48D2-B690-8AA699E3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24B7C-925B-427C-87FA-B63C82C3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DEB14-7CFD-47BB-94EB-53A477E23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241F2-2E74-4BAB-9059-1E958BA28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2A8856-B67D-4637-92C6-52BD2754D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1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118B40-4ED5-4200-9E6D-5546041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38810"/>
              </p:ext>
            </p:extLst>
          </p:nvPr>
        </p:nvGraphicFramePr>
        <p:xfrm>
          <a:off x="729861" y="399098"/>
          <a:ext cx="10732278" cy="6059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732278">
                  <a:extLst>
                    <a:ext uri="{9D8B030D-6E8A-4147-A177-3AD203B41FA5}">
                      <a16:colId xmlns:a16="http://schemas.microsoft.com/office/drawing/2014/main" val="2187277943"/>
                    </a:ext>
                  </a:extLst>
                </a:gridCol>
              </a:tblGrid>
              <a:tr h="501014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endParaRPr lang="fr-FR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4D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96"/>
                  </a:ext>
                </a:extLst>
              </a:tr>
              <a:tr h="100202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t_ : double</a:t>
                      </a: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ah_: double</a:t>
                      </a: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p0_: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81514"/>
                  </a:ext>
                </a:extLst>
              </a:tr>
              <a:tr h="4308721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ah: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~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Clear()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SetTemperatureRelativeHumidityPressure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rh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SetTemperatureAbsolueHumidityPressure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ah: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GetDryTemperature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GetTemperature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GetAbsoluteHumidity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GetVapourPressure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GetRelativeHumidity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GetSpecificEnthalpy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GetSpecificVolume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118B40-4ED5-4200-9E6D-5546041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48162"/>
              </p:ext>
            </p:extLst>
          </p:nvPr>
        </p:nvGraphicFramePr>
        <p:xfrm>
          <a:off x="3088144" y="689232"/>
          <a:ext cx="6015713" cy="5479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15713">
                  <a:extLst>
                    <a:ext uri="{9D8B030D-6E8A-4147-A177-3AD203B41FA5}">
                      <a16:colId xmlns:a16="http://schemas.microsoft.com/office/drawing/2014/main" val="2187277943"/>
                    </a:ext>
                  </a:extLst>
                </a:gridCol>
              </a:tblGrid>
              <a:tr h="45083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endParaRPr lang="fr-FR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4D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96"/>
                  </a:ext>
                </a:extLst>
              </a:tr>
              <a:tr h="503056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data_: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81514"/>
                  </a:ext>
                </a:extLst>
              </a:tr>
              <a:tr h="387719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~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Clear()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SetData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GetData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GetNumber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GetMin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GetMax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GetMean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GetRMS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GetStandardDeviation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GetMediane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20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118B40-4ED5-4200-9E6D-5546041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09354"/>
              </p:ext>
            </p:extLst>
          </p:nvPr>
        </p:nvGraphicFramePr>
        <p:xfrm>
          <a:off x="729861" y="399098"/>
          <a:ext cx="10732278" cy="56653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732278">
                  <a:extLst>
                    <a:ext uri="{9D8B030D-6E8A-4147-A177-3AD203B41FA5}">
                      <a16:colId xmlns:a16="http://schemas.microsoft.com/office/drawing/2014/main" val="2187277943"/>
                    </a:ext>
                  </a:extLst>
                </a:gridCol>
              </a:tblGrid>
              <a:tr h="424045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fr-FR" sz="240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PixelWriter</a:t>
                      </a:r>
                      <a:endParaRPr lang="fr-FR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4D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96"/>
                  </a:ext>
                </a:extLst>
              </a:tr>
              <a:tr h="874427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device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 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SenseHat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forecolor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Color_t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backcolor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Color_t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81514"/>
                  </a:ext>
                </a:extLst>
              </a:tr>
              <a:tr h="364678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PixelWriter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PixelWriter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device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SenseHat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~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PixelWriter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Clear()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DisplayPattern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DisplayPattern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&gt;&amp;)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SetForecolor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forecolor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Color_t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SetBackcolor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backcolor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Color_t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GetForecolor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Color_t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GetBackcolor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Color_t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DisplayCharacter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(c: char)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DisplaySentence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(s: std::string)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160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282</Words>
  <Application>Microsoft Office PowerPoint</Application>
  <PresentationFormat>Grand écran</PresentationFormat>
  <Paragraphs>51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Conte</dc:creator>
  <cp:lastModifiedBy>Eric Conte</cp:lastModifiedBy>
  <cp:revision>15</cp:revision>
  <dcterms:created xsi:type="dcterms:W3CDTF">2021-02-09T13:01:53Z</dcterms:created>
  <dcterms:modified xsi:type="dcterms:W3CDTF">2023-02-07T09:29:02Z</dcterms:modified>
</cp:coreProperties>
</file>