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8E75"/>
    <a:srgbClr val="F9C972"/>
    <a:srgbClr val="F0F1F2"/>
    <a:srgbClr val="000000"/>
    <a:srgbClr val="96B0DE"/>
    <a:srgbClr val="D0DBF0"/>
    <a:srgbClr val="2F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7AE69-2599-4288-A8A9-5226A8BB51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4243AF-46E0-448B-B751-F9637AE62F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34" indent="0" algn="ctr">
              <a:buNone/>
              <a:defRPr sz="2000"/>
            </a:lvl2pPr>
            <a:lvl3pPr marL="914468" indent="0" algn="ctr">
              <a:buNone/>
              <a:defRPr sz="1801"/>
            </a:lvl3pPr>
            <a:lvl4pPr marL="1371702" indent="0" algn="ctr">
              <a:buNone/>
              <a:defRPr sz="1600"/>
            </a:lvl4pPr>
            <a:lvl5pPr marL="1828938" indent="0" algn="ctr">
              <a:buNone/>
              <a:defRPr sz="1600"/>
            </a:lvl5pPr>
            <a:lvl6pPr marL="2286171" indent="0" algn="ctr">
              <a:buNone/>
              <a:defRPr sz="1600"/>
            </a:lvl6pPr>
            <a:lvl7pPr marL="2743405" indent="0" algn="ctr">
              <a:buNone/>
              <a:defRPr sz="1600"/>
            </a:lvl7pPr>
            <a:lvl8pPr marL="3200643" indent="0" algn="ctr">
              <a:buNone/>
              <a:defRPr sz="1600"/>
            </a:lvl8pPr>
            <a:lvl9pPr marL="3657877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3F470-ADC7-465C-A693-FD54B6BC0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AE5CB-8088-4DF0-8B48-F1E042B77988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BC842D-DC39-4014-B3F1-BFB9EE215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8E67FB-B375-456A-A908-E40B89BCB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6082B-7380-44FF-A933-EBD3177BD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237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64B78-41E6-4159-A3B1-089D33124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A88D77-D76F-4EA2-ACFA-2935E98751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73577-60BB-42F5-AC72-5157C5A65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AE5CB-8088-4DF0-8B48-F1E042B77988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3715E-9D44-47B6-AE1D-41CC8AB12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A7E8E-7BED-4CD0-9F58-2EE506C05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6082B-7380-44FF-A933-EBD3177BD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878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6C0540-37D4-440E-9449-8FA3FD9A60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FBEC8B-6FD2-439E-97F4-1BA813DCDF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B2C1D-A5AA-46AC-A503-1BC24B9E8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AE5CB-8088-4DF0-8B48-F1E042B77988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1666A-A1E9-42F8-92A3-FAFE92070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EDD67-78AD-4C82-9E3E-D881D1759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6082B-7380-44FF-A933-EBD3177BD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545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7BD51-CE81-4A1E-96F3-5B081DD77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0ABD8-CA62-4CFE-954D-A1FDE0C7E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5C5D6-3D66-4E36-8C76-C37E1C6BD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AE5CB-8088-4DF0-8B48-F1E042B77988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14008-CC23-4244-8434-D952743AD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F701B-9ECE-435A-AB33-1DE5F8A36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6082B-7380-44FF-A933-EBD3177BD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572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53225-F06C-466C-BA0C-F8D7A3A17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3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9F4E25-B2C1-4539-9BA9-A19E91CBE5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3" y="4589470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3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68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70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93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17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40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6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8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299E3-AFB5-4976-83D5-768EA9BE7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AE5CB-8088-4DF0-8B48-F1E042B77988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DE795-392F-48AB-81B0-21FCCFF47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09928-8442-4797-B249-A578699AE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6082B-7380-44FF-A933-EBD3177BD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948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03C81-3FDB-4D1F-8387-561E6A3C8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F57A6-D27E-49FC-A9D3-47557CBFBD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0831D0-30B6-469B-9178-CEC402F112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CF2E00-393A-4296-963E-FA11111AB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AE5CB-8088-4DF0-8B48-F1E042B77988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A9F310-5BFF-4410-B926-A16199DC9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19FEB8-07A0-43B8-89D0-784F8B80A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6082B-7380-44FF-A933-EBD3177BD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689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08C8D-2045-4B6D-B8A7-FBE15B562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20101A-1698-460E-9CC6-3AC6EED695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800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34" indent="0">
              <a:buNone/>
              <a:defRPr sz="2000" b="1"/>
            </a:lvl2pPr>
            <a:lvl3pPr marL="914468" indent="0">
              <a:buNone/>
              <a:defRPr sz="1801" b="1"/>
            </a:lvl3pPr>
            <a:lvl4pPr marL="1371702" indent="0">
              <a:buNone/>
              <a:defRPr sz="1600" b="1"/>
            </a:lvl4pPr>
            <a:lvl5pPr marL="1828938" indent="0">
              <a:buNone/>
              <a:defRPr sz="1600" b="1"/>
            </a:lvl5pPr>
            <a:lvl6pPr marL="2286171" indent="0">
              <a:buNone/>
              <a:defRPr sz="1600" b="1"/>
            </a:lvl6pPr>
            <a:lvl7pPr marL="2743405" indent="0">
              <a:buNone/>
              <a:defRPr sz="1600" b="1"/>
            </a:lvl7pPr>
            <a:lvl8pPr marL="3200643" indent="0">
              <a:buNone/>
              <a:defRPr sz="1600" b="1"/>
            </a:lvl8pPr>
            <a:lvl9pPr marL="365787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416E34-885F-43C1-B1CD-3D1E4B14E0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800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3D72F1-FB54-4D57-8DEC-27D94F452E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34" indent="0">
              <a:buNone/>
              <a:defRPr sz="2000" b="1"/>
            </a:lvl2pPr>
            <a:lvl3pPr marL="914468" indent="0">
              <a:buNone/>
              <a:defRPr sz="1801" b="1"/>
            </a:lvl3pPr>
            <a:lvl4pPr marL="1371702" indent="0">
              <a:buNone/>
              <a:defRPr sz="1600" b="1"/>
            </a:lvl4pPr>
            <a:lvl5pPr marL="1828938" indent="0">
              <a:buNone/>
              <a:defRPr sz="1600" b="1"/>
            </a:lvl5pPr>
            <a:lvl6pPr marL="2286171" indent="0">
              <a:buNone/>
              <a:defRPr sz="1600" b="1"/>
            </a:lvl6pPr>
            <a:lvl7pPr marL="2743405" indent="0">
              <a:buNone/>
              <a:defRPr sz="1600" b="1"/>
            </a:lvl7pPr>
            <a:lvl8pPr marL="3200643" indent="0">
              <a:buNone/>
              <a:defRPr sz="1600" b="1"/>
            </a:lvl8pPr>
            <a:lvl9pPr marL="365787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6C5D9C-5F8E-4AF7-B81D-B7CAE784DB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599A1B-17E3-43F9-8318-57A41BC9F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AE5CB-8088-4DF0-8B48-F1E042B77988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BA7FEA-1728-43F5-A50B-0532A5ED4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1B661A-4F17-4EEA-A376-4D7B947F9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6082B-7380-44FF-A933-EBD3177BD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913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F1EE-B61E-4743-AA1E-AFB0F1C6D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59A53-6712-4FD7-A704-FDDB9507F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AE5CB-8088-4DF0-8B48-F1E042B77988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4C0BF7-2264-4D6F-89D1-27EB970D8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3DD248-E341-47D0-BF7F-C74DFF589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6082B-7380-44FF-A933-EBD3177BD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324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D5334E-56C1-414A-ADB4-A8893E122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AE5CB-8088-4DF0-8B48-F1E042B77988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A951B0-9991-4CE2-B7EB-78AF98AC1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58C672-C458-47CC-8ED7-846E55CAA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6082B-7380-44FF-A933-EBD3177BD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597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57BBF-2042-49E5-91D6-24D0E5F01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DDA71-0B43-42EF-B827-A9FBB5ED6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9" y="987429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9A7878-766F-439F-8912-08ADE4866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34" indent="0">
              <a:buNone/>
              <a:defRPr sz="1401"/>
            </a:lvl2pPr>
            <a:lvl3pPr marL="914468" indent="0">
              <a:buNone/>
              <a:defRPr sz="1200"/>
            </a:lvl3pPr>
            <a:lvl4pPr marL="1371702" indent="0">
              <a:buNone/>
              <a:defRPr sz="1001"/>
            </a:lvl4pPr>
            <a:lvl5pPr marL="1828938" indent="0">
              <a:buNone/>
              <a:defRPr sz="1001"/>
            </a:lvl5pPr>
            <a:lvl6pPr marL="2286171" indent="0">
              <a:buNone/>
              <a:defRPr sz="1001"/>
            </a:lvl6pPr>
            <a:lvl7pPr marL="2743405" indent="0">
              <a:buNone/>
              <a:defRPr sz="1001"/>
            </a:lvl7pPr>
            <a:lvl8pPr marL="3200643" indent="0">
              <a:buNone/>
              <a:defRPr sz="1001"/>
            </a:lvl8pPr>
            <a:lvl9pPr marL="3657877" indent="0">
              <a:buNone/>
              <a:defRPr sz="10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7FFF77-C877-489B-9D97-953D73D60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AE5CB-8088-4DF0-8B48-F1E042B77988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DBF17C-D530-495E-94A4-EC69CC6B9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871EE7-F2B2-4A87-ADBA-57797C9CE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6082B-7380-44FF-A933-EBD3177BD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47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9FC6C-E82A-4FB9-B8CD-DDE00EF6E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4D5496-3E91-4328-A75D-E30E35DC4A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99" y="987429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34" indent="0">
              <a:buNone/>
              <a:defRPr sz="2800"/>
            </a:lvl2pPr>
            <a:lvl3pPr marL="914468" indent="0">
              <a:buNone/>
              <a:defRPr sz="2400"/>
            </a:lvl3pPr>
            <a:lvl4pPr marL="1371702" indent="0">
              <a:buNone/>
              <a:defRPr sz="2000"/>
            </a:lvl4pPr>
            <a:lvl5pPr marL="1828938" indent="0">
              <a:buNone/>
              <a:defRPr sz="2000"/>
            </a:lvl5pPr>
            <a:lvl6pPr marL="2286171" indent="0">
              <a:buNone/>
              <a:defRPr sz="2000"/>
            </a:lvl6pPr>
            <a:lvl7pPr marL="2743405" indent="0">
              <a:buNone/>
              <a:defRPr sz="2000"/>
            </a:lvl7pPr>
            <a:lvl8pPr marL="3200643" indent="0">
              <a:buNone/>
              <a:defRPr sz="2000"/>
            </a:lvl8pPr>
            <a:lvl9pPr marL="3657877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BEF888-A3CB-46C2-9364-8F0EC821A9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34" indent="0">
              <a:buNone/>
              <a:defRPr sz="1401"/>
            </a:lvl2pPr>
            <a:lvl3pPr marL="914468" indent="0">
              <a:buNone/>
              <a:defRPr sz="1200"/>
            </a:lvl3pPr>
            <a:lvl4pPr marL="1371702" indent="0">
              <a:buNone/>
              <a:defRPr sz="1001"/>
            </a:lvl4pPr>
            <a:lvl5pPr marL="1828938" indent="0">
              <a:buNone/>
              <a:defRPr sz="1001"/>
            </a:lvl5pPr>
            <a:lvl6pPr marL="2286171" indent="0">
              <a:buNone/>
              <a:defRPr sz="1001"/>
            </a:lvl6pPr>
            <a:lvl7pPr marL="2743405" indent="0">
              <a:buNone/>
              <a:defRPr sz="1001"/>
            </a:lvl7pPr>
            <a:lvl8pPr marL="3200643" indent="0">
              <a:buNone/>
              <a:defRPr sz="1001"/>
            </a:lvl8pPr>
            <a:lvl9pPr marL="3657877" indent="0">
              <a:buNone/>
              <a:defRPr sz="10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60BC93-B5B0-4C33-9DD5-275AEE523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AE5CB-8088-4DF0-8B48-F1E042B77988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725FF2-F713-4B14-A2D0-AAE3645B3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EC2D31-BB70-4D1A-897B-A98204BF7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6082B-7380-44FF-A933-EBD3177BD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51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F341B-3DC4-4608-8032-8A3F4F77C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22440D-76AC-40F6-8204-A042D77686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5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1C95A-6422-40A1-942E-9F94383083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5AE5CB-8088-4DF0-8B48-F1E042B77988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99200-52E1-490A-BF07-18A7263ED3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5" y="635635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2C07A-C5F2-452E-8FFC-11A2BBC647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6082B-7380-44FF-A933-EBD3177BD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402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68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20" indent="-228620" algn="l" defTabSz="914468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52" indent="-228620" algn="l" defTabSz="91446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85" indent="-228620" algn="l" defTabSz="91446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320" indent="-228620" algn="l" defTabSz="91446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555" indent="-228620" algn="l" defTabSz="91446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792" indent="-228620" algn="l" defTabSz="91446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2023" indent="-228620" algn="l" defTabSz="91446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257" indent="-228620" algn="l" defTabSz="91446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491" indent="-228620" algn="l" defTabSz="91446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68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34" algn="l" defTabSz="914468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68" algn="l" defTabSz="914468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702" algn="l" defTabSz="914468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938" algn="l" defTabSz="914468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171" algn="l" defTabSz="914468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405" algn="l" defTabSz="914468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643" algn="l" defTabSz="914468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877" algn="l" defTabSz="914468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777AC3D3-4705-4391-BBD9-74BF7E49C6C3}"/>
              </a:ext>
            </a:extLst>
          </p:cNvPr>
          <p:cNvSpPr/>
          <p:nvPr/>
        </p:nvSpPr>
        <p:spPr>
          <a:xfrm>
            <a:off x="394375" y="290773"/>
            <a:ext cx="9695775" cy="550332"/>
          </a:xfrm>
          <a:prstGeom prst="roundRect">
            <a:avLst/>
          </a:prstGeom>
          <a:gradFill>
            <a:gsLst>
              <a:gs pos="69000">
                <a:schemeClr val="accent1">
                  <a:lumMod val="75000"/>
                </a:schemeClr>
              </a:gs>
              <a:gs pos="84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AF5F624-250A-45EA-ACB7-41943A6FBA0B}"/>
              </a:ext>
            </a:extLst>
          </p:cNvPr>
          <p:cNvSpPr txBox="1"/>
          <p:nvPr/>
        </p:nvSpPr>
        <p:spPr>
          <a:xfrm>
            <a:off x="3088727" y="368757"/>
            <a:ext cx="5312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Global Annual Beer Consumption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62CEB038-76CF-4271-8BD3-829214D42C12}"/>
              </a:ext>
            </a:extLst>
          </p:cNvPr>
          <p:cNvGrpSpPr/>
          <p:nvPr/>
        </p:nvGrpSpPr>
        <p:grpSpPr>
          <a:xfrm>
            <a:off x="596574" y="1729047"/>
            <a:ext cx="4329190" cy="4838179"/>
            <a:chOff x="1674603" y="1630779"/>
            <a:chExt cx="4329191" cy="4838179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E13A0E5-E3AA-42BC-B433-F7D346AEC111}"/>
                </a:ext>
              </a:extLst>
            </p:cNvPr>
            <p:cNvSpPr txBox="1"/>
            <p:nvPr/>
          </p:nvSpPr>
          <p:spPr>
            <a:xfrm>
              <a:off x="2308418" y="1859430"/>
              <a:ext cx="48339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1960</a:t>
              </a:r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D6DA994-D8F5-4DDF-9C02-7D7B5D4766F7}"/>
                </a:ext>
              </a:extLst>
            </p:cNvPr>
            <p:cNvCxnSpPr>
              <a:cxnSpLocks/>
            </p:cNvCxnSpPr>
            <p:nvPr/>
          </p:nvCxnSpPr>
          <p:spPr>
            <a:xfrm>
              <a:off x="2537354" y="2136505"/>
              <a:ext cx="0" cy="237915"/>
            </a:xfrm>
            <a:prstGeom prst="line">
              <a:avLst/>
            </a:prstGeom>
            <a:ln w="12700">
              <a:solidFill>
                <a:srgbClr val="0000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720BA8D9-EC8B-4BDA-A1C3-0C94FCD883F0}"/>
                </a:ext>
              </a:extLst>
            </p:cNvPr>
            <p:cNvCxnSpPr>
              <a:cxnSpLocks/>
            </p:cNvCxnSpPr>
            <p:nvPr/>
          </p:nvCxnSpPr>
          <p:spPr>
            <a:xfrm>
              <a:off x="2931054" y="1918489"/>
              <a:ext cx="0" cy="455931"/>
            </a:xfrm>
            <a:prstGeom prst="line">
              <a:avLst/>
            </a:prstGeom>
            <a:ln w="12700">
              <a:solidFill>
                <a:srgbClr val="0000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62624441-7BD7-4CE7-8BE1-710BF5DA7500}"/>
                </a:ext>
              </a:extLst>
            </p:cNvPr>
            <p:cNvCxnSpPr>
              <a:cxnSpLocks/>
            </p:cNvCxnSpPr>
            <p:nvPr/>
          </p:nvCxnSpPr>
          <p:spPr>
            <a:xfrm>
              <a:off x="3327929" y="2121038"/>
              <a:ext cx="0" cy="253381"/>
            </a:xfrm>
            <a:prstGeom prst="line">
              <a:avLst/>
            </a:prstGeom>
            <a:ln w="12700">
              <a:solidFill>
                <a:srgbClr val="0000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DFB9014-F28C-455C-812A-398248DB538C}"/>
                </a:ext>
              </a:extLst>
            </p:cNvPr>
            <p:cNvCxnSpPr>
              <a:cxnSpLocks/>
            </p:cNvCxnSpPr>
            <p:nvPr/>
          </p:nvCxnSpPr>
          <p:spPr>
            <a:xfrm>
              <a:off x="4505321" y="1918490"/>
              <a:ext cx="0" cy="455931"/>
            </a:xfrm>
            <a:prstGeom prst="line">
              <a:avLst/>
            </a:prstGeom>
            <a:ln w="12700">
              <a:solidFill>
                <a:srgbClr val="0000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E2D4A437-DE23-4E95-A3BA-CF9BDA3584E2}"/>
                </a:ext>
              </a:extLst>
            </p:cNvPr>
            <p:cNvSpPr txBox="1"/>
            <p:nvPr/>
          </p:nvSpPr>
          <p:spPr>
            <a:xfrm>
              <a:off x="2698486" y="1630779"/>
              <a:ext cx="48339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1970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05C56CB-7464-432D-8C4A-36721AB8CDF8}"/>
                </a:ext>
              </a:extLst>
            </p:cNvPr>
            <p:cNvSpPr txBox="1"/>
            <p:nvPr/>
          </p:nvSpPr>
          <p:spPr>
            <a:xfrm>
              <a:off x="3099328" y="1859430"/>
              <a:ext cx="48339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1980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F37D397-885F-4658-8D90-A1D90ACFFB7A}"/>
                </a:ext>
              </a:extLst>
            </p:cNvPr>
            <p:cNvSpPr txBox="1"/>
            <p:nvPr/>
          </p:nvSpPr>
          <p:spPr>
            <a:xfrm>
              <a:off x="3885936" y="1859430"/>
              <a:ext cx="48339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2000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10967355-BFAC-409B-8E56-CB63D43F5BEE}"/>
                </a:ext>
              </a:extLst>
            </p:cNvPr>
            <p:cNvSpPr txBox="1"/>
            <p:nvPr/>
          </p:nvSpPr>
          <p:spPr>
            <a:xfrm>
              <a:off x="4671750" y="1859430"/>
              <a:ext cx="48339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2020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61A28B46-83DA-48C8-9170-E757E0E77100}"/>
                </a:ext>
              </a:extLst>
            </p:cNvPr>
            <p:cNvSpPr txBox="1"/>
            <p:nvPr/>
          </p:nvSpPr>
          <p:spPr>
            <a:xfrm>
              <a:off x="3492237" y="1630779"/>
              <a:ext cx="48339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1990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9731EBFC-6A40-49B6-9DDC-E34F39465205}"/>
                </a:ext>
              </a:extLst>
            </p:cNvPr>
            <p:cNvSpPr txBox="1"/>
            <p:nvPr/>
          </p:nvSpPr>
          <p:spPr>
            <a:xfrm>
              <a:off x="4275401" y="1630779"/>
              <a:ext cx="48339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2010</a:t>
              </a:r>
            </a:p>
          </p:txBody>
        </p: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12A689A2-3A6E-47EB-93CF-76E3BBEBE5C4}"/>
                </a:ext>
              </a:extLst>
            </p:cNvPr>
            <p:cNvCxnSpPr>
              <a:cxnSpLocks/>
            </p:cNvCxnSpPr>
            <p:nvPr/>
          </p:nvCxnSpPr>
          <p:spPr>
            <a:xfrm>
              <a:off x="4113740" y="2121038"/>
              <a:ext cx="0" cy="253381"/>
            </a:xfrm>
            <a:prstGeom prst="line">
              <a:avLst/>
            </a:prstGeom>
            <a:ln w="12700">
              <a:solidFill>
                <a:srgbClr val="0000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35BDDD1F-DEB6-4D1B-A16C-0576C1E0C889}"/>
                </a:ext>
              </a:extLst>
            </p:cNvPr>
            <p:cNvCxnSpPr>
              <a:cxnSpLocks/>
              <a:stCxn id="69" idx="2"/>
            </p:cNvCxnSpPr>
            <p:nvPr/>
          </p:nvCxnSpPr>
          <p:spPr>
            <a:xfrm flipH="1">
              <a:off x="3733933" y="1892389"/>
              <a:ext cx="1" cy="482031"/>
            </a:xfrm>
            <a:prstGeom prst="line">
              <a:avLst/>
            </a:prstGeom>
            <a:ln w="12700">
              <a:solidFill>
                <a:srgbClr val="0000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F014C11C-F952-48F1-9958-6CA39DCA936C}"/>
                </a:ext>
              </a:extLst>
            </p:cNvPr>
            <p:cNvCxnSpPr>
              <a:cxnSpLocks/>
            </p:cNvCxnSpPr>
            <p:nvPr/>
          </p:nvCxnSpPr>
          <p:spPr>
            <a:xfrm>
              <a:off x="4896375" y="2121039"/>
              <a:ext cx="0" cy="253381"/>
            </a:xfrm>
            <a:prstGeom prst="line">
              <a:avLst/>
            </a:prstGeom>
            <a:ln w="12700">
              <a:solidFill>
                <a:srgbClr val="0000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482E4B81-4737-4682-87E1-CFC8E5A3AD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010860" y="2068077"/>
              <a:ext cx="3289995" cy="3289995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B6822C9A-D729-4C01-A479-A490E84B98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761" t="31667" r="16250" b="15694"/>
            <a:stretch/>
          </p:blipFill>
          <p:spPr>
            <a:xfrm>
              <a:off x="2677185" y="3847151"/>
              <a:ext cx="2015067" cy="2288720"/>
            </a:xfrm>
            <a:prstGeom prst="rect">
              <a:avLst/>
            </a:prstGeom>
          </p:spPr>
        </p:pic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E76FE242-4B84-4B7A-B522-CD041F1ECED2}"/>
                </a:ext>
              </a:extLst>
            </p:cNvPr>
            <p:cNvSpPr/>
            <p:nvPr/>
          </p:nvSpPr>
          <p:spPr>
            <a:xfrm>
              <a:off x="2840037" y="6295228"/>
              <a:ext cx="1677458" cy="173730"/>
            </a:xfrm>
            <a:custGeom>
              <a:avLst/>
              <a:gdLst>
                <a:gd name="connsiteX0" fmla="*/ 0 w 1680634"/>
                <a:gd name="connsiteY0" fmla="*/ 29633 h 170961"/>
                <a:gd name="connsiteX1" fmla="*/ 385234 w 1680634"/>
                <a:gd name="connsiteY1" fmla="*/ 160866 h 170961"/>
                <a:gd name="connsiteX2" fmla="*/ 1367367 w 1680634"/>
                <a:gd name="connsiteY2" fmla="*/ 143933 h 170961"/>
                <a:gd name="connsiteX3" fmla="*/ 1680634 w 1680634"/>
                <a:gd name="connsiteY3" fmla="*/ 0 h 170961"/>
                <a:gd name="connsiteX0" fmla="*/ 0 w 1659996"/>
                <a:gd name="connsiteY0" fmla="*/ 39158 h 170259"/>
                <a:gd name="connsiteX1" fmla="*/ 364596 w 1659996"/>
                <a:gd name="connsiteY1" fmla="*/ 160866 h 170259"/>
                <a:gd name="connsiteX2" fmla="*/ 1346729 w 1659996"/>
                <a:gd name="connsiteY2" fmla="*/ 143933 h 170259"/>
                <a:gd name="connsiteX3" fmla="*/ 1659996 w 1659996"/>
                <a:gd name="connsiteY3" fmla="*/ 0 h 170259"/>
                <a:gd name="connsiteX0" fmla="*/ 0 w 1659996"/>
                <a:gd name="connsiteY0" fmla="*/ 39158 h 170259"/>
                <a:gd name="connsiteX1" fmla="*/ 364596 w 1659996"/>
                <a:gd name="connsiteY1" fmla="*/ 160866 h 170259"/>
                <a:gd name="connsiteX2" fmla="*/ 1346729 w 1659996"/>
                <a:gd name="connsiteY2" fmla="*/ 143933 h 170259"/>
                <a:gd name="connsiteX3" fmla="*/ 1659996 w 1659996"/>
                <a:gd name="connsiteY3" fmla="*/ 0 h 170259"/>
                <a:gd name="connsiteX0" fmla="*/ 0 w 1659996"/>
                <a:gd name="connsiteY0" fmla="*/ 39158 h 174462"/>
                <a:gd name="connsiteX1" fmla="*/ 364596 w 1659996"/>
                <a:gd name="connsiteY1" fmla="*/ 160866 h 174462"/>
                <a:gd name="connsiteX2" fmla="*/ 1351491 w 1659996"/>
                <a:gd name="connsiteY2" fmla="*/ 153458 h 174462"/>
                <a:gd name="connsiteX3" fmla="*/ 1659996 w 1659996"/>
                <a:gd name="connsiteY3" fmla="*/ 0 h 174462"/>
                <a:gd name="connsiteX0" fmla="*/ 0 w 1671108"/>
                <a:gd name="connsiteY0" fmla="*/ 24871 h 160175"/>
                <a:gd name="connsiteX1" fmla="*/ 364596 w 1671108"/>
                <a:gd name="connsiteY1" fmla="*/ 146579 h 160175"/>
                <a:gd name="connsiteX2" fmla="*/ 1351491 w 1671108"/>
                <a:gd name="connsiteY2" fmla="*/ 139171 h 160175"/>
                <a:gd name="connsiteX3" fmla="*/ 1671108 w 1671108"/>
                <a:gd name="connsiteY3" fmla="*/ 0 h 160175"/>
                <a:gd name="connsiteX0" fmla="*/ 0 w 1671108"/>
                <a:gd name="connsiteY0" fmla="*/ 24871 h 160175"/>
                <a:gd name="connsiteX1" fmla="*/ 364596 w 1671108"/>
                <a:gd name="connsiteY1" fmla="*/ 146579 h 160175"/>
                <a:gd name="connsiteX2" fmla="*/ 1351491 w 1671108"/>
                <a:gd name="connsiteY2" fmla="*/ 139171 h 160175"/>
                <a:gd name="connsiteX3" fmla="*/ 1671108 w 1671108"/>
                <a:gd name="connsiteY3" fmla="*/ 0 h 160175"/>
                <a:gd name="connsiteX0" fmla="*/ 0 w 1663170"/>
                <a:gd name="connsiteY0" fmla="*/ 26458 h 161762"/>
                <a:gd name="connsiteX1" fmla="*/ 364596 w 1663170"/>
                <a:gd name="connsiteY1" fmla="*/ 148166 h 161762"/>
                <a:gd name="connsiteX2" fmla="*/ 1351491 w 1663170"/>
                <a:gd name="connsiteY2" fmla="*/ 140758 h 161762"/>
                <a:gd name="connsiteX3" fmla="*/ 1663170 w 1663170"/>
                <a:gd name="connsiteY3" fmla="*/ 0 h 161762"/>
                <a:gd name="connsiteX0" fmla="*/ 0 w 1671107"/>
                <a:gd name="connsiteY0" fmla="*/ 37570 h 172874"/>
                <a:gd name="connsiteX1" fmla="*/ 364596 w 1671107"/>
                <a:gd name="connsiteY1" fmla="*/ 159278 h 172874"/>
                <a:gd name="connsiteX2" fmla="*/ 1351491 w 1671107"/>
                <a:gd name="connsiteY2" fmla="*/ 151870 h 172874"/>
                <a:gd name="connsiteX3" fmla="*/ 1671107 w 1671107"/>
                <a:gd name="connsiteY3" fmla="*/ 0 h 172874"/>
                <a:gd name="connsiteX0" fmla="*/ 0 w 1677457"/>
                <a:gd name="connsiteY0" fmla="*/ 24870 h 173730"/>
                <a:gd name="connsiteX1" fmla="*/ 370946 w 1677457"/>
                <a:gd name="connsiteY1" fmla="*/ 159278 h 173730"/>
                <a:gd name="connsiteX2" fmla="*/ 1357841 w 1677457"/>
                <a:gd name="connsiteY2" fmla="*/ 151870 h 173730"/>
                <a:gd name="connsiteX3" fmla="*/ 1677457 w 1677457"/>
                <a:gd name="connsiteY3" fmla="*/ 0 h 173730"/>
                <a:gd name="connsiteX0" fmla="*/ 0 w 1677457"/>
                <a:gd name="connsiteY0" fmla="*/ 24870 h 173730"/>
                <a:gd name="connsiteX1" fmla="*/ 370946 w 1677457"/>
                <a:gd name="connsiteY1" fmla="*/ 159278 h 173730"/>
                <a:gd name="connsiteX2" fmla="*/ 1357841 w 1677457"/>
                <a:gd name="connsiteY2" fmla="*/ 151870 h 173730"/>
                <a:gd name="connsiteX3" fmla="*/ 1677457 w 1677457"/>
                <a:gd name="connsiteY3" fmla="*/ 0 h 173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7457" h="173730">
                  <a:moveTo>
                    <a:pt x="0" y="24870"/>
                  </a:moveTo>
                  <a:cubicBezTo>
                    <a:pt x="64382" y="120648"/>
                    <a:pt x="144639" y="138111"/>
                    <a:pt x="370946" y="159278"/>
                  </a:cubicBezTo>
                  <a:cubicBezTo>
                    <a:pt x="597253" y="180445"/>
                    <a:pt x="1141941" y="178681"/>
                    <a:pt x="1357841" y="151870"/>
                  </a:cubicBezTo>
                  <a:cubicBezTo>
                    <a:pt x="1573741" y="125059"/>
                    <a:pt x="1631948" y="66499"/>
                    <a:pt x="1677457" y="0"/>
                  </a:cubicBezTo>
                </a:path>
              </a:pathLst>
            </a:custGeom>
            <a:noFill/>
            <a:ln w="19050">
              <a:solidFill>
                <a:srgbClr val="96B0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CC5FE86-F1E3-434D-9962-5B0BE6AC5DAB}"/>
                </a:ext>
              </a:extLst>
            </p:cNvPr>
            <p:cNvSpPr/>
            <p:nvPr/>
          </p:nvSpPr>
          <p:spPr>
            <a:xfrm flipV="1">
              <a:off x="2806699" y="5795722"/>
              <a:ext cx="1733019" cy="173621"/>
            </a:xfrm>
            <a:custGeom>
              <a:avLst/>
              <a:gdLst>
                <a:gd name="connsiteX0" fmla="*/ 0 w 1680634"/>
                <a:gd name="connsiteY0" fmla="*/ 29633 h 170961"/>
                <a:gd name="connsiteX1" fmla="*/ 385234 w 1680634"/>
                <a:gd name="connsiteY1" fmla="*/ 160866 h 170961"/>
                <a:gd name="connsiteX2" fmla="*/ 1367367 w 1680634"/>
                <a:gd name="connsiteY2" fmla="*/ 143933 h 170961"/>
                <a:gd name="connsiteX3" fmla="*/ 1680634 w 1680634"/>
                <a:gd name="connsiteY3" fmla="*/ 0 h 170961"/>
                <a:gd name="connsiteX0" fmla="*/ 0 w 1659996"/>
                <a:gd name="connsiteY0" fmla="*/ 39158 h 170259"/>
                <a:gd name="connsiteX1" fmla="*/ 364596 w 1659996"/>
                <a:gd name="connsiteY1" fmla="*/ 160866 h 170259"/>
                <a:gd name="connsiteX2" fmla="*/ 1346729 w 1659996"/>
                <a:gd name="connsiteY2" fmla="*/ 143933 h 170259"/>
                <a:gd name="connsiteX3" fmla="*/ 1659996 w 1659996"/>
                <a:gd name="connsiteY3" fmla="*/ 0 h 170259"/>
                <a:gd name="connsiteX0" fmla="*/ 0 w 1659996"/>
                <a:gd name="connsiteY0" fmla="*/ 39158 h 170259"/>
                <a:gd name="connsiteX1" fmla="*/ 364596 w 1659996"/>
                <a:gd name="connsiteY1" fmla="*/ 160866 h 170259"/>
                <a:gd name="connsiteX2" fmla="*/ 1346729 w 1659996"/>
                <a:gd name="connsiteY2" fmla="*/ 143933 h 170259"/>
                <a:gd name="connsiteX3" fmla="*/ 1659996 w 1659996"/>
                <a:gd name="connsiteY3" fmla="*/ 0 h 170259"/>
                <a:gd name="connsiteX0" fmla="*/ 0 w 1659996"/>
                <a:gd name="connsiteY0" fmla="*/ 39158 h 174462"/>
                <a:gd name="connsiteX1" fmla="*/ 364596 w 1659996"/>
                <a:gd name="connsiteY1" fmla="*/ 160866 h 174462"/>
                <a:gd name="connsiteX2" fmla="*/ 1351491 w 1659996"/>
                <a:gd name="connsiteY2" fmla="*/ 153458 h 174462"/>
                <a:gd name="connsiteX3" fmla="*/ 1659996 w 1659996"/>
                <a:gd name="connsiteY3" fmla="*/ 0 h 174462"/>
                <a:gd name="connsiteX0" fmla="*/ 0 w 1671108"/>
                <a:gd name="connsiteY0" fmla="*/ 24871 h 160175"/>
                <a:gd name="connsiteX1" fmla="*/ 364596 w 1671108"/>
                <a:gd name="connsiteY1" fmla="*/ 146579 h 160175"/>
                <a:gd name="connsiteX2" fmla="*/ 1351491 w 1671108"/>
                <a:gd name="connsiteY2" fmla="*/ 139171 h 160175"/>
                <a:gd name="connsiteX3" fmla="*/ 1671108 w 1671108"/>
                <a:gd name="connsiteY3" fmla="*/ 0 h 160175"/>
                <a:gd name="connsiteX0" fmla="*/ 0 w 1671108"/>
                <a:gd name="connsiteY0" fmla="*/ 24871 h 160175"/>
                <a:gd name="connsiteX1" fmla="*/ 364596 w 1671108"/>
                <a:gd name="connsiteY1" fmla="*/ 146579 h 160175"/>
                <a:gd name="connsiteX2" fmla="*/ 1351491 w 1671108"/>
                <a:gd name="connsiteY2" fmla="*/ 139171 h 160175"/>
                <a:gd name="connsiteX3" fmla="*/ 1671108 w 1671108"/>
                <a:gd name="connsiteY3" fmla="*/ 0 h 160175"/>
                <a:gd name="connsiteX0" fmla="*/ 0 w 1663170"/>
                <a:gd name="connsiteY0" fmla="*/ 26458 h 161762"/>
                <a:gd name="connsiteX1" fmla="*/ 364596 w 1663170"/>
                <a:gd name="connsiteY1" fmla="*/ 148166 h 161762"/>
                <a:gd name="connsiteX2" fmla="*/ 1351491 w 1663170"/>
                <a:gd name="connsiteY2" fmla="*/ 140758 h 161762"/>
                <a:gd name="connsiteX3" fmla="*/ 1663170 w 1663170"/>
                <a:gd name="connsiteY3" fmla="*/ 0 h 161762"/>
                <a:gd name="connsiteX0" fmla="*/ 0 w 1671107"/>
                <a:gd name="connsiteY0" fmla="*/ 37570 h 172874"/>
                <a:gd name="connsiteX1" fmla="*/ 364596 w 1671107"/>
                <a:gd name="connsiteY1" fmla="*/ 159278 h 172874"/>
                <a:gd name="connsiteX2" fmla="*/ 1351491 w 1671107"/>
                <a:gd name="connsiteY2" fmla="*/ 151870 h 172874"/>
                <a:gd name="connsiteX3" fmla="*/ 1671107 w 1671107"/>
                <a:gd name="connsiteY3" fmla="*/ 0 h 172874"/>
                <a:gd name="connsiteX0" fmla="*/ 0 w 1677457"/>
                <a:gd name="connsiteY0" fmla="*/ 24870 h 173730"/>
                <a:gd name="connsiteX1" fmla="*/ 370946 w 1677457"/>
                <a:gd name="connsiteY1" fmla="*/ 159278 h 173730"/>
                <a:gd name="connsiteX2" fmla="*/ 1357841 w 1677457"/>
                <a:gd name="connsiteY2" fmla="*/ 151870 h 173730"/>
                <a:gd name="connsiteX3" fmla="*/ 1677457 w 1677457"/>
                <a:gd name="connsiteY3" fmla="*/ 0 h 173730"/>
                <a:gd name="connsiteX0" fmla="*/ 0 w 1677457"/>
                <a:gd name="connsiteY0" fmla="*/ 24870 h 173730"/>
                <a:gd name="connsiteX1" fmla="*/ 370946 w 1677457"/>
                <a:gd name="connsiteY1" fmla="*/ 159278 h 173730"/>
                <a:gd name="connsiteX2" fmla="*/ 1357841 w 1677457"/>
                <a:gd name="connsiteY2" fmla="*/ 151870 h 173730"/>
                <a:gd name="connsiteX3" fmla="*/ 1677457 w 1677457"/>
                <a:gd name="connsiteY3" fmla="*/ 0 h 173730"/>
                <a:gd name="connsiteX0" fmla="*/ 0 w 1661582"/>
                <a:gd name="connsiteY0" fmla="*/ 12170 h 174596"/>
                <a:gd name="connsiteX1" fmla="*/ 355071 w 1661582"/>
                <a:gd name="connsiteY1" fmla="*/ 159278 h 174596"/>
                <a:gd name="connsiteX2" fmla="*/ 1341966 w 1661582"/>
                <a:gd name="connsiteY2" fmla="*/ 151870 h 174596"/>
                <a:gd name="connsiteX3" fmla="*/ 1661582 w 1661582"/>
                <a:gd name="connsiteY3" fmla="*/ 0 h 174596"/>
                <a:gd name="connsiteX0" fmla="*/ 0 w 1661582"/>
                <a:gd name="connsiteY0" fmla="*/ 12170 h 174596"/>
                <a:gd name="connsiteX1" fmla="*/ 355071 w 1661582"/>
                <a:gd name="connsiteY1" fmla="*/ 159278 h 174596"/>
                <a:gd name="connsiteX2" fmla="*/ 1341966 w 1661582"/>
                <a:gd name="connsiteY2" fmla="*/ 151870 h 174596"/>
                <a:gd name="connsiteX3" fmla="*/ 1661582 w 1661582"/>
                <a:gd name="connsiteY3" fmla="*/ 0 h 174596"/>
                <a:gd name="connsiteX0" fmla="*/ 0 w 1661582"/>
                <a:gd name="connsiteY0" fmla="*/ 12170 h 180770"/>
                <a:gd name="connsiteX1" fmla="*/ 372534 w 1661582"/>
                <a:gd name="connsiteY1" fmla="*/ 168803 h 180770"/>
                <a:gd name="connsiteX2" fmla="*/ 1341966 w 1661582"/>
                <a:gd name="connsiteY2" fmla="*/ 151870 h 180770"/>
                <a:gd name="connsiteX3" fmla="*/ 1661582 w 1661582"/>
                <a:gd name="connsiteY3" fmla="*/ 0 h 180770"/>
                <a:gd name="connsiteX0" fmla="*/ 0 w 1661582"/>
                <a:gd name="connsiteY0" fmla="*/ 12170 h 188949"/>
                <a:gd name="connsiteX1" fmla="*/ 372534 w 1661582"/>
                <a:gd name="connsiteY1" fmla="*/ 168803 h 188949"/>
                <a:gd name="connsiteX2" fmla="*/ 1341966 w 1661582"/>
                <a:gd name="connsiteY2" fmla="*/ 169332 h 188949"/>
                <a:gd name="connsiteX3" fmla="*/ 1661582 w 1661582"/>
                <a:gd name="connsiteY3" fmla="*/ 0 h 188949"/>
                <a:gd name="connsiteX0" fmla="*/ 0 w 1702857"/>
                <a:gd name="connsiteY0" fmla="*/ 21695 h 188368"/>
                <a:gd name="connsiteX1" fmla="*/ 413809 w 1702857"/>
                <a:gd name="connsiteY1" fmla="*/ 168803 h 188368"/>
                <a:gd name="connsiteX2" fmla="*/ 1383241 w 1702857"/>
                <a:gd name="connsiteY2" fmla="*/ 169332 h 188368"/>
                <a:gd name="connsiteX3" fmla="*/ 1702857 w 1702857"/>
                <a:gd name="connsiteY3" fmla="*/ 0 h 188368"/>
                <a:gd name="connsiteX0" fmla="*/ 0 w 1702857"/>
                <a:gd name="connsiteY0" fmla="*/ 21695 h 188368"/>
                <a:gd name="connsiteX1" fmla="*/ 413809 w 1702857"/>
                <a:gd name="connsiteY1" fmla="*/ 168803 h 188368"/>
                <a:gd name="connsiteX2" fmla="*/ 1383241 w 1702857"/>
                <a:gd name="connsiteY2" fmla="*/ 169332 h 188368"/>
                <a:gd name="connsiteX3" fmla="*/ 1702857 w 1702857"/>
                <a:gd name="connsiteY3" fmla="*/ 0 h 188368"/>
                <a:gd name="connsiteX0" fmla="*/ 0 w 1736195"/>
                <a:gd name="connsiteY0" fmla="*/ 31220 h 197893"/>
                <a:gd name="connsiteX1" fmla="*/ 413809 w 1736195"/>
                <a:gd name="connsiteY1" fmla="*/ 178328 h 197893"/>
                <a:gd name="connsiteX2" fmla="*/ 1383241 w 1736195"/>
                <a:gd name="connsiteY2" fmla="*/ 178857 h 197893"/>
                <a:gd name="connsiteX3" fmla="*/ 1736195 w 1736195"/>
                <a:gd name="connsiteY3" fmla="*/ 0 h 197893"/>
                <a:gd name="connsiteX0" fmla="*/ 0 w 1690158"/>
                <a:gd name="connsiteY0" fmla="*/ 51857 h 196671"/>
                <a:gd name="connsiteX1" fmla="*/ 367772 w 1690158"/>
                <a:gd name="connsiteY1" fmla="*/ 178328 h 196671"/>
                <a:gd name="connsiteX2" fmla="*/ 1337204 w 1690158"/>
                <a:gd name="connsiteY2" fmla="*/ 178857 h 196671"/>
                <a:gd name="connsiteX3" fmla="*/ 1690158 w 1690158"/>
                <a:gd name="connsiteY3" fmla="*/ 0 h 196671"/>
                <a:gd name="connsiteX0" fmla="*/ 0 w 1690158"/>
                <a:gd name="connsiteY0" fmla="*/ 51857 h 196671"/>
                <a:gd name="connsiteX1" fmla="*/ 367772 w 1690158"/>
                <a:gd name="connsiteY1" fmla="*/ 178328 h 196671"/>
                <a:gd name="connsiteX2" fmla="*/ 1337204 w 1690158"/>
                <a:gd name="connsiteY2" fmla="*/ 178857 h 196671"/>
                <a:gd name="connsiteX3" fmla="*/ 1690158 w 1690158"/>
                <a:gd name="connsiteY3" fmla="*/ 0 h 196671"/>
                <a:gd name="connsiteX0" fmla="*/ 0 w 1615545"/>
                <a:gd name="connsiteY0" fmla="*/ 7407 h 152221"/>
                <a:gd name="connsiteX1" fmla="*/ 367772 w 1615545"/>
                <a:gd name="connsiteY1" fmla="*/ 133878 h 152221"/>
                <a:gd name="connsiteX2" fmla="*/ 1337204 w 1615545"/>
                <a:gd name="connsiteY2" fmla="*/ 134407 h 152221"/>
                <a:gd name="connsiteX3" fmla="*/ 1615545 w 1615545"/>
                <a:gd name="connsiteY3" fmla="*/ 0 h 152221"/>
                <a:gd name="connsiteX0" fmla="*/ 0 w 1615545"/>
                <a:gd name="connsiteY0" fmla="*/ 7407 h 152221"/>
                <a:gd name="connsiteX1" fmla="*/ 367772 w 1615545"/>
                <a:gd name="connsiteY1" fmla="*/ 133878 h 152221"/>
                <a:gd name="connsiteX2" fmla="*/ 1337204 w 1615545"/>
                <a:gd name="connsiteY2" fmla="*/ 134407 h 152221"/>
                <a:gd name="connsiteX3" fmla="*/ 1615545 w 1615545"/>
                <a:gd name="connsiteY3" fmla="*/ 0 h 152221"/>
                <a:gd name="connsiteX0" fmla="*/ 0 w 1615545"/>
                <a:gd name="connsiteY0" fmla="*/ 7407 h 154217"/>
                <a:gd name="connsiteX1" fmla="*/ 367772 w 1615545"/>
                <a:gd name="connsiteY1" fmla="*/ 133878 h 154217"/>
                <a:gd name="connsiteX2" fmla="*/ 1281641 w 1615545"/>
                <a:gd name="connsiteY2" fmla="*/ 137582 h 154217"/>
                <a:gd name="connsiteX3" fmla="*/ 1615545 w 1615545"/>
                <a:gd name="connsiteY3" fmla="*/ 0 h 154217"/>
                <a:gd name="connsiteX0" fmla="*/ 0 w 1617132"/>
                <a:gd name="connsiteY0" fmla="*/ 18520 h 165330"/>
                <a:gd name="connsiteX1" fmla="*/ 367772 w 1617132"/>
                <a:gd name="connsiteY1" fmla="*/ 144991 h 165330"/>
                <a:gd name="connsiteX2" fmla="*/ 1281641 w 1617132"/>
                <a:gd name="connsiteY2" fmla="*/ 148695 h 165330"/>
                <a:gd name="connsiteX3" fmla="*/ 1617132 w 1617132"/>
                <a:gd name="connsiteY3" fmla="*/ 0 h 165330"/>
                <a:gd name="connsiteX0" fmla="*/ 0 w 1593320"/>
                <a:gd name="connsiteY0" fmla="*/ 0 h 185378"/>
                <a:gd name="connsiteX1" fmla="*/ 343960 w 1593320"/>
                <a:gd name="connsiteY1" fmla="*/ 162983 h 185378"/>
                <a:gd name="connsiteX2" fmla="*/ 1257829 w 1593320"/>
                <a:gd name="connsiteY2" fmla="*/ 166687 h 185378"/>
                <a:gd name="connsiteX3" fmla="*/ 1593320 w 1593320"/>
                <a:gd name="connsiteY3" fmla="*/ 17992 h 185378"/>
                <a:gd name="connsiteX0" fmla="*/ 0 w 1593320"/>
                <a:gd name="connsiteY0" fmla="*/ 0 h 185378"/>
                <a:gd name="connsiteX1" fmla="*/ 343960 w 1593320"/>
                <a:gd name="connsiteY1" fmla="*/ 162983 h 185378"/>
                <a:gd name="connsiteX2" fmla="*/ 1257829 w 1593320"/>
                <a:gd name="connsiteY2" fmla="*/ 166687 h 185378"/>
                <a:gd name="connsiteX3" fmla="*/ 1593320 w 1593320"/>
                <a:gd name="connsiteY3" fmla="*/ 17992 h 185378"/>
                <a:gd name="connsiteX0" fmla="*/ 0 w 1607607"/>
                <a:gd name="connsiteY0" fmla="*/ 0 h 183698"/>
                <a:gd name="connsiteX1" fmla="*/ 358247 w 1607607"/>
                <a:gd name="connsiteY1" fmla="*/ 161396 h 183698"/>
                <a:gd name="connsiteX2" fmla="*/ 1272116 w 1607607"/>
                <a:gd name="connsiteY2" fmla="*/ 165100 h 183698"/>
                <a:gd name="connsiteX3" fmla="*/ 1607607 w 1607607"/>
                <a:gd name="connsiteY3" fmla="*/ 16405 h 183698"/>
                <a:gd name="connsiteX0" fmla="*/ 0 w 1625069"/>
                <a:gd name="connsiteY0" fmla="*/ 0 h 183698"/>
                <a:gd name="connsiteX1" fmla="*/ 358247 w 1625069"/>
                <a:gd name="connsiteY1" fmla="*/ 161396 h 183698"/>
                <a:gd name="connsiteX2" fmla="*/ 1272116 w 1625069"/>
                <a:gd name="connsiteY2" fmla="*/ 165100 h 183698"/>
                <a:gd name="connsiteX3" fmla="*/ 1625069 w 1625069"/>
                <a:gd name="connsiteY3" fmla="*/ 17992 h 183698"/>
                <a:gd name="connsiteX0" fmla="*/ 0 w 1704444"/>
                <a:gd name="connsiteY0" fmla="*/ 10583 h 194281"/>
                <a:gd name="connsiteX1" fmla="*/ 358247 w 1704444"/>
                <a:gd name="connsiteY1" fmla="*/ 171979 h 194281"/>
                <a:gd name="connsiteX2" fmla="*/ 1272116 w 1704444"/>
                <a:gd name="connsiteY2" fmla="*/ 175683 h 194281"/>
                <a:gd name="connsiteX3" fmla="*/ 1704444 w 1704444"/>
                <a:gd name="connsiteY3" fmla="*/ 0 h 194281"/>
                <a:gd name="connsiteX0" fmla="*/ 0 w 1691744"/>
                <a:gd name="connsiteY0" fmla="*/ 0 h 183698"/>
                <a:gd name="connsiteX1" fmla="*/ 358247 w 1691744"/>
                <a:gd name="connsiteY1" fmla="*/ 161396 h 183698"/>
                <a:gd name="connsiteX2" fmla="*/ 1272116 w 1691744"/>
                <a:gd name="connsiteY2" fmla="*/ 165100 h 183698"/>
                <a:gd name="connsiteX3" fmla="*/ 1691744 w 1691744"/>
                <a:gd name="connsiteY3" fmla="*/ 14817 h 183698"/>
                <a:gd name="connsiteX0" fmla="*/ 0 w 1733019"/>
                <a:gd name="connsiteY0" fmla="*/ 0 h 173622"/>
                <a:gd name="connsiteX1" fmla="*/ 399522 w 1733019"/>
                <a:gd name="connsiteY1" fmla="*/ 151871 h 173622"/>
                <a:gd name="connsiteX2" fmla="*/ 1313391 w 1733019"/>
                <a:gd name="connsiteY2" fmla="*/ 155575 h 173622"/>
                <a:gd name="connsiteX3" fmla="*/ 1733019 w 1733019"/>
                <a:gd name="connsiteY3" fmla="*/ 5292 h 173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3019" h="173622">
                  <a:moveTo>
                    <a:pt x="0" y="0"/>
                  </a:moveTo>
                  <a:cubicBezTo>
                    <a:pt x="85019" y="86252"/>
                    <a:pt x="180624" y="125942"/>
                    <a:pt x="399522" y="151871"/>
                  </a:cubicBezTo>
                  <a:cubicBezTo>
                    <a:pt x="618421" y="177800"/>
                    <a:pt x="1097491" y="182386"/>
                    <a:pt x="1313391" y="155575"/>
                  </a:cubicBezTo>
                  <a:cubicBezTo>
                    <a:pt x="1529291" y="128764"/>
                    <a:pt x="1679572" y="79729"/>
                    <a:pt x="1733019" y="5292"/>
                  </a:cubicBezTo>
                </a:path>
              </a:pathLst>
            </a:custGeom>
            <a:noFill/>
            <a:ln w="19050">
              <a:solidFill>
                <a:srgbClr val="2F528F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4E13583E-FCB8-4B3B-AB55-0A421FBA34DC}"/>
                </a:ext>
              </a:extLst>
            </p:cNvPr>
            <p:cNvSpPr/>
            <p:nvPr/>
          </p:nvSpPr>
          <p:spPr>
            <a:xfrm>
              <a:off x="2802466" y="5975610"/>
              <a:ext cx="541339" cy="184149"/>
            </a:xfrm>
            <a:custGeom>
              <a:avLst/>
              <a:gdLst>
                <a:gd name="connsiteX0" fmla="*/ 0 w 541338"/>
                <a:gd name="connsiteY0" fmla="*/ 0 h 184150"/>
                <a:gd name="connsiteX1" fmla="*/ 19050 w 541338"/>
                <a:gd name="connsiteY1" fmla="*/ 180975 h 184150"/>
                <a:gd name="connsiteX2" fmla="*/ 541338 w 541338"/>
                <a:gd name="connsiteY2" fmla="*/ 184150 h 184150"/>
                <a:gd name="connsiteX3" fmla="*/ 515938 w 541338"/>
                <a:gd name="connsiteY3" fmla="*/ 149225 h 184150"/>
                <a:gd name="connsiteX4" fmla="*/ 390525 w 541338"/>
                <a:gd name="connsiteY4" fmla="*/ 130175 h 184150"/>
                <a:gd name="connsiteX5" fmla="*/ 233363 w 541338"/>
                <a:gd name="connsiteY5" fmla="*/ 100012 h 184150"/>
                <a:gd name="connsiteX6" fmla="*/ 176213 w 541338"/>
                <a:gd name="connsiteY6" fmla="*/ 87312 h 184150"/>
                <a:gd name="connsiteX7" fmla="*/ 112713 w 541338"/>
                <a:gd name="connsiteY7" fmla="*/ 66675 h 184150"/>
                <a:gd name="connsiteX8" fmla="*/ 55563 w 541338"/>
                <a:gd name="connsiteY8" fmla="*/ 36512 h 184150"/>
                <a:gd name="connsiteX9" fmla="*/ 0 w 541338"/>
                <a:gd name="connsiteY9" fmla="*/ 0 h 184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41338" h="184150">
                  <a:moveTo>
                    <a:pt x="0" y="0"/>
                  </a:moveTo>
                  <a:lnTo>
                    <a:pt x="19050" y="180975"/>
                  </a:lnTo>
                  <a:lnTo>
                    <a:pt x="541338" y="184150"/>
                  </a:lnTo>
                  <a:lnTo>
                    <a:pt x="515938" y="149225"/>
                  </a:lnTo>
                  <a:lnTo>
                    <a:pt x="390525" y="130175"/>
                  </a:lnTo>
                  <a:lnTo>
                    <a:pt x="233363" y="100012"/>
                  </a:lnTo>
                  <a:lnTo>
                    <a:pt x="176213" y="87312"/>
                  </a:lnTo>
                  <a:lnTo>
                    <a:pt x="112713" y="66675"/>
                  </a:lnTo>
                  <a:lnTo>
                    <a:pt x="55563" y="365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5D76FF59-C3A2-47B7-A433-FA4C8B746A72}"/>
                </a:ext>
              </a:extLst>
            </p:cNvPr>
            <p:cNvSpPr/>
            <p:nvPr/>
          </p:nvSpPr>
          <p:spPr>
            <a:xfrm>
              <a:off x="1674603" y="2121038"/>
              <a:ext cx="1149349" cy="4025900"/>
            </a:xfrm>
            <a:custGeom>
              <a:avLst/>
              <a:gdLst>
                <a:gd name="connsiteX0" fmla="*/ 749300 w 1149350"/>
                <a:gd name="connsiteY0" fmla="*/ 0 h 4025900"/>
                <a:gd name="connsiteX1" fmla="*/ 1149350 w 1149350"/>
                <a:gd name="connsiteY1" fmla="*/ 4025900 h 4025900"/>
                <a:gd name="connsiteX2" fmla="*/ 215900 w 1149350"/>
                <a:gd name="connsiteY2" fmla="*/ 4000500 h 4025900"/>
                <a:gd name="connsiteX3" fmla="*/ 0 w 1149350"/>
                <a:gd name="connsiteY3" fmla="*/ 88900 h 4025900"/>
                <a:gd name="connsiteX4" fmla="*/ 749300 w 1149350"/>
                <a:gd name="connsiteY4" fmla="*/ 0 h 402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9350" h="4025900">
                  <a:moveTo>
                    <a:pt x="749300" y="0"/>
                  </a:moveTo>
                  <a:lnTo>
                    <a:pt x="1149350" y="4025900"/>
                  </a:lnTo>
                  <a:lnTo>
                    <a:pt x="215900" y="4000500"/>
                  </a:lnTo>
                  <a:lnTo>
                    <a:pt x="0" y="88900"/>
                  </a:lnTo>
                  <a:lnTo>
                    <a:pt x="74930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862BCF8C-7FB1-4D53-B6AA-310519E6FF10}"/>
                </a:ext>
              </a:extLst>
            </p:cNvPr>
            <p:cNvSpPr/>
            <p:nvPr/>
          </p:nvSpPr>
          <p:spPr>
            <a:xfrm>
              <a:off x="4118503" y="5964497"/>
              <a:ext cx="431801" cy="196850"/>
            </a:xfrm>
            <a:custGeom>
              <a:avLst/>
              <a:gdLst>
                <a:gd name="connsiteX0" fmla="*/ 0 w 431800"/>
                <a:gd name="connsiteY0" fmla="*/ 155575 h 196850"/>
                <a:gd name="connsiteX1" fmla="*/ 114300 w 431800"/>
                <a:gd name="connsiteY1" fmla="*/ 139700 h 196850"/>
                <a:gd name="connsiteX2" fmla="*/ 222250 w 431800"/>
                <a:gd name="connsiteY2" fmla="*/ 122238 h 196850"/>
                <a:gd name="connsiteX3" fmla="*/ 315912 w 431800"/>
                <a:gd name="connsiteY3" fmla="*/ 85725 h 196850"/>
                <a:gd name="connsiteX4" fmla="*/ 368300 w 431800"/>
                <a:gd name="connsiteY4" fmla="*/ 58738 h 196850"/>
                <a:gd name="connsiteX5" fmla="*/ 409575 w 431800"/>
                <a:gd name="connsiteY5" fmla="*/ 23813 h 196850"/>
                <a:gd name="connsiteX6" fmla="*/ 431800 w 431800"/>
                <a:gd name="connsiteY6" fmla="*/ 0 h 196850"/>
                <a:gd name="connsiteX7" fmla="*/ 411162 w 431800"/>
                <a:gd name="connsiteY7" fmla="*/ 196850 h 196850"/>
                <a:gd name="connsiteX8" fmla="*/ 0 w 431800"/>
                <a:gd name="connsiteY8" fmla="*/ 155575 h 196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1800" h="196850">
                  <a:moveTo>
                    <a:pt x="0" y="155575"/>
                  </a:moveTo>
                  <a:lnTo>
                    <a:pt x="114300" y="139700"/>
                  </a:lnTo>
                  <a:lnTo>
                    <a:pt x="222250" y="122238"/>
                  </a:lnTo>
                  <a:lnTo>
                    <a:pt x="315912" y="85725"/>
                  </a:lnTo>
                  <a:lnTo>
                    <a:pt x="368300" y="58738"/>
                  </a:lnTo>
                  <a:lnTo>
                    <a:pt x="409575" y="23813"/>
                  </a:lnTo>
                  <a:lnTo>
                    <a:pt x="431800" y="0"/>
                  </a:lnTo>
                  <a:lnTo>
                    <a:pt x="411162" y="196850"/>
                  </a:lnTo>
                  <a:lnTo>
                    <a:pt x="0" y="155575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A1C89CEB-D99E-4F7D-9433-6A38798E9246}"/>
                </a:ext>
              </a:extLst>
            </p:cNvPr>
            <p:cNvSpPr/>
            <p:nvPr/>
          </p:nvSpPr>
          <p:spPr>
            <a:xfrm>
              <a:off x="2806697" y="5975666"/>
              <a:ext cx="1733020" cy="160204"/>
            </a:xfrm>
            <a:custGeom>
              <a:avLst/>
              <a:gdLst>
                <a:gd name="connsiteX0" fmla="*/ 0 w 1680634"/>
                <a:gd name="connsiteY0" fmla="*/ 29633 h 170961"/>
                <a:gd name="connsiteX1" fmla="*/ 385234 w 1680634"/>
                <a:gd name="connsiteY1" fmla="*/ 160866 h 170961"/>
                <a:gd name="connsiteX2" fmla="*/ 1367367 w 1680634"/>
                <a:gd name="connsiteY2" fmla="*/ 143933 h 170961"/>
                <a:gd name="connsiteX3" fmla="*/ 1680634 w 1680634"/>
                <a:gd name="connsiteY3" fmla="*/ 0 h 170961"/>
                <a:gd name="connsiteX0" fmla="*/ 0 w 1659996"/>
                <a:gd name="connsiteY0" fmla="*/ 39158 h 170259"/>
                <a:gd name="connsiteX1" fmla="*/ 364596 w 1659996"/>
                <a:gd name="connsiteY1" fmla="*/ 160866 h 170259"/>
                <a:gd name="connsiteX2" fmla="*/ 1346729 w 1659996"/>
                <a:gd name="connsiteY2" fmla="*/ 143933 h 170259"/>
                <a:gd name="connsiteX3" fmla="*/ 1659996 w 1659996"/>
                <a:gd name="connsiteY3" fmla="*/ 0 h 170259"/>
                <a:gd name="connsiteX0" fmla="*/ 0 w 1659996"/>
                <a:gd name="connsiteY0" fmla="*/ 39158 h 170259"/>
                <a:gd name="connsiteX1" fmla="*/ 364596 w 1659996"/>
                <a:gd name="connsiteY1" fmla="*/ 160866 h 170259"/>
                <a:gd name="connsiteX2" fmla="*/ 1346729 w 1659996"/>
                <a:gd name="connsiteY2" fmla="*/ 143933 h 170259"/>
                <a:gd name="connsiteX3" fmla="*/ 1659996 w 1659996"/>
                <a:gd name="connsiteY3" fmla="*/ 0 h 170259"/>
                <a:gd name="connsiteX0" fmla="*/ 0 w 1659996"/>
                <a:gd name="connsiteY0" fmla="*/ 39158 h 174462"/>
                <a:gd name="connsiteX1" fmla="*/ 364596 w 1659996"/>
                <a:gd name="connsiteY1" fmla="*/ 160866 h 174462"/>
                <a:gd name="connsiteX2" fmla="*/ 1351491 w 1659996"/>
                <a:gd name="connsiteY2" fmla="*/ 153458 h 174462"/>
                <a:gd name="connsiteX3" fmla="*/ 1659996 w 1659996"/>
                <a:gd name="connsiteY3" fmla="*/ 0 h 174462"/>
                <a:gd name="connsiteX0" fmla="*/ 0 w 1671108"/>
                <a:gd name="connsiteY0" fmla="*/ 24871 h 160175"/>
                <a:gd name="connsiteX1" fmla="*/ 364596 w 1671108"/>
                <a:gd name="connsiteY1" fmla="*/ 146579 h 160175"/>
                <a:gd name="connsiteX2" fmla="*/ 1351491 w 1671108"/>
                <a:gd name="connsiteY2" fmla="*/ 139171 h 160175"/>
                <a:gd name="connsiteX3" fmla="*/ 1671108 w 1671108"/>
                <a:gd name="connsiteY3" fmla="*/ 0 h 160175"/>
                <a:gd name="connsiteX0" fmla="*/ 0 w 1671108"/>
                <a:gd name="connsiteY0" fmla="*/ 24871 h 160175"/>
                <a:gd name="connsiteX1" fmla="*/ 364596 w 1671108"/>
                <a:gd name="connsiteY1" fmla="*/ 146579 h 160175"/>
                <a:gd name="connsiteX2" fmla="*/ 1351491 w 1671108"/>
                <a:gd name="connsiteY2" fmla="*/ 139171 h 160175"/>
                <a:gd name="connsiteX3" fmla="*/ 1671108 w 1671108"/>
                <a:gd name="connsiteY3" fmla="*/ 0 h 160175"/>
                <a:gd name="connsiteX0" fmla="*/ 0 w 1663170"/>
                <a:gd name="connsiteY0" fmla="*/ 26458 h 161762"/>
                <a:gd name="connsiteX1" fmla="*/ 364596 w 1663170"/>
                <a:gd name="connsiteY1" fmla="*/ 148166 h 161762"/>
                <a:gd name="connsiteX2" fmla="*/ 1351491 w 1663170"/>
                <a:gd name="connsiteY2" fmla="*/ 140758 h 161762"/>
                <a:gd name="connsiteX3" fmla="*/ 1663170 w 1663170"/>
                <a:gd name="connsiteY3" fmla="*/ 0 h 161762"/>
                <a:gd name="connsiteX0" fmla="*/ 0 w 1671107"/>
                <a:gd name="connsiteY0" fmla="*/ 37570 h 172874"/>
                <a:gd name="connsiteX1" fmla="*/ 364596 w 1671107"/>
                <a:gd name="connsiteY1" fmla="*/ 159278 h 172874"/>
                <a:gd name="connsiteX2" fmla="*/ 1351491 w 1671107"/>
                <a:gd name="connsiteY2" fmla="*/ 151870 h 172874"/>
                <a:gd name="connsiteX3" fmla="*/ 1671107 w 1671107"/>
                <a:gd name="connsiteY3" fmla="*/ 0 h 172874"/>
                <a:gd name="connsiteX0" fmla="*/ 0 w 1677457"/>
                <a:gd name="connsiteY0" fmla="*/ 24870 h 173730"/>
                <a:gd name="connsiteX1" fmla="*/ 370946 w 1677457"/>
                <a:gd name="connsiteY1" fmla="*/ 159278 h 173730"/>
                <a:gd name="connsiteX2" fmla="*/ 1357841 w 1677457"/>
                <a:gd name="connsiteY2" fmla="*/ 151870 h 173730"/>
                <a:gd name="connsiteX3" fmla="*/ 1677457 w 1677457"/>
                <a:gd name="connsiteY3" fmla="*/ 0 h 173730"/>
                <a:gd name="connsiteX0" fmla="*/ 0 w 1677457"/>
                <a:gd name="connsiteY0" fmla="*/ 24870 h 173730"/>
                <a:gd name="connsiteX1" fmla="*/ 370946 w 1677457"/>
                <a:gd name="connsiteY1" fmla="*/ 159278 h 173730"/>
                <a:gd name="connsiteX2" fmla="*/ 1357841 w 1677457"/>
                <a:gd name="connsiteY2" fmla="*/ 151870 h 173730"/>
                <a:gd name="connsiteX3" fmla="*/ 1677457 w 1677457"/>
                <a:gd name="connsiteY3" fmla="*/ 0 h 173730"/>
                <a:gd name="connsiteX0" fmla="*/ 0 w 1661582"/>
                <a:gd name="connsiteY0" fmla="*/ 12170 h 174596"/>
                <a:gd name="connsiteX1" fmla="*/ 355071 w 1661582"/>
                <a:gd name="connsiteY1" fmla="*/ 159278 h 174596"/>
                <a:gd name="connsiteX2" fmla="*/ 1341966 w 1661582"/>
                <a:gd name="connsiteY2" fmla="*/ 151870 h 174596"/>
                <a:gd name="connsiteX3" fmla="*/ 1661582 w 1661582"/>
                <a:gd name="connsiteY3" fmla="*/ 0 h 174596"/>
                <a:gd name="connsiteX0" fmla="*/ 0 w 1661582"/>
                <a:gd name="connsiteY0" fmla="*/ 12170 h 174596"/>
                <a:gd name="connsiteX1" fmla="*/ 355071 w 1661582"/>
                <a:gd name="connsiteY1" fmla="*/ 159278 h 174596"/>
                <a:gd name="connsiteX2" fmla="*/ 1341966 w 1661582"/>
                <a:gd name="connsiteY2" fmla="*/ 151870 h 174596"/>
                <a:gd name="connsiteX3" fmla="*/ 1661582 w 1661582"/>
                <a:gd name="connsiteY3" fmla="*/ 0 h 174596"/>
                <a:gd name="connsiteX0" fmla="*/ 0 w 1661582"/>
                <a:gd name="connsiteY0" fmla="*/ 12170 h 180770"/>
                <a:gd name="connsiteX1" fmla="*/ 372534 w 1661582"/>
                <a:gd name="connsiteY1" fmla="*/ 168803 h 180770"/>
                <a:gd name="connsiteX2" fmla="*/ 1341966 w 1661582"/>
                <a:gd name="connsiteY2" fmla="*/ 151870 h 180770"/>
                <a:gd name="connsiteX3" fmla="*/ 1661582 w 1661582"/>
                <a:gd name="connsiteY3" fmla="*/ 0 h 180770"/>
                <a:gd name="connsiteX0" fmla="*/ 0 w 1661582"/>
                <a:gd name="connsiteY0" fmla="*/ 12170 h 188949"/>
                <a:gd name="connsiteX1" fmla="*/ 372534 w 1661582"/>
                <a:gd name="connsiteY1" fmla="*/ 168803 h 188949"/>
                <a:gd name="connsiteX2" fmla="*/ 1341966 w 1661582"/>
                <a:gd name="connsiteY2" fmla="*/ 169332 h 188949"/>
                <a:gd name="connsiteX3" fmla="*/ 1661582 w 1661582"/>
                <a:gd name="connsiteY3" fmla="*/ 0 h 188949"/>
                <a:gd name="connsiteX0" fmla="*/ 0 w 1702857"/>
                <a:gd name="connsiteY0" fmla="*/ 21695 h 188368"/>
                <a:gd name="connsiteX1" fmla="*/ 413809 w 1702857"/>
                <a:gd name="connsiteY1" fmla="*/ 168803 h 188368"/>
                <a:gd name="connsiteX2" fmla="*/ 1383241 w 1702857"/>
                <a:gd name="connsiteY2" fmla="*/ 169332 h 188368"/>
                <a:gd name="connsiteX3" fmla="*/ 1702857 w 1702857"/>
                <a:gd name="connsiteY3" fmla="*/ 0 h 188368"/>
                <a:gd name="connsiteX0" fmla="*/ 0 w 1702857"/>
                <a:gd name="connsiteY0" fmla="*/ 21695 h 188368"/>
                <a:gd name="connsiteX1" fmla="*/ 413809 w 1702857"/>
                <a:gd name="connsiteY1" fmla="*/ 168803 h 188368"/>
                <a:gd name="connsiteX2" fmla="*/ 1383241 w 1702857"/>
                <a:gd name="connsiteY2" fmla="*/ 169332 h 188368"/>
                <a:gd name="connsiteX3" fmla="*/ 1702857 w 1702857"/>
                <a:gd name="connsiteY3" fmla="*/ 0 h 188368"/>
                <a:gd name="connsiteX0" fmla="*/ 0 w 1736195"/>
                <a:gd name="connsiteY0" fmla="*/ 31220 h 197893"/>
                <a:gd name="connsiteX1" fmla="*/ 413809 w 1736195"/>
                <a:gd name="connsiteY1" fmla="*/ 178328 h 197893"/>
                <a:gd name="connsiteX2" fmla="*/ 1383241 w 1736195"/>
                <a:gd name="connsiteY2" fmla="*/ 178857 h 197893"/>
                <a:gd name="connsiteX3" fmla="*/ 1736195 w 1736195"/>
                <a:gd name="connsiteY3" fmla="*/ 0 h 197893"/>
                <a:gd name="connsiteX0" fmla="*/ 0 w 1690158"/>
                <a:gd name="connsiteY0" fmla="*/ 51857 h 196671"/>
                <a:gd name="connsiteX1" fmla="*/ 367772 w 1690158"/>
                <a:gd name="connsiteY1" fmla="*/ 178328 h 196671"/>
                <a:gd name="connsiteX2" fmla="*/ 1337204 w 1690158"/>
                <a:gd name="connsiteY2" fmla="*/ 178857 h 196671"/>
                <a:gd name="connsiteX3" fmla="*/ 1690158 w 1690158"/>
                <a:gd name="connsiteY3" fmla="*/ 0 h 196671"/>
                <a:gd name="connsiteX0" fmla="*/ 0 w 1690158"/>
                <a:gd name="connsiteY0" fmla="*/ 51857 h 196671"/>
                <a:gd name="connsiteX1" fmla="*/ 367772 w 1690158"/>
                <a:gd name="connsiteY1" fmla="*/ 178328 h 196671"/>
                <a:gd name="connsiteX2" fmla="*/ 1337204 w 1690158"/>
                <a:gd name="connsiteY2" fmla="*/ 178857 h 196671"/>
                <a:gd name="connsiteX3" fmla="*/ 1690158 w 1690158"/>
                <a:gd name="connsiteY3" fmla="*/ 0 h 196671"/>
                <a:gd name="connsiteX0" fmla="*/ 0 w 1615545"/>
                <a:gd name="connsiteY0" fmla="*/ 7407 h 152221"/>
                <a:gd name="connsiteX1" fmla="*/ 367772 w 1615545"/>
                <a:gd name="connsiteY1" fmla="*/ 133878 h 152221"/>
                <a:gd name="connsiteX2" fmla="*/ 1337204 w 1615545"/>
                <a:gd name="connsiteY2" fmla="*/ 134407 h 152221"/>
                <a:gd name="connsiteX3" fmla="*/ 1615545 w 1615545"/>
                <a:gd name="connsiteY3" fmla="*/ 0 h 152221"/>
                <a:gd name="connsiteX0" fmla="*/ 0 w 1615545"/>
                <a:gd name="connsiteY0" fmla="*/ 7407 h 152221"/>
                <a:gd name="connsiteX1" fmla="*/ 367772 w 1615545"/>
                <a:gd name="connsiteY1" fmla="*/ 133878 h 152221"/>
                <a:gd name="connsiteX2" fmla="*/ 1337204 w 1615545"/>
                <a:gd name="connsiteY2" fmla="*/ 134407 h 152221"/>
                <a:gd name="connsiteX3" fmla="*/ 1615545 w 1615545"/>
                <a:gd name="connsiteY3" fmla="*/ 0 h 152221"/>
                <a:gd name="connsiteX0" fmla="*/ 0 w 1615545"/>
                <a:gd name="connsiteY0" fmla="*/ 7407 h 154217"/>
                <a:gd name="connsiteX1" fmla="*/ 367772 w 1615545"/>
                <a:gd name="connsiteY1" fmla="*/ 133878 h 154217"/>
                <a:gd name="connsiteX2" fmla="*/ 1281641 w 1615545"/>
                <a:gd name="connsiteY2" fmla="*/ 137582 h 154217"/>
                <a:gd name="connsiteX3" fmla="*/ 1615545 w 1615545"/>
                <a:gd name="connsiteY3" fmla="*/ 0 h 154217"/>
                <a:gd name="connsiteX0" fmla="*/ 0 w 1617132"/>
                <a:gd name="connsiteY0" fmla="*/ 18520 h 165330"/>
                <a:gd name="connsiteX1" fmla="*/ 367772 w 1617132"/>
                <a:gd name="connsiteY1" fmla="*/ 144991 h 165330"/>
                <a:gd name="connsiteX2" fmla="*/ 1281641 w 1617132"/>
                <a:gd name="connsiteY2" fmla="*/ 148695 h 165330"/>
                <a:gd name="connsiteX3" fmla="*/ 1617132 w 1617132"/>
                <a:gd name="connsiteY3" fmla="*/ 0 h 165330"/>
                <a:gd name="connsiteX0" fmla="*/ 0 w 1625070"/>
                <a:gd name="connsiteY0" fmla="*/ 0 h 166911"/>
                <a:gd name="connsiteX1" fmla="*/ 375710 w 1625070"/>
                <a:gd name="connsiteY1" fmla="*/ 145521 h 166911"/>
                <a:gd name="connsiteX2" fmla="*/ 1289579 w 1625070"/>
                <a:gd name="connsiteY2" fmla="*/ 149225 h 166911"/>
                <a:gd name="connsiteX3" fmla="*/ 1625070 w 1625070"/>
                <a:gd name="connsiteY3" fmla="*/ 530 h 166911"/>
                <a:gd name="connsiteX0" fmla="*/ 0 w 1625070"/>
                <a:gd name="connsiteY0" fmla="*/ 0 h 166911"/>
                <a:gd name="connsiteX1" fmla="*/ 375710 w 1625070"/>
                <a:gd name="connsiteY1" fmla="*/ 145521 h 166911"/>
                <a:gd name="connsiteX2" fmla="*/ 1289579 w 1625070"/>
                <a:gd name="connsiteY2" fmla="*/ 149225 h 166911"/>
                <a:gd name="connsiteX3" fmla="*/ 1625070 w 1625070"/>
                <a:gd name="connsiteY3" fmla="*/ 530 h 166911"/>
                <a:gd name="connsiteX0" fmla="*/ 0 w 1685395"/>
                <a:gd name="connsiteY0" fmla="*/ 0 h 166911"/>
                <a:gd name="connsiteX1" fmla="*/ 375710 w 1685395"/>
                <a:gd name="connsiteY1" fmla="*/ 145521 h 166911"/>
                <a:gd name="connsiteX2" fmla="*/ 1289579 w 1685395"/>
                <a:gd name="connsiteY2" fmla="*/ 149225 h 166911"/>
                <a:gd name="connsiteX3" fmla="*/ 1685395 w 1685395"/>
                <a:gd name="connsiteY3" fmla="*/ 6880 h 166911"/>
                <a:gd name="connsiteX0" fmla="*/ 0 w 1733020"/>
                <a:gd name="connsiteY0" fmla="*/ 0 h 160205"/>
                <a:gd name="connsiteX1" fmla="*/ 423335 w 1733020"/>
                <a:gd name="connsiteY1" fmla="*/ 139171 h 160205"/>
                <a:gd name="connsiteX2" fmla="*/ 1337204 w 1733020"/>
                <a:gd name="connsiteY2" fmla="*/ 142875 h 160205"/>
                <a:gd name="connsiteX3" fmla="*/ 1733020 w 1733020"/>
                <a:gd name="connsiteY3" fmla="*/ 530 h 160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3020" h="160205">
                  <a:moveTo>
                    <a:pt x="0" y="0"/>
                  </a:moveTo>
                  <a:cubicBezTo>
                    <a:pt x="56444" y="59265"/>
                    <a:pt x="200468" y="115359"/>
                    <a:pt x="423335" y="139171"/>
                  </a:cubicBezTo>
                  <a:cubicBezTo>
                    <a:pt x="646202" y="162983"/>
                    <a:pt x="1121304" y="169686"/>
                    <a:pt x="1337204" y="142875"/>
                  </a:cubicBezTo>
                  <a:cubicBezTo>
                    <a:pt x="1553104" y="116064"/>
                    <a:pt x="1679573" y="74967"/>
                    <a:pt x="1733020" y="530"/>
                  </a:cubicBezTo>
                </a:path>
              </a:pathLst>
            </a:custGeom>
            <a:noFill/>
            <a:ln w="19050">
              <a:solidFill>
                <a:srgbClr val="96B0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C4EFD34-1860-4FC2-9128-B201BEB9456B}"/>
                </a:ext>
              </a:extLst>
            </p:cNvPr>
            <p:cNvSpPr/>
            <p:nvPr/>
          </p:nvSpPr>
          <p:spPr>
            <a:xfrm>
              <a:off x="2308436" y="2269433"/>
              <a:ext cx="2712720" cy="2099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9C1651A-9AA7-41DD-95DC-9E99FE1132E7}"/>
                </a:ext>
              </a:extLst>
            </p:cNvPr>
            <p:cNvCxnSpPr>
              <a:cxnSpLocks/>
            </p:cNvCxnSpPr>
            <p:nvPr/>
          </p:nvCxnSpPr>
          <p:spPr>
            <a:xfrm>
              <a:off x="2448984" y="2263505"/>
              <a:ext cx="389467" cy="4068235"/>
            </a:xfrm>
            <a:prstGeom prst="line">
              <a:avLst/>
            </a:prstGeom>
            <a:ln w="19050">
              <a:solidFill>
                <a:srgbClr val="96B0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FCEC81F1-1E23-4482-AC32-F0828B289446}"/>
                </a:ext>
              </a:extLst>
            </p:cNvPr>
            <p:cNvSpPr/>
            <p:nvPr/>
          </p:nvSpPr>
          <p:spPr>
            <a:xfrm>
              <a:off x="3103123" y="2614959"/>
              <a:ext cx="131061" cy="131061"/>
            </a:xfrm>
            <a:prstGeom prst="ellipse">
              <a:avLst/>
            </a:prstGeom>
            <a:noFill/>
            <a:ln>
              <a:solidFill>
                <a:srgbClr val="000000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BFC85DCF-5011-40B6-A805-F431E6C2A509}"/>
                </a:ext>
              </a:extLst>
            </p:cNvPr>
            <p:cNvSpPr/>
            <p:nvPr/>
          </p:nvSpPr>
          <p:spPr>
            <a:xfrm>
              <a:off x="3298911" y="3273647"/>
              <a:ext cx="131061" cy="131061"/>
            </a:xfrm>
            <a:prstGeom prst="ellipse">
              <a:avLst/>
            </a:prstGeom>
            <a:noFill/>
            <a:ln>
              <a:solidFill>
                <a:srgbClr val="000000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EEBAE4C-A722-47EF-8A95-3D14120A6F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14850" y="2263509"/>
              <a:ext cx="436034" cy="4038601"/>
            </a:xfrm>
            <a:prstGeom prst="line">
              <a:avLst/>
            </a:prstGeom>
            <a:ln w="19050">
              <a:solidFill>
                <a:srgbClr val="96B0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9168A8D6-9B9E-421C-B580-3C4CBE736391}"/>
                </a:ext>
              </a:extLst>
            </p:cNvPr>
            <p:cNvSpPr/>
            <p:nvPr/>
          </p:nvSpPr>
          <p:spPr>
            <a:xfrm>
              <a:off x="4532182" y="2246573"/>
              <a:ext cx="1471612" cy="3956050"/>
            </a:xfrm>
            <a:custGeom>
              <a:avLst/>
              <a:gdLst>
                <a:gd name="connsiteX0" fmla="*/ 412750 w 1454150"/>
                <a:gd name="connsiteY0" fmla="*/ 19050 h 3956050"/>
                <a:gd name="connsiteX1" fmla="*/ 0 w 1454150"/>
                <a:gd name="connsiteY1" fmla="*/ 3956050 h 3956050"/>
                <a:gd name="connsiteX2" fmla="*/ 1276350 w 1454150"/>
                <a:gd name="connsiteY2" fmla="*/ 3924300 h 3956050"/>
                <a:gd name="connsiteX3" fmla="*/ 1454150 w 1454150"/>
                <a:gd name="connsiteY3" fmla="*/ 0 h 3956050"/>
                <a:gd name="connsiteX4" fmla="*/ 412750 w 1454150"/>
                <a:gd name="connsiteY4" fmla="*/ 19050 h 3956050"/>
                <a:gd name="connsiteX0" fmla="*/ 430212 w 1471612"/>
                <a:gd name="connsiteY0" fmla="*/ 19050 h 3956050"/>
                <a:gd name="connsiteX1" fmla="*/ 0 w 1471612"/>
                <a:gd name="connsiteY1" fmla="*/ 3956050 h 3956050"/>
                <a:gd name="connsiteX2" fmla="*/ 1293812 w 1471612"/>
                <a:gd name="connsiteY2" fmla="*/ 3924300 h 3956050"/>
                <a:gd name="connsiteX3" fmla="*/ 1471612 w 1471612"/>
                <a:gd name="connsiteY3" fmla="*/ 0 h 3956050"/>
                <a:gd name="connsiteX4" fmla="*/ 430212 w 1471612"/>
                <a:gd name="connsiteY4" fmla="*/ 19050 h 3956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1612" h="3956050">
                  <a:moveTo>
                    <a:pt x="430212" y="19050"/>
                  </a:moveTo>
                  <a:lnTo>
                    <a:pt x="0" y="3956050"/>
                  </a:lnTo>
                  <a:lnTo>
                    <a:pt x="1293812" y="3924300"/>
                  </a:lnTo>
                  <a:lnTo>
                    <a:pt x="1471612" y="0"/>
                  </a:lnTo>
                  <a:lnTo>
                    <a:pt x="430212" y="1905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BB6B7D9-B7DD-447F-A8F3-0C84DD343A69}"/>
                </a:ext>
              </a:extLst>
            </p:cNvPr>
            <p:cNvCxnSpPr>
              <a:cxnSpLocks/>
            </p:cNvCxnSpPr>
            <p:nvPr/>
          </p:nvCxnSpPr>
          <p:spPr>
            <a:xfrm>
              <a:off x="2448984" y="2246573"/>
              <a:ext cx="2501900" cy="16933"/>
            </a:xfrm>
            <a:prstGeom prst="line">
              <a:avLst/>
            </a:prstGeom>
            <a:ln w="76200" cap="rnd">
              <a:solidFill>
                <a:srgbClr val="D0DB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34309AF7-2380-4C56-A096-BB66DAD3CD51}"/>
                </a:ext>
              </a:extLst>
            </p:cNvPr>
            <p:cNvCxnSpPr>
              <a:cxnSpLocks/>
            </p:cNvCxnSpPr>
            <p:nvPr/>
          </p:nvCxnSpPr>
          <p:spPr>
            <a:xfrm>
              <a:off x="3233208" y="2680490"/>
              <a:ext cx="2338679" cy="0"/>
            </a:xfrm>
            <a:prstGeom prst="line">
              <a:avLst/>
            </a:prstGeom>
            <a:ln w="19050">
              <a:solidFill>
                <a:srgbClr val="000000">
                  <a:alpha val="50196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2D9576B4-8214-49E2-A77E-8BF0649DFE95}"/>
                </a:ext>
              </a:extLst>
            </p:cNvPr>
            <p:cNvCxnSpPr>
              <a:cxnSpLocks/>
              <a:stCxn id="134" idx="6"/>
            </p:cNvCxnSpPr>
            <p:nvPr/>
          </p:nvCxnSpPr>
          <p:spPr>
            <a:xfrm>
              <a:off x="3429972" y="3339178"/>
              <a:ext cx="2133978" cy="0"/>
            </a:xfrm>
            <a:prstGeom prst="line">
              <a:avLst/>
            </a:prstGeom>
            <a:ln w="19050">
              <a:solidFill>
                <a:srgbClr val="000000">
                  <a:alpha val="50196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ADB6E06E-CFDA-40B2-9BC9-C11A0D69F8EC}"/>
              </a:ext>
            </a:extLst>
          </p:cNvPr>
          <p:cNvSpPr txBox="1"/>
          <p:nvPr/>
        </p:nvSpPr>
        <p:spPr>
          <a:xfrm>
            <a:off x="4665251" y="1905895"/>
            <a:ext cx="13993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9.51</a:t>
            </a:r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EB4DA853-596B-4B5C-BC9F-500F69F93FFD}"/>
              </a:ext>
            </a:extLst>
          </p:cNvPr>
          <p:cNvCxnSpPr>
            <a:cxnSpLocks/>
          </p:cNvCxnSpPr>
          <p:nvPr/>
        </p:nvCxnSpPr>
        <p:spPr>
          <a:xfrm>
            <a:off x="4730923" y="3800991"/>
            <a:ext cx="698500" cy="0"/>
          </a:xfrm>
          <a:prstGeom prst="line">
            <a:avLst/>
          </a:prstGeom>
          <a:ln w="28575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41A85F07-EB08-4DD9-9D6A-D97A7E5349DF}"/>
              </a:ext>
            </a:extLst>
          </p:cNvPr>
          <p:cNvCxnSpPr>
            <a:cxnSpLocks/>
          </p:cNvCxnSpPr>
          <p:nvPr/>
        </p:nvCxnSpPr>
        <p:spPr>
          <a:xfrm>
            <a:off x="4485921" y="3462324"/>
            <a:ext cx="245002" cy="338667"/>
          </a:xfrm>
          <a:prstGeom prst="line">
            <a:avLst/>
          </a:prstGeom>
          <a:ln w="28575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5A5A6404-F9FB-485A-B77C-10BF85F7AB24}"/>
              </a:ext>
            </a:extLst>
          </p:cNvPr>
          <p:cNvSpPr txBox="1"/>
          <p:nvPr/>
        </p:nvSpPr>
        <p:spPr>
          <a:xfrm>
            <a:off x="4665251" y="3235467"/>
            <a:ext cx="13993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5.26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FAB1E772-AF66-4CF3-B7AB-AF009B1E9B82}"/>
              </a:ext>
            </a:extLst>
          </p:cNvPr>
          <p:cNvSpPr txBox="1"/>
          <p:nvPr/>
        </p:nvSpPr>
        <p:spPr>
          <a:xfrm>
            <a:off x="5501907" y="3296359"/>
            <a:ext cx="103598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Liters per Person per Year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0F38C93E-76A4-42E6-A924-A8807A5036E5}"/>
              </a:ext>
            </a:extLst>
          </p:cNvPr>
          <p:cNvSpPr txBox="1"/>
          <p:nvPr/>
        </p:nvSpPr>
        <p:spPr>
          <a:xfrm>
            <a:off x="5501907" y="1947336"/>
            <a:ext cx="103598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Liters per Person per Year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6067D9E6-C37C-4792-94F8-8A793367FEC7}"/>
              </a:ext>
            </a:extLst>
          </p:cNvPr>
          <p:cNvSpPr txBox="1"/>
          <p:nvPr/>
        </p:nvSpPr>
        <p:spPr>
          <a:xfrm>
            <a:off x="4714289" y="2973138"/>
            <a:ext cx="1617129" cy="307905"/>
          </a:xfrm>
          <a:prstGeom prst="rect">
            <a:avLst/>
          </a:prstGeom>
          <a:solidFill>
            <a:srgbClr val="F9C972"/>
          </a:solidFill>
        </p:spPr>
        <p:txBody>
          <a:bodyPr wrap="square" rtlCol="0">
            <a:spAutoFit/>
          </a:bodyPr>
          <a:lstStyle/>
          <a:p>
            <a:r>
              <a:rPr lang="en-US" sz="1401" b="1" dirty="0"/>
              <a:t>UNITED STATES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B8D7E307-FF63-4CD0-8EC8-9E012B8177C9}"/>
              </a:ext>
            </a:extLst>
          </p:cNvPr>
          <p:cNvSpPr txBox="1"/>
          <p:nvPr/>
        </p:nvSpPr>
        <p:spPr>
          <a:xfrm>
            <a:off x="4714291" y="1648292"/>
            <a:ext cx="1617129" cy="307905"/>
          </a:xfrm>
          <a:prstGeom prst="rect">
            <a:avLst/>
          </a:prstGeom>
          <a:solidFill>
            <a:srgbClr val="F0F1F2"/>
          </a:solidFill>
        </p:spPr>
        <p:txBody>
          <a:bodyPr wrap="square" rtlCol="0">
            <a:spAutoFit/>
          </a:bodyPr>
          <a:lstStyle/>
          <a:p>
            <a:r>
              <a:rPr lang="en-US" sz="1401" b="1" dirty="0"/>
              <a:t>GERMANY</a:t>
            </a:r>
            <a:endParaRPr lang="en-US" sz="1100" b="1" dirty="0"/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E19B92FB-B5AD-4065-B2C3-1B547F7F3592}"/>
              </a:ext>
            </a:extLst>
          </p:cNvPr>
          <p:cNvCxnSpPr/>
          <p:nvPr/>
        </p:nvCxnSpPr>
        <p:spPr>
          <a:xfrm>
            <a:off x="4738860" y="2435886"/>
            <a:ext cx="698500" cy="0"/>
          </a:xfrm>
          <a:prstGeom prst="line">
            <a:avLst/>
          </a:prstGeom>
          <a:ln w="28575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52F66E32-6FF0-42B2-A32F-6BC8945C0C5C}"/>
              </a:ext>
            </a:extLst>
          </p:cNvPr>
          <p:cNvCxnSpPr>
            <a:cxnSpLocks/>
          </p:cNvCxnSpPr>
          <p:nvPr/>
        </p:nvCxnSpPr>
        <p:spPr>
          <a:xfrm flipV="1">
            <a:off x="4493858" y="2435886"/>
            <a:ext cx="245002" cy="338667"/>
          </a:xfrm>
          <a:prstGeom prst="line">
            <a:avLst/>
          </a:prstGeom>
          <a:ln w="28575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95BE4209-C58D-4E2B-B343-C32EEB78317F}"/>
              </a:ext>
            </a:extLst>
          </p:cNvPr>
          <p:cNvSpPr txBox="1"/>
          <p:nvPr/>
        </p:nvSpPr>
        <p:spPr>
          <a:xfrm>
            <a:off x="416813" y="1057854"/>
            <a:ext cx="6439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Average annual per capita beer consumption, measured in liters of pure alcohol.</a:t>
            </a:r>
          </a:p>
        </p:txBody>
      </p:sp>
      <p:pic>
        <p:nvPicPr>
          <p:cNvPr id="164" name="Picture 163">
            <a:extLst>
              <a:ext uri="{FF2B5EF4-FFF2-40B4-BE49-F238E27FC236}">
                <a16:creationId xmlns:a16="http://schemas.microsoft.com/office/drawing/2014/main" id="{022EC584-F18D-4971-A571-AA31C289372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48" t="12981" r="10631" b="11762"/>
          <a:stretch/>
        </p:blipFill>
        <p:spPr>
          <a:xfrm>
            <a:off x="7347971" y="1422400"/>
            <a:ext cx="2742179" cy="2171700"/>
          </a:xfrm>
          <a:prstGeom prst="rect">
            <a:avLst/>
          </a:prstGeom>
        </p:spPr>
      </p:pic>
      <p:pic>
        <p:nvPicPr>
          <p:cNvPr id="166" name="Picture 165">
            <a:extLst>
              <a:ext uri="{FF2B5EF4-FFF2-40B4-BE49-F238E27FC236}">
                <a16:creationId xmlns:a16="http://schemas.microsoft.com/office/drawing/2014/main" id="{7B746AC3-812E-44C1-8069-1731C598CD9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44" t="13157" r="10235" b="11762"/>
          <a:stretch/>
        </p:blipFill>
        <p:spPr>
          <a:xfrm>
            <a:off x="7385049" y="4190999"/>
            <a:ext cx="2742179" cy="2166631"/>
          </a:xfrm>
          <a:prstGeom prst="rect">
            <a:avLst/>
          </a:prstGeom>
        </p:spPr>
      </p:pic>
      <p:sp>
        <p:nvSpPr>
          <p:cNvPr id="168" name="TextBox 167">
            <a:extLst>
              <a:ext uri="{FF2B5EF4-FFF2-40B4-BE49-F238E27FC236}">
                <a16:creationId xmlns:a16="http://schemas.microsoft.com/office/drawing/2014/main" id="{3ADE993A-A18D-4605-9EE9-261BD634D3BF}"/>
              </a:ext>
            </a:extLst>
          </p:cNvPr>
          <p:cNvSpPr txBox="1"/>
          <p:nvPr/>
        </p:nvSpPr>
        <p:spPr>
          <a:xfrm>
            <a:off x="7347971" y="3565121"/>
            <a:ext cx="6350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Belgium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EA3A1835-C9D3-456A-98AA-681462FF06C4}"/>
              </a:ext>
            </a:extLst>
          </p:cNvPr>
          <p:cNvSpPr txBox="1"/>
          <p:nvPr/>
        </p:nvSpPr>
        <p:spPr>
          <a:xfrm>
            <a:off x="8401559" y="3565121"/>
            <a:ext cx="6521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Australia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D2947E75-E960-4657-9F72-7B068CDFFCC1}"/>
              </a:ext>
            </a:extLst>
          </p:cNvPr>
          <p:cNvSpPr txBox="1"/>
          <p:nvPr/>
        </p:nvSpPr>
        <p:spPr>
          <a:xfrm>
            <a:off x="9475669" y="3562230"/>
            <a:ext cx="6350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Eswatini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486AB885-47AB-44E7-AD65-1A932E3D07CA}"/>
              </a:ext>
            </a:extLst>
          </p:cNvPr>
          <p:cNvSpPr txBox="1"/>
          <p:nvPr/>
        </p:nvSpPr>
        <p:spPr>
          <a:xfrm>
            <a:off x="8991640" y="3565121"/>
            <a:ext cx="6350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Ireland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79ED4480-D696-439F-9E19-7F94CAE9025A}"/>
              </a:ext>
            </a:extLst>
          </p:cNvPr>
          <p:cNvSpPr txBox="1"/>
          <p:nvPr/>
        </p:nvSpPr>
        <p:spPr>
          <a:xfrm>
            <a:off x="7858294" y="3566896"/>
            <a:ext cx="6746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Germany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C31072A4-C747-4FC7-9F87-D58BFC5EBB9D}"/>
              </a:ext>
            </a:extLst>
          </p:cNvPr>
          <p:cNvSpPr txBox="1"/>
          <p:nvPr/>
        </p:nvSpPr>
        <p:spPr>
          <a:xfrm>
            <a:off x="7261225" y="6345587"/>
            <a:ext cx="7522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Mauritania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3475BD82-60E0-43A0-BC61-E5F607C61EE3}"/>
              </a:ext>
            </a:extLst>
          </p:cNvPr>
          <p:cNvSpPr txBox="1"/>
          <p:nvPr/>
        </p:nvSpPr>
        <p:spPr>
          <a:xfrm>
            <a:off x="8392979" y="6339805"/>
            <a:ext cx="8284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Afghanistan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27F4AEA7-D43D-490D-A82A-A97884E55F82}"/>
              </a:ext>
            </a:extLst>
          </p:cNvPr>
          <p:cNvSpPr txBox="1"/>
          <p:nvPr/>
        </p:nvSpPr>
        <p:spPr>
          <a:xfrm>
            <a:off x="9548969" y="6342696"/>
            <a:ext cx="7808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Bangladesh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04876B0E-4BDD-4A24-B125-DBDE47EB4BCB}"/>
              </a:ext>
            </a:extLst>
          </p:cNvPr>
          <p:cNvSpPr txBox="1"/>
          <p:nvPr/>
        </p:nvSpPr>
        <p:spPr>
          <a:xfrm>
            <a:off x="9042280" y="6343204"/>
            <a:ext cx="6350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Pakistan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35843B1E-6AF0-4CB2-A232-757D2B091658}"/>
              </a:ext>
            </a:extLst>
          </p:cNvPr>
          <p:cNvSpPr txBox="1"/>
          <p:nvPr/>
        </p:nvSpPr>
        <p:spPr>
          <a:xfrm>
            <a:off x="7918129" y="6342696"/>
            <a:ext cx="6746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Somalia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2532A958-148D-462D-A49A-F570D82A375C}"/>
              </a:ext>
            </a:extLst>
          </p:cNvPr>
          <p:cNvSpPr txBox="1"/>
          <p:nvPr/>
        </p:nvSpPr>
        <p:spPr>
          <a:xfrm>
            <a:off x="8322265" y="949105"/>
            <a:ext cx="1617129" cy="307905"/>
          </a:xfrm>
          <a:prstGeom prst="rect">
            <a:avLst/>
          </a:prstGeom>
          <a:solidFill>
            <a:srgbClr val="F78E75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401" b="1" dirty="0"/>
              <a:t>Top 5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63B265C4-B09F-41C9-AA98-C836204B9CE6}"/>
              </a:ext>
            </a:extLst>
          </p:cNvPr>
          <p:cNvSpPr txBox="1"/>
          <p:nvPr/>
        </p:nvSpPr>
        <p:spPr>
          <a:xfrm>
            <a:off x="8322265" y="3924351"/>
            <a:ext cx="1617129" cy="307905"/>
          </a:xfrm>
          <a:prstGeom prst="rect">
            <a:avLst/>
          </a:prstGeom>
          <a:solidFill>
            <a:srgbClr val="F78E75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401" b="1" dirty="0"/>
              <a:t>Bottom 5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5896F230-F2C7-44D5-9EC7-B988B4DD91B3}"/>
              </a:ext>
            </a:extLst>
          </p:cNvPr>
          <p:cNvSpPr txBox="1"/>
          <p:nvPr/>
        </p:nvSpPr>
        <p:spPr>
          <a:xfrm rot="16200000">
            <a:off x="7147483" y="2841804"/>
            <a:ext cx="10359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9.25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2F78100B-B485-497C-8166-C23F8522E6A1}"/>
              </a:ext>
            </a:extLst>
          </p:cNvPr>
          <p:cNvSpPr txBox="1"/>
          <p:nvPr/>
        </p:nvSpPr>
        <p:spPr>
          <a:xfrm rot="16200000">
            <a:off x="7649352" y="2841804"/>
            <a:ext cx="10359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9.51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C50C2867-14DE-4655-BC47-71E82EF203BA}"/>
              </a:ext>
            </a:extLst>
          </p:cNvPr>
          <p:cNvSpPr txBox="1"/>
          <p:nvPr/>
        </p:nvSpPr>
        <p:spPr>
          <a:xfrm rot="16200000">
            <a:off x="8201262" y="2841804"/>
            <a:ext cx="10359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9.70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04B490C8-A2E7-49FD-98A9-A684F40F9515}"/>
              </a:ext>
            </a:extLst>
          </p:cNvPr>
          <p:cNvSpPr txBox="1"/>
          <p:nvPr/>
        </p:nvSpPr>
        <p:spPr>
          <a:xfrm rot="16200000">
            <a:off x="8729962" y="2841804"/>
            <a:ext cx="10359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9.96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348C51C2-D986-4113-83B1-FD732E77E44C}"/>
              </a:ext>
            </a:extLst>
          </p:cNvPr>
          <p:cNvSpPr txBox="1"/>
          <p:nvPr/>
        </p:nvSpPr>
        <p:spPr>
          <a:xfrm rot="16200000">
            <a:off x="9274645" y="2841804"/>
            <a:ext cx="10359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10.21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324BF682-9C54-4BA2-BCAD-35AB08791303}"/>
              </a:ext>
            </a:extLst>
          </p:cNvPr>
          <p:cNvSpPr txBox="1"/>
          <p:nvPr/>
        </p:nvSpPr>
        <p:spPr>
          <a:xfrm rot="16200000">
            <a:off x="7147482" y="5623812"/>
            <a:ext cx="10359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0.040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4AD4B29A-AAC2-433D-80F7-3649E7C247AE}"/>
              </a:ext>
            </a:extLst>
          </p:cNvPr>
          <p:cNvSpPr txBox="1"/>
          <p:nvPr/>
        </p:nvSpPr>
        <p:spPr>
          <a:xfrm rot="16200000">
            <a:off x="7649351" y="5623812"/>
            <a:ext cx="10359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0.030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56AEF2C7-A69C-4819-96CD-5A9A3B5E83DB}"/>
              </a:ext>
            </a:extLst>
          </p:cNvPr>
          <p:cNvSpPr txBox="1"/>
          <p:nvPr/>
        </p:nvSpPr>
        <p:spPr>
          <a:xfrm rot="16200000">
            <a:off x="8201261" y="5623812"/>
            <a:ext cx="10359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0.011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7F4DDD79-F5BA-45CA-885A-5F49AF3637B4}"/>
              </a:ext>
            </a:extLst>
          </p:cNvPr>
          <p:cNvSpPr txBox="1"/>
          <p:nvPr/>
        </p:nvSpPr>
        <p:spPr>
          <a:xfrm rot="16200000">
            <a:off x="8729961" y="5623812"/>
            <a:ext cx="10359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0.010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2DA70D72-0F68-4390-8E5F-407DBD31F088}"/>
              </a:ext>
            </a:extLst>
          </p:cNvPr>
          <p:cNvSpPr txBox="1"/>
          <p:nvPr/>
        </p:nvSpPr>
        <p:spPr>
          <a:xfrm rot="16200000">
            <a:off x="9274644" y="5623812"/>
            <a:ext cx="10359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0.001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158A17A3-75A5-402F-8860-ACA148B18174}"/>
              </a:ext>
            </a:extLst>
          </p:cNvPr>
          <p:cNvSpPr txBox="1"/>
          <p:nvPr/>
        </p:nvSpPr>
        <p:spPr>
          <a:xfrm>
            <a:off x="3943126" y="4314825"/>
            <a:ext cx="30307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global beer consumption rate has been decreasing in nearly all countries for the past few decades.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64D9C553-7F19-480F-91C5-B38EACAF52C7}"/>
              </a:ext>
            </a:extLst>
          </p:cNvPr>
          <p:cNvSpPr txBox="1"/>
          <p:nvPr/>
        </p:nvSpPr>
        <p:spPr>
          <a:xfrm>
            <a:off x="416813" y="6548172"/>
            <a:ext cx="6439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WHO Global Health Observatory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405A28CB-E799-4AE3-BB50-54AEEBE6623C}"/>
              </a:ext>
            </a:extLst>
          </p:cNvPr>
          <p:cNvSpPr txBox="1"/>
          <p:nvPr/>
        </p:nvSpPr>
        <p:spPr>
          <a:xfrm>
            <a:off x="3943126" y="5401547"/>
            <a:ext cx="30307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Despite this decrease, the popularity of independent craft, brewing is on the rise in the United States. 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BCDAC55D-4125-45E9-84F7-D5926EDE2FE6}"/>
              </a:ext>
            </a:extLst>
          </p:cNvPr>
          <p:cNvSpPr txBox="1"/>
          <p:nvPr/>
        </p:nvSpPr>
        <p:spPr>
          <a:xfrm>
            <a:off x="10183429" y="1983975"/>
            <a:ext cx="18715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Countries with the  highest peak beer consumption in the past 60 years.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2333DD3D-4AEE-4833-872B-B30A06692D82}"/>
              </a:ext>
            </a:extLst>
          </p:cNvPr>
          <p:cNvSpPr txBox="1"/>
          <p:nvPr/>
        </p:nvSpPr>
        <p:spPr>
          <a:xfrm>
            <a:off x="10110670" y="4724439"/>
            <a:ext cx="200857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Countries with predominant religious views opposing alcohol naturally have the lowest consumption rates</a:t>
            </a:r>
          </a:p>
        </p:txBody>
      </p:sp>
    </p:spTree>
    <p:extLst>
      <p:ext uri="{BB962C8B-B14F-4D97-AF65-F5344CB8AC3E}">
        <p14:creationId xmlns:p14="http://schemas.microsoft.com/office/powerpoint/2010/main" val="1383106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128</TotalTime>
  <Words>134</Words>
  <Application>Microsoft Office PowerPoint</Application>
  <PresentationFormat>Widescreen</PresentationFormat>
  <Paragraphs>42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Evan Chaffey</dc:creator>
  <cp:lastModifiedBy>Evan Chaffey</cp:lastModifiedBy>
  <cp:revision>3</cp:revision>
  <dcterms:created xsi:type="dcterms:W3CDTF">2022-03-30T22:33:54Z</dcterms:created>
  <dcterms:modified xsi:type="dcterms:W3CDTF">2022-03-31T00:42:42Z</dcterms:modified>
</cp:coreProperties>
</file>