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874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151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7792"/>
            <a:ext cx="10363200" cy="65261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45571"/>
            <a:ext cx="9144000" cy="45257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98008"/>
            <a:ext cx="2628900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98008"/>
            <a:ext cx="7734300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3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673288"/>
            <a:ext cx="10515600" cy="779748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544536"/>
            <a:ext cx="10515600" cy="410051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990042"/>
            <a:ext cx="518160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990042"/>
            <a:ext cx="518160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98012"/>
            <a:ext cx="10515600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595179"/>
            <a:ext cx="5157787" cy="225202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847205"/>
            <a:ext cx="515778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595179"/>
            <a:ext cx="5183188" cy="225202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847205"/>
            <a:ext cx="5183188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49680"/>
            <a:ext cx="3932237" cy="43738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98966"/>
            <a:ext cx="6172200" cy="1332124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623560"/>
            <a:ext cx="3932237" cy="10418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49680"/>
            <a:ext cx="3932237" cy="43738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98966"/>
            <a:ext cx="6172200" cy="1332124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623560"/>
            <a:ext cx="3932237" cy="10418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8012"/>
            <a:ext cx="10515600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990042"/>
            <a:ext cx="10515600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7374028"/>
            <a:ext cx="274320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4677-3E63-4E6E-AE37-16BDDEFAFAA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7374028"/>
            <a:ext cx="411480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7374028"/>
            <a:ext cx="274320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CEF4-7E2B-428E-A762-31B7DB8FB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00B954-3624-4980-A8BA-581064F2B4E0}"/>
              </a:ext>
            </a:extLst>
          </p:cNvPr>
          <p:cNvCxnSpPr>
            <a:cxnSpLocks/>
          </p:cNvCxnSpPr>
          <p:nvPr/>
        </p:nvCxnSpPr>
        <p:spPr>
          <a:xfrm>
            <a:off x="2256817" y="247314"/>
            <a:ext cx="0" cy="15689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8EA4B-0724-4BEB-8569-A6D5EF41028C}"/>
              </a:ext>
            </a:extLst>
          </p:cNvPr>
          <p:cNvCxnSpPr>
            <a:cxnSpLocks/>
          </p:cNvCxnSpPr>
          <p:nvPr/>
        </p:nvCxnSpPr>
        <p:spPr>
          <a:xfrm>
            <a:off x="2256821" y="1816236"/>
            <a:ext cx="1506661" cy="142453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C80DAA-BBF1-4582-833A-8EF9958DEE71}"/>
              </a:ext>
            </a:extLst>
          </p:cNvPr>
          <p:cNvCxnSpPr>
            <a:cxnSpLocks/>
          </p:cNvCxnSpPr>
          <p:nvPr/>
        </p:nvCxnSpPr>
        <p:spPr>
          <a:xfrm>
            <a:off x="3763482" y="3240771"/>
            <a:ext cx="252181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2771D9-2E2D-48E7-8EBE-C4C64233DA5B}"/>
              </a:ext>
            </a:extLst>
          </p:cNvPr>
          <p:cNvCxnSpPr>
            <a:cxnSpLocks/>
          </p:cNvCxnSpPr>
          <p:nvPr/>
        </p:nvCxnSpPr>
        <p:spPr>
          <a:xfrm>
            <a:off x="6285297" y="3240771"/>
            <a:ext cx="2107932" cy="1771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680C3A-B6B6-45B0-B629-9ED6E1B377ED}"/>
              </a:ext>
            </a:extLst>
          </p:cNvPr>
          <p:cNvSpPr txBox="1"/>
          <p:nvPr/>
        </p:nvSpPr>
        <p:spPr>
          <a:xfrm>
            <a:off x="1684114" y="546394"/>
            <a:ext cx="920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INIMUM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MERICA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DB867-8B8A-4ED2-B68B-5316D26B23B2}"/>
              </a:ext>
            </a:extLst>
          </p:cNvPr>
          <p:cNvSpPr/>
          <p:nvPr/>
        </p:nvSpPr>
        <p:spPr>
          <a:xfrm>
            <a:off x="2256820" y="4741493"/>
            <a:ext cx="3649887" cy="235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Chaffey</dc:creator>
  <cp:lastModifiedBy>Evan Chaffey</cp:lastModifiedBy>
  <cp:revision>1</cp:revision>
  <dcterms:created xsi:type="dcterms:W3CDTF">2022-04-05T14:20:43Z</dcterms:created>
  <dcterms:modified xsi:type="dcterms:W3CDTF">2022-04-06T13:33:45Z</dcterms:modified>
</cp:coreProperties>
</file>