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83" r:id="rId4"/>
    <p:sldId id="284" r:id="rId5"/>
    <p:sldId id="286" r:id="rId6"/>
    <p:sldId id="287" r:id="rId7"/>
    <p:sldId id="285" r:id="rId8"/>
    <p:sldId id="288" r:id="rId9"/>
    <p:sldId id="289" r:id="rId10"/>
    <p:sldId id="290" r:id="rId11"/>
    <p:sldId id="291" r:id="rId12"/>
    <p:sldId id="292" r:id="rId13"/>
    <p:sldId id="263" r:id="rId14"/>
    <p:sldId id="258" r:id="rId15"/>
    <p:sldId id="293" r:id="rId16"/>
    <p:sldId id="257" r:id="rId17"/>
    <p:sldId id="261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.chalkanova elena.chalkanova" initials="ee" lastIdx="1" clrIdx="0">
    <p:extLst>
      <p:ext uri="{19B8F6BF-5375-455C-9EA6-DF929625EA0E}">
        <p15:presenceInfo xmlns:p15="http://schemas.microsoft.com/office/powerpoint/2012/main" userId="9d923dc841210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5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65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19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c3506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9c3506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a061307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0a061307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0a06130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0a06130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0a06130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0a06130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86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6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54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5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6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1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office.org/product/draw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conarchive.com/show/mega-pack-2-icons-by-ncrow/OpenOffice-Draw-icon.html" TargetMode="External"/><Relationship Id="rId5" Type="http://schemas.openxmlformats.org/officeDocument/2006/relationships/hyperlink" Target="https://jeraff.ru/bg/instrukcii-po-ispolzovaniyu-open-office-draw-podgotovil-risovanie-ramok-i/" TargetMode="External"/><Relationship Id="rId4" Type="http://schemas.openxmlformats.org/officeDocument/2006/relationships/hyperlink" Target="https://www.openoffice.org/documentation/manuals/oooauthors/DrawGuide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CorelDR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216100" y="1137750"/>
            <a:ext cx="4270500" cy="24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OpenOffice Draw</a:t>
            </a:r>
            <a:endParaRPr b="0"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216100" y="3557850"/>
            <a:ext cx="4756074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Елена </a:t>
            </a:r>
            <a:r>
              <a:rPr lang="bg-BG" dirty="0" err="1"/>
              <a:t>Чалканова</a:t>
            </a:r>
            <a:r>
              <a:rPr lang="bg-BG" dirty="0"/>
              <a:t> </a:t>
            </a:r>
            <a:r>
              <a:rPr lang="en-US" dirty="0"/>
              <a:t>&amp;</a:t>
            </a:r>
            <a:r>
              <a:rPr lang="bg-BG" dirty="0"/>
              <a:t> Божидар Киров 12,,Д“ 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644200" y="1026519"/>
            <a:ext cx="3086326" cy="3090464"/>
            <a:chOff x="3107628" y="1333600"/>
            <a:chExt cx="2928759" cy="2932686"/>
          </a:xfrm>
        </p:grpSpPr>
        <p:sp>
          <p:nvSpPr>
            <p:cNvPr id="59" name="Google Shape;59;p15"/>
            <p:cNvSpPr/>
            <p:nvPr/>
          </p:nvSpPr>
          <p:spPr>
            <a:xfrm>
              <a:off x="3922874" y="1333600"/>
              <a:ext cx="1300042" cy="1242547"/>
            </a:xfrm>
            <a:custGeom>
              <a:avLst/>
              <a:gdLst/>
              <a:ahLst/>
              <a:cxnLst/>
              <a:rect l="l" t="t" r="r" b="b"/>
              <a:pathLst>
                <a:path w="20486" h="19580" extrusionOk="0">
                  <a:moveTo>
                    <a:pt x="10243" y="1"/>
                  </a:moveTo>
                  <a:cubicBezTo>
                    <a:pt x="7347" y="1"/>
                    <a:pt x="4570" y="556"/>
                    <a:pt x="2028" y="1507"/>
                  </a:cubicBezTo>
                  <a:cubicBezTo>
                    <a:pt x="612" y="2056"/>
                    <a:pt x="0" y="3709"/>
                    <a:pt x="723" y="5007"/>
                  </a:cubicBezTo>
                  <a:lnTo>
                    <a:pt x="8104" y="18319"/>
                  </a:lnTo>
                  <a:cubicBezTo>
                    <a:pt x="8566" y="19159"/>
                    <a:pt x="9405" y="19579"/>
                    <a:pt x="10243" y="19579"/>
                  </a:cubicBezTo>
                  <a:cubicBezTo>
                    <a:pt x="11082" y="19579"/>
                    <a:pt x="11920" y="19159"/>
                    <a:pt x="12382" y="18319"/>
                  </a:cubicBezTo>
                  <a:lnTo>
                    <a:pt x="19763" y="5007"/>
                  </a:lnTo>
                  <a:cubicBezTo>
                    <a:pt x="20486" y="3709"/>
                    <a:pt x="19847" y="2056"/>
                    <a:pt x="18458" y="1507"/>
                  </a:cubicBezTo>
                  <a:cubicBezTo>
                    <a:pt x="15916" y="556"/>
                    <a:pt x="13139" y="1"/>
                    <a:pt x="10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90527" y="1598220"/>
              <a:ext cx="1345860" cy="1176866"/>
            </a:xfrm>
            <a:custGeom>
              <a:avLst/>
              <a:gdLst/>
              <a:ahLst/>
              <a:cxnLst/>
              <a:rect l="l" t="t" r="r" b="b"/>
              <a:pathLst>
                <a:path w="21208" h="18545" extrusionOk="0">
                  <a:moveTo>
                    <a:pt x="10575" y="0"/>
                  </a:moveTo>
                  <a:cubicBezTo>
                    <a:pt x="9715" y="0"/>
                    <a:pt x="8871" y="453"/>
                    <a:pt x="8416" y="1275"/>
                  </a:cubicBezTo>
                  <a:lnTo>
                    <a:pt x="896" y="14871"/>
                  </a:lnTo>
                  <a:cubicBezTo>
                    <a:pt x="0" y="16489"/>
                    <a:pt x="1188" y="18489"/>
                    <a:pt x="3035" y="18517"/>
                  </a:cubicBezTo>
                  <a:lnTo>
                    <a:pt x="18576" y="18545"/>
                  </a:lnTo>
                  <a:cubicBezTo>
                    <a:pt x="20076" y="18545"/>
                    <a:pt x="21207" y="17218"/>
                    <a:pt x="21006" y="15739"/>
                  </a:cubicBezTo>
                  <a:cubicBezTo>
                    <a:pt x="20166" y="9517"/>
                    <a:pt x="16812" y="4108"/>
                    <a:pt x="12034" y="490"/>
                  </a:cubicBezTo>
                  <a:cubicBezTo>
                    <a:pt x="11594" y="158"/>
                    <a:pt x="11082" y="0"/>
                    <a:pt x="10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107628" y="1598220"/>
              <a:ext cx="1345923" cy="1173375"/>
            </a:xfrm>
            <a:custGeom>
              <a:avLst/>
              <a:gdLst/>
              <a:ahLst/>
              <a:cxnLst/>
              <a:rect l="l" t="t" r="r" b="b"/>
              <a:pathLst>
                <a:path w="21209" h="18490" extrusionOk="0">
                  <a:moveTo>
                    <a:pt x="10640" y="0"/>
                  </a:moveTo>
                  <a:cubicBezTo>
                    <a:pt x="10130" y="0"/>
                    <a:pt x="9614" y="158"/>
                    <a:pt x="9174" y="490"/>
                  </a:cubicBezTo>
                  <a:cubicBezTo>
                    <a:pt x="4431" y="4080"/>
                    <a:pt x="1098" y="9490"/>
                    <a:pt x="230" y="15656"/>
                  </a:cubicBezTo>
                  <a:cubicBezTo>
                    <a:pt x="1" y="17128"/>
                    <a:pt x="1161" y="18461"/>
                    <a:pt x="2633" y="18461"/>
                  </a:cubicBezTo>
                  <a:lnTo>
                    <a:pt x="18174" y="18489"/>
                  </a:lnTo>
                  <a:cubicBezTo>
                    <a:pt x="20021" y="18489"/>
                    <a:pt x="21208" y="16489"/>
                    <a:pt x="20312" y="14843"/>
                  </a:cubicBezTo>
                  <a:lnTo>
                    <a:pt x="12792" y="1275"/>
                  </a:lnTo>
                  <a:cubicBezTo>
                    <a:pt x="12355" y="453"/>
                    <a:pt x="11506" y="0"/>
                    <a:pt x="10640" y="0"/>
                  </a:cubicBezTo>
                  <a:close/>
                </a:path>
              </a:pathLst>
            </a:custGeom>
            <a:solidFill>
              <a:srgbClr val="016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07628" y="2824798"/>
              <a:ext cx="1347637" cy="1176866"/>
            </a:xfrm>
            <a:custGeom>
              <a:avLst/>
              <a:gdLst/>
              <a:ahLst/>
              <a:cxnLst/>
              <a:rect l="l" t="t" r="r" b="b"/>
              <a:pathLst>
                <a:path w="21236" h="18545" extrusionOk="0">
                  <a:moveTo>
                    <a:pt x="2633" y="0"/>
                  </a:moveTo>
                  <a:cubicBezTo>
                    <a:pt x="1161" y="0"/>
                    <a:pt x="1" y="1327"/>
                    <a:pt x="202" y="2806"/>
                  </a:cubicBezTo>
                  <a:cubicBezTo>
                    <a:pt x="1070" y="9028"/>
                    <a:pt x="4397" y="14437"/>
                    <a:pt x="9174" y="18055"/>
                  </a:cubicBezTo>
                  <a:cubicBezTo>
                    <a:pt x="9614" y="18387"/>
                    <a:pt x="10130" y="18544"/>
                    <a:pt x="10640" y="18544"/>
                  </a:cubicBezTo>
                  <a:cubicBezTo>
                    <a:pt x="11506" y="18544"/>
                    <a:pt x="12355" y="18091"/>
                    <a:pt x="12792" y="17270"/>
                  </a:cubicBezTo>
                  <a:lnTo>
                    <a:pt x="20312" y="3674"/>
                  </a:lnTo>
                  <a:cubicBezTo>
                    <a:pt x="21236" y="2056"/>
                    <a:pt x="20055" y="56"/>
                    <a:pt x="18174" y="28"/>
                  </a:cubicBezTo>
                  <a:lnTo>
                    <a:pt x="2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90527" y="2828289"/>
              <a:ext cx="1345860" cy="1173375"/>
            </a:xfrm>
            <a:custGeom>
              <a:avLst/>
              <a:gdLst/>
              <a:ahLst/>
              <a:cxnLst/>
              <a:rect l="l" t="t" r="r" b="b"/>
              <a:pathLst>
                <a:path w="21208" h="18490" extrusionOk="0">
                  <a:moveTo>
                    <a:pt x="3062" y="1"/>
                  </a:moveTo>
                  <a:cubicBezTo>
                    <a:pt x="1188" y="1"/>
                    <a:pt x="0" y="2001"/>
                    <a:pt x="924" y="3646"/>
                  </a:cubicBezTo>
                  <a:lnTo>
                    <a:pt x="8416" y="17215"/>
                  </a:lnTo>
                  <a:cubicBezTo>
                    <a:pt x="8871" y="18036"/>
                    <a:pt x="9715" y="18489"/>
                    <a:pt x="10575" y="18489"/>
                  </a:cubicBezTo>
                  <a:cubicBezTo>
                    <a:pt x="11082" y="18489"/>
                    <a:pt x="11594" y="18332"/>
                    <a:pt x="12034" y="18000"/>
                  </a:cubicBezTo>
                  <a:cubicBezTo>
                    <a:pt x="16812" y="14410"/>
                    <a:pt x="20138" y="9028"/>
                    <a:pt x="21006" y="2834"/>
                  </a:cubicBezTo>
                  <a:cubicBezTo>
                    <a:pt x="21207" y="1362"/>
                    <a:pt x="20076" y="29"/>
                    <a:pt x="18576" y="29"/>
                  </a:cubicBezTo>
                  <a:lnTo>
                    <a:pt x="30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22874" y="3023739"/>
              <a:ext cx="1300042" cy="1242547"/>
            </a:xfrm>
            <a:custGeom>
              <a:avLst/>
              <a:gdLst/>
              <a:ahLst/>
              <a:cxnLst/>
              <a:rect l="l" t="t" r="r" b="b"/>
              <a:pathLst>
                <a:path w="20486" h="19580" extrusionOk="0">
                  <a:moveTo>
                    <a:pt x="10243" y="1"/>
                  </a:moveTo>
                  <a:cubicBezTo>
                    <a:pt x="9405" y="1"/>
                    <a:pt x="8566" y="421"/>
                    <a:pt x="8104" y="1261"/>
                  </a:cubicBezTo>
                  <a:lnTo>
                    <a:pt x="723" y="14573"/>
                  </a:lnTo>
                  <a:cubicBezTo>
                    <a:pt x="0" y="15871"/>
                    <a:pt x="612" y="17524"/>
                    <a:pt x="2028" y="18072"/>
                  </a:cubicBezTo>
                  <a:cubicBezTo>
                    <a:pt x="4570" y="19024"/>
                    <a:pt x="7347" y="19579"/>
                    <a:pt x="10243" y="19579"/>
                  </a:cubicBezTo>
                  <a:cubicBezTo>
                    <a:pt x="13139" y="19579"/>
                    <a:pt x="15916" y="19024"/>
                    <a:pt x="18458" y="18072"/>
                  </a:cubicBezTo>
                  <a:cubicBezTo>
                    <a:pt x="19847" y="17524"/>
                    <a:pt x="20486" y="15871"/>
                    <a:pt x="19763" y="14573"/>
                  </a:cubicBezTo>
                  <a:lnTo>
                    <a:pt x="12382" y="1261"/>
                  </a:lnTo>
                  <a:cubicBezTo>
                    <a:pt x="11920" y="421"/>
                    <a:pt x="11082" y="1"/>
                    <a:pt x="10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020282" y="2247966"/>
              <a:ext cx="1105219" cy="1103950"/>
            </a:xfrm>
            <a:custGeom>
              <a:avLst/>
              <a:gdLst/>
              <a:ahLst/>
              <a:cxnLst/>
              <a:rect l="l" t="t" r="r" b="b"/>
              <a:pathLst>
                <a:path w="17416" h="17396" extrusionOk="0">
                  <a:moveTo>
                    <a:pt x="8708" y="0"/>
                  </a:moveTo>
                  <a:cubicBezTo>
                    <a:pt x="3903" y="0"/>
                    <a:pt x="0" y="3882"/>
                    <a:pt x="0" y="8715"/>
                  </a:cubicBezTo>
                  <a:cubicBezTo>
                    <a:pt x="0" y="13514"/>
                    <a:pt x="3903" y="17395"/>
                    <a:pt x="8708" y="17395"/>
                  </a:cubicBezTo>
                  <a:cubicBezTo>
                    <a:pt x="13513" y="17395"/>
                    <a:pt x="17416" y="13514"/>
                    <a:pt x="17416" y="8715"/>
                  </a:cubicBezTo>
                  <a:cubicBezTo>
                    <a:pt x="17416" y="3882"/>
                    <a:pt x="13513" y="0"/>
                    <a:pt x="8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C2E38886-17D7-4862-80BD-3F02EDD3778B}"/>
              </a:ext>
            </a:extLst>
          </p:cNvPr>
          <p:cNvSpPr/>
          <p:nvPr/>
        </p:nvSpPr>
        <p:spPr>
          <a:xfrm>
            <a:off x="1531180" y="1968664"/>
            <a:ext cx="1242685" cy="11847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8" name="Picture 4" descr="OpenOffice Draw Icon | Mega Pack 2 Iconset | ncrow">
            <a:extLst>
              <a:ext uri="{FF2B5EF4-FFF2-40B4-BE49-F238E27FC236}">
                <a16:creationId xmlns:a16="http://schemas.microsoft.com/office/drawing/2014/main" id="{8CA33198-FEA9-4BA3-BAE9-D5B537D0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1" y="2123408"/>
            <a:ext cx="839530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79;p18">
            <a:extLst>
              <a:ext uri="{FF2B5EF4-FFF2-40B4-BE49-F238E27FC236}">
                <a16:creationId xmlns:a16="http://schemas.microsoft.com/office/drawing/2014/main" id="{722FF790-39C4-479C-9C89-72968B9C298C}"/>
              </a:ext>
            </a:extLst>
          </p:cNvPr>
          <p:cNvGrpSpPr/>
          <p:nvPr/>
        </p:nvGrpSpPr>
        <p:grpSpPr>
          <a:xfrm>
            <a:off x="417001" y="396047"/>
            <a:ext cx="6132655" cy="2175703"/>
            <a:chOff x="6146250" y="656936"/>
            <a:chExt cx="6132655" cy="2175703"/>
          </a:xfrm>
        </p:grpSpPr>
        <p:sp>
          <p:nvSpPr>
            <p:cNvPr id="19" name="Google Shape;180;p18">
              <a:extLst>
                <a:ext uri="{FF2B5EF4-FFF2-40B4-BE49-F238E27FC236}">
                  <a16:creationId xmlns:a16="http://schemas.microsoft.com/office/drawing/2014/main" id="{7D9BFC91-086C-43F1-99CC-7461DF72B1C9}"/>
                </a:ext>
              </a:extLst>
            </p:cNvPr>
            <p:cNvSpPr txBox="1"/>
            <p:nvPr/>
          </p:nvSpPr>
          <p:spPr>
            <a:xfrm>
              <a:off x="6146250" y="656936"/>
              <a:ext cx="61326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Трансформации в графично изображение</a:t>
              </a:r>
              <a:endParaRPr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81;p18">
              <a:extLst>
                <a:ext uri="{FF2B5EF4-FFF2-40B4-BE49-F238E27FC236}">
                  <a16:creationId xmlns:a16="http://schemas.microsoft.com/office/drawing/2014/main" id="{7B6381D1-1F8B-4328-B50D-0923E4529CA9}"/>
                </a:ext>
              </a:extLst>
            </p:cNvPr>
            <p:cNvSpPr txBox="1"/>
            <p:nvPr/>
          </p:nvSpPr>
          <p:spPr>
            <a:xfrm>
              <a:off x="7094207" y="2297739"/>
              <a:ext cx="320704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OpenOffice Draw </a:t>
              </a: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можем да трансформираме едно изображение от менюто </a:t>
              </a: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Modify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182;p18">
              <a:extLst>
                <a:ext uri="{FF2B5EF4-FFF2-40B4-BE49-F238E27FC236}">
                  <a16:creationId xmlns:a16="http://schemas.microsoft.com/office/drawing/2014/main" id="{2E9750EA-821B-4A3E-BEC3-85F74B2D45FF}"/>
                </a:ext>
              </a:extLst>
            </p:cNvPr>
            <p:cNvSpPr/>
            <p:nvPr/>
          </p:nvSpPr>
          <p:spPr>
            <a:xfrm>
              <a:off x="6359490" y="656936"/>
              <a:ext cx="532252" cy="497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DF76958-895F-46A1-A86D-60A5470E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07" y="1137347"/>
            <a:ext cx="1662549" cy="36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05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79;p18">
            <a:extLst>
              <a:ext uri="{FF2B5EF4-FFF2-40B4-BE49-F238E27FC236}">
                <a16:creationId xmlns:a16="http://schemas.microsoft.com/office/drawing/2014/main" id="{722FF790-39C4-479C-9C89-72968B9C298C}"/>
              </a:ext>
            </a:extLst>
          </p:cNvPr>
          <p:cNvGrpSpPr/>
          <p:nvPr/>
        </p:nvGrpSpPr>
        <p:grpSpPr>
          <a:xfrm>
            <a:off x="417001" y="396047"/>
            <a:ext cx="6132655" cy="1666060"/>
            <a:chOff x="6146250" y="656936"/>
            <a:chExt cx="6132655" cy="1666060"/>
          </a:xfrm>
        </p:grpSpPr>
        <p:sp>
          <p:nvSpPr>
            <p:cNvPr id="19" name="Google Shape;180;p18">
              <a:extLst>
                <a:ext uri="{FF2B5EF4-FFF2-40B4-BE49-F238E27FC236}">
                  <a16:creationId xmlns:a16="http://schemas.microsoft.com/office/drawing/2014/main" id="{7D9BFC91-086C-43F1-99CC-7461DF72B1C9}"/>
                </a:ext>
              </a:extLst>
            </p:cNvPr>
            <p:cNvSpPr txBox="1"/>
            <p:nvPr/>
          </p:nvSpPr>
          <p:spPr>
            <a:xfrm>
              <a:off x="6146250" y="656936"/>
              <a:ext cx="61326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Трансформации в графично изображение</a:t>
              </a:r>
              <a:endParaRPr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81;p18">
              <a:extLst>
                <a:ext uri="{FF2B5EF4-FFF2-40B4-BE49-F238E27FC236}">
                  <a16:creationId xmlns:a16="http://schemas.microsoft.com/office/drawing/2014/main" id="{7B6381D1-1F8B-4328-B50D-0923E4529CA9}"/>
                </a:ext>
              </a:extLst>
            </p:cNvPr>
            <p:cNvSpPr txBox="1"/>
            <p:nvPr/>
          </p:nvSpPr>
          <p:spPr>
            <a:xfrm>
              <a:off x="7094207" y="1788096"/>
              <a:ext cx="3207042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Програмата ни дава възможност да променим и точките на обекта, за да променим и </a:t>
              </a:r>
              <a:r>
                <a:rPr lang="bg-BG" sz="1800">
                  <a:latin typeface="Roboto"/>
                  <a:ea typeface="Roboto"/>
                  <a:cs typeface="Roboto"/>
                  <a:sym typeface="Roboto"/>
                </a:rPr>
                <a:t>неговата форма. </a:t>
              </a: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Това става от менюто </a:t>
              </a: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Edit &gt; Points </a:t>
              </a: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или </a:t>
              </a: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Edit &gt; Glue Points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182;p18">
              <a:extLst>
                <a:ext uri="{FF2B5EF4-FFF2-40B4-BE49-F238E27FC236}">
                  <a16:creationId xmlns:a16="http://schemas.microsoft.com/office/drawing/2014/main" id="{2E9750EA-821B-4A3E-BEC3-85F74B2D45FF}"/>
                </a:ext>
              </a:extLst>
            </p:cNvPr>
            <p:cNvSpPr/>
            <p:nvPr/>
          </p:nvSpPr>
          <p:spPr>
            <a:xfrm>
              <a:off x="6359490" y="656936"/>
              <a:ext cx="532252" cy="497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CC5EAD2-482F-422D-91F7-9F7933EB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69" y="2262144"/>
            <a:ext cx="308653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10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83;p18">
            <a:extLst>
              <a:ext uri="{FF2B5EF4-FFF2-40B4-BE49-F238E27FC236}">
                <a16:creationId xmlns:a16="http://schemas.microsoft.com/office/drawing/2014/main" id="{6DDC2759-F870-4F74-9DE4-C463194511D5}"/>
              </a:ext>
            </a:extLst>
          </p:cNvPr>
          <p:cNvGrpSpPr/>
          <p:nvPr/>
        </p:nvGrpSpPr>
        <p:grpSpPr>
          <a:xfrm>
            <a:off x="646262" y="389614"/>
            <a:ext cx="3757777" cy="1603190"/>
            <a:chOff x="497406" y="403790"/>
            <a:chExt cx="3757777" cy="1603190"/>
          </a:xfrm>
        </p:grpSpPr>
        <p:sp>
          <p:nvSpPr>
            <p:cNvPr id="8" name="Google Shape;184;p18">
              <a:extLst>
                <a:ext uri="{FF2B5EF4-FFF2-40B4-BE49-F238E27FC236}">
                  <a16:creationId xmlns:a16="http://schemas.microsoft.com/office/drawing/2014/main" id="{BA13E296-89F4-4D67-A716-D7DB94CA3AA6}"/>
                </a:ext>
              </a:extLst>
            </p:cNvPr>
            <p:cNvSpPr txBox="1"/>
            <p:nvPr/>
          </p:nvSpPr>
          <p:spPr>
            <a:xfrm>
              <a:off x="943384" y="403790"/>
              <a:ext cx="260080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Вмъкване на текст</a:t>
              </a:r>
              <a:endParaRPr sz="24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85;p18">
              <a:extLst>
                <a:ext uri="{FF2B5EF4-FFF2-40B4-BE49-F238E27FC236}">
                  <a16:creationId xmlns:a16="http://schemas.microsoft.com/office/drawing/2014/main" id="{327B41CA-6C86-4DF2-B1CF-A07015930B2F}"/>
                </a:ext>
              </a:extLst>
            </p:cNvPr>
            <p:cNvSpPr txBox="1"/>
            <p:nvPr/>
          </p:nvSpPr>
          <p:spPr>
            <a:xfrm>
              <a:off x="769698" y="1472080"/>
              <a:ext cx="3485485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Инструментът за Текст можем да намерим в менюто </a:t>
              </a: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Properties &gt; Insert Shapes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186;p18">
              <a:extLst>
                <a:ext uri="{FF2B5EF4-FFF2-40B4-BE49-F238E27FC236}">
                  <a16:creationId xmlns:a16="http://schemas.microsoft.com/office/drawing/2014/main" id="{9EE84F6E-66D4-4164-877F-89387DFF7BED}"/>
                </a:ext>
              </a:extLst>
            </p:cNvPr>
            <p:cNvSpPr/>
            <p:nvPr/>
          </p:nvSpPr>
          <p:spPr>
            <a:xfrm>
              <a:off x="497406" y="403790"/>
              <a:ext cx="544584" cy="4893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bg-BG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1AFB0A6-6C1B-4374-836E-B4506110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2571750"/>
            <a:ext cx="2360415" cy="1165173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927B0DC-E3F0-4750-9827-DE6884580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63" y="1041515"/>
            <a:ext cx="1787727" cy="3216413"/>
          </a:xfrm>
          <a:prstGeom prst="rect">
            <a:avLst/>
          </a:prstGeom>
        </p:spPr>
      </p:pic>
      <p:sp>
        <p:nvSpPr>
          <p:cNvPr id="15" name="Google Shape;185;p18">
            <a:extLst>
              <a:ext uri="{FF2B5EF4-FFF2-40B4-BE49-F238E27FC236}">
                <a16:creationId xmlns:a16="http://schemas.microsoft.com/office/drawing/2014/main" id="{65D16BD3-48C7-49E9-B712-ACDD0054A4EF}"/>
              </a:ext>
            </a:extLst>
          </p:cNvPr>
          <p:cNvSpPr txBox="1"/>
          <p:nvPr/>
        </p:nvSpPr>
        <p:spPr>
          <a:xfrm>
            <a:off x="6643139" y="1775727"/>
            <a:ext cx="221473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Roboto"/>
                <a:ea typeface="Roboto"/>
                <a:cs typeface="Roboto"/>
                <a:sym typeface="Roboto"/>
              </a:rPr>
              <a:t>От менюто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bg-BG" sz="1800" dirty="0">
                <a:latin typeface="Roboto"/>
                <a:ea typeface="Roboto"/>
                <a:cs typeface="Roboto"/>
                <a:sym typeface="Roboto"/>
              </a:rPr>
              <a:t>можем да  оформяме нашия текст спрямо това, от което се нуждаем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14AEF203-6A10-4EF9-B549-CFAAF871CE03}"/>
              </a:ext>
            </a:extLst>
          </p:cNvPr>
          <p:cNvCxnSpPr>
            <a:cxnSpLocks/>
          </p:cNvCxnSpPr>
          <p:nvPr/>
        </p:nvCxnSpPr>
        <p:spPr>
          <a:xfrm>
            <a:off x="4486940" y="276447"/>
            <a:ext cx="32548" cy="4727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510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 rot="2700000">
            <a:off x="3009263" y="1524462"/>
            <a:ext cx="2654926" cy="2654926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153" y="0"/>
                </a:moveTo>
                <a:cubicBezTo>
                  <a:pt x="521" y="0"/>
                  <a:pt x="0" y="493"/>
                  <a:pt x="0" y="1125"/>
                </a:cubicBezTo>
                <a:cubicBezTo>
                  <a:pt x="0" y="1764"/>
                  <a:pt x="521" y="2285"/>
                  <a:pt x="1153" y="2285"/>
                </a:cubicBezTo>
                <a:cubicBezTo>
                  <a:pt x="1764" y="2285"/>
                  <a:pt x="2285" y="1764"/>
                  <a:pt x="2285" y="1125"/>
                </a:cubicBezTo>
                <a:cubicBezTo>
                  <a:pt x="2285" y="493"/>
                  <a:pt x="1764" y="0"/>
                  <a:pt x="1153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Формати за запазване на файл в </a:t>
            </a:r>
            <a:r>
              <a:rPr lang="en-US" dirty="0"/>
              <a:t>OpenOffice Draw</a:t>
            </a:r>
            <a:endParaRPr dirty="0"/>
          </a:p>
        </p:txBody>
      </p:sp>
      <p:sp>
        <p:nvSpPr>
          <p:cNvPr id="313" name="Google Shape;313;p22"/>
          <p:cNvSpPr/>
          <p:nvPr/>
        </p:nvSpPr>
        <p:spPr>
          <a:xfrm rot="2700000">
            <a:off x="3079486" y="2374594"/>
            <a:ext cx="1476914" cy="1992703"/>
          </a:xfrm>
          <a:custGeom>
            <a:avLst/>
            <a:gdLst/>
            <a:ahLst/>
            <a:cxnLst/>
            <a:rect l="l" t="t" r="r" b="b"/>
            <a:pathLst>
              <a:path w="4633" h="6251" extrusionOk="0">
                <a:moveTo>
                  <a:pt x="2320" y="1"/>
                </a:moveTo>
                <a:cubicBezTo>
                  <a:pt x="2320" y="1"/>
                  <a:pt x="0" y="2660"/>
                  <a:pt x="0" y="3931"/>
                </a:cubicBezTo>
                <a:cubicBezTo>
                  <a:pt x="0" y="5237"/>
                  <a:pt x="1042" y="6250"/>
                  <a:pt x="2320" y="6250"/>
                </a:cubicBezTo>
                <a:cubicBezTo>
                  <a:pt x="3591" y="6250"/>
                  <a:pt x="4632" y="5237"/>
                  <a:pt x="4632" y="3931"/>
                </a:cubicBezTo>
                <a:cubicBezTo>
                  <a:pt x="4632" y="2660"/>
                  <a:pt x="2320" y="1"/>
                  <a:pt x="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 rot="2700000">
            <a:off x="4123464" y="1330774"/>
            <a:ext cx="1476914" cy="1992384"/>
          </a:xfrm>
          <a:custGeom>
            <a:avLst/>
            <a:gdLst/>
            <a:ahLst/>
            <a:cxnLst/>
            <a:rect l="l" t="t" r="r" b="b"/>
            <a:pathLst>
              <a:path w="4633" h="6250" extrusionOk="0">
                <a:moveTo>
                  <a:pt x="2320" y="0"/>
                </a:moveTo>
                <a:cubicBezTo>
                  <a:pt x="1042" y="0"/>
                  <a:pt x="0" y="1042"/>
                  <a:pt x="0" y="2312"/>
                </a:cubicBezTo>
                <a:cubicBezTo>
                  <a:pt x="0" y="3590"/>
                  <a:pt x="2320" y="6250"/>
                  <a:pt x="2320" y="6250"/>
                </a:cubicBezTo>
                <a:cubicBezTo>
                  <a:pt x="2320" y="6250"/>
                  <a:pt x="4632" y="3590"/>
                  <a:pt x="4632" y="2312"/>
                </a:cubicBezTo>
                <a:cubicBezTo>
                  <a:pt x="4632" y="1042"/>
                  <a:pt x="3591" y="0"/>
                  <a:pt x="23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 rot="2700000">
            <a:off x="2821598" y="1588396"/>
            <a:ext cx="1992703" cy="1476914"/>
          </a:xfrm>
          <a:custGeom>
            <a:avLst/>
            <a:gdLst/>
            <a:ahLst/>
            <a:cxnLst/>
            <a:rect l="l" t="t" r="r" b="b"/>
            <a:pathLst>
              <a:path w="6251" h="4633" extrusionOk="0">
                <a:moveTo>
                  <a:pt x="2320" y="1"/>
                </a:moveTo>
                <a:cubicBezTo>
                  <a:pt x="1042" y="1"/>
                  <a:pt x="1" y="1042"/>
                  <a:pt x="1" y="2313"/>
                </a:cubicBezTo>
                <a:cubicBezTo>
                  <a:pt x="1" y="3591"/>
                  <a:pt x="1042" y="4633"/>
                  <a:pt x="2320" y="4633"/>
                </a:cubicBezTo>
                <a:cubicBezTo>
                  <a:pt x="3591" y="4633"/>
                  <a:pt x="6250" y="2313"/>
                  <a:pt x="6250" y="2313"/>
                </a:cubicBezTo>
                <a:cubicBezTo>
                  <a:pt x="6250" y="2313"/>
                  <a:pt x="3591" y="1"/>
                  <a:pt x="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 rot="2700000">
            <a:off x="3865736" y="2632375"/>
            <a:ext cx="1992384" cy="1476914"/>
          </a:xfrm>
          <a:custGeom>
            <a:avLst/>
            <a:gdLst/>
            <a:ahLst/>
            <a:cxnLst/>
            <a:rect l="l" t="t" r="r" b="b"/>
            <a:pathLst>
              <a:path w="6250" h="4633" extrusionOk="0">
                <a:moveTo>
                  <a:pt x="3938" y="1"/>
                </a:moveTo>
                <a:cubicBezTo>
                  <a:pt x="2660" y="1"/>
                  <a:pt x="0" y="2313"/>
                  <a:pt x="0" y="2313"/>
                </a:cubicBezTo>
                <a:cubicBezTo>
                  <a:pt x="0" y="2313"/>
                  <a:pt x="2660" y="4633"/>
                  <a:pt x="3938" y="4633"/>
                </a:cubicBezTo>
                <a:cubicBezTo>
                  <a:pt x="5236" y="4633"/>
                  <a:pt x="6250" y="3591"/>
                  <a:pt x="6250" y="2313"/>
                </a:cubicBezTo>
                <a:cubicBezTo>
                  <a:pt x="6250" y="1042"/>
                  <a:pt x="5236" y="1"/>
                  <a:pt x="39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 rot="2700027">
            <a:off x="3822193" y="2337387"/>
            <a:ext cx="1010378" cy="1010378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153" y="0"/>
                </a:moveTo>
                <a:cubicBezTo>
                  <a:pt x="521" y="0"/>
                  <a:pt x="0" y="493"/>
                  <a:pt x="0" y="1125"/>
                </a:cubicBezTo>
                <a:cubicBezTo>
                  <a:pt x="0" y="1764"/>
                  <a:pt x="521" y="2285"/>
                  <a:pt x="1153" y="2285"/>
                </a:cubicBezTo>
                <a:cubicBezTo>
                  <a:pt x="1764" y="2285"/>
                  <a:pt x="2285" y="1764"/>
                  <a:pt x="2285" y="1125"/>
                </a:cubicBezTo>
                <a:cubicBezTo>
                  <a:pt x="2285" y="493"/>
                  <a:pt x="1764" y="0"/>
                  <a:pt x="11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>
            <a:off x="4064452" y="2555581"/>
            <a:ext cx="550702" cy="573841"/>
            <a:chOff x="4400900" y="2664275"/>
            <a:chExt cx="342200" cy="356600"/>
          </a:xfrm>
        </p:grpSpPr>
        <p:sp>
          <p:nvSpPr>
            <p:cNvPr id="319" name="Google Shape;319;p22"/>
            <p:cNvSpPr/>
            <p:nvPr/>
          </p:nvSpPr>
          <p:spPr>
            <a:xfrm>
              <a:off x="4400900" y="2664275"/>
              <a:ext cx="342200" cy="356600"/>
            </a:xfrm>
            <a:custGeom>
              <a:avLst/>
              <a:gdLst/>
              <a:ahLst/>
              <a:cxnLst/>
              <a:rect l="l" t="t" r="r" b="b"/>
              <a:pathLst>
                <a:path w="13688" h="14264" extrusionOk="0">
                  <a:moveTo>
                    <a:pt x="6855" y="839"/>
                  </a:moveTo>
                  <a:cubicBezTo>
                    <a:pt x="7595" y="839"/>
                    <a:pt x="8339" y="1320"/>
                    <a:pt x="8932" y="2211"/>
                  </a:cubicBezTo>
                  <a:cubicBezTo>
                    <a:pt x="8264" y="2269"/>
                    <a:pt x="7559" y="2399"/>
                    <a:pt x="6855" y="2621"/>
                  </a:cubicBezTo>
                  <a:cubicBezTo>
                    <a:pt x="6129" y="2399"/>
                    <a:pt x="5442" y="2269"/>
                    <a:pt x="4756" y="2211"/>
                  </a:cubicBezTo>
                  <a:cubicBezTo>
                    <a:pt x="5366" y="1320"/>
                    <a:pt x="6093" y="839"/>
                    <a:pt x="6855" y="839"/>
                  </a:cubicBezTo>
                  <a:close/>
                  <a:moveTo>
                    <a:pt x="4310" y="3027"/>
                  </a:moveTo>
                  <a:cubicBezTo>
                    <a:pt x="4680" y="3027"/>
                    <a:pt x="5054" y="3067"/>
                    <a:pt x="5442" y="3139"/>
                  </a:cubicBezTo>
                  <a:cubicBezTo>
                    <a:pt x="5295" y="3214"/>
                    <a:pt x="5126" y="3290"/>
                    <a:pt x="4979" y="3361"/>
                  </a:cubicBezTo>
                  <a:lnTo>
                    <a:pt x="3958" y="3941"/>
                  </a:lnTo>
                  <a:cubicBezTo>
                    <a:pt x="4052" y="3606"/>
                    <a:pt x="4163" y="3308"/>
                    <a:pt x="4310" y="3027"/>
                  </a:cubicBezTo>
                  <a:close/>
                  <a:moveTo>
                    <a:pt x="9378" y="3027"/>
                  </a:moveTo>
                  <a:cubicBezTo>
                    <a:pt x="9529" y="3308"/>
                    <a:pt x="9641" y="3606"/>
                    <a:pt x="9752" y="3941"/>
                  </a:cubicBezTo>
                  <a:lnTo>
                    <a:pt x="8246" y="3139"/>
                  </a:lnTo>
                  <a:cubicBezTo>
                    <a:pt x="8638" y="3067"/>
                    <a:pt x="9026" y="3027"/>
                    <a:pt x="9378" y="3027"/>
                  </a:cubicBezTo>
                  <a:close/>
                  <a:moveTo>
                    <a:pt x="3383" y="3067"/>
                  </a:moveTo>
                  <a:lnTo>
                    <a:pt x="3383" y="3067"/>
                  </a:lnTo>
                  <a:cubicBezTo>
                    <a:pt x="3178" y="3566"/>
                    <a:pt x="3009" y="4106"/>
                    <a:pt x="2879" y="4681"/>
                  </a:cubicBezTo>
                  <a:cubicBezTo>
                    <a:pt x="2246" y="5184"/>
                    <a:pt x="1712" y="5724"/>
                    <a:pt x="1266" y="6316"/>
                  </a:cubicBezTo>
                  <a:cubicBezTo>
                    <a:pt x="949" y="5572"/>
                    <a:pt x="932" y="4886"/>
                    <a:pt x="1208" y="4329"/>
                  </a:cubicBezTo>
                  <a:cubicBezTo>
                    <a:pt x="1542" y="3642"/>
                    <a:pt x="2304" y="3214"/>
                    <a:pt x="3383" y="3067"/>
                  </a:cubicBezTo>
                  <a:close/>
                  <a:moveTo>
                    <a:pt x="10327" y="3067"/>
                  </a:moveTo>
                  <a:lnTo>
                    <a:pt x="10327" y="3067"/>
                  </a:lnTo>
                  <a:cubicBezTo>
                    <a:pt x="11384" y="3214"/>
                    <a:pt x="12146" y="3642"/>
                    <a:pt x="12480" y="4329"/>
                  </a:cubicBezTo>
                  <a:cubicBezTo>
                    <a:pt x="12761" y="4886"/>
                    <a:pt x="12743" y="5572"/>
                    <a:pt x="12427" y="6316"/>
                  </a:cubicBezTo>
                  <a:cubicBezTo>
                    <a:pt x="11981" y="5724"/>
                    <a:pt x="11442" y="5184"/>
                    <a:pt x="10809" y="4681"/>
                  </a:cubicBezTo>
                  <a:cubicBezTo>
                    <a:pt x="10679" y="4106"/>
                    <a:pt x="10514" y="3566"/>
                    <a:pt x="10327" y="3067"/>
                  </a:cubicBezTo>
                  <a:close/>
                  <a:moveTo>
                    <a:pt x="2692" y="5964"/>
                  </a:moveTo>
                  <a:lnTo>
                    <a:pt x="2692" y="5964"/>
                  </a:lnTo>
                  <a:cubicBezTo>
                    <a:pt x="2657" y="6334"/>
                    <a:pt x="2639" y="6726"/>
                    <a:pt x="2639" y="7132"/>
                  </a:cubicBezTo>
                  <a:cubicBezTo>
                    <a:pt x="2639" y="7524"/>
                    <a:pt x="2657" y="7912"/>
                    <a:pt x="2692" y="8304"/>
                  </a:cubicBezTo>
                  <a:lnTo>
                    <a:pt x="1747" y="7190"/>
                  </a:lnTo>
                  <a:cubicBezTo>
                    <a:pt x="1729" y="7172"/>
                    <a:pt x="1729" y="7150"/>
                    <a:pt x="1712" y="7132"/>
                  </a:cubicBezTo>
                  <a:cubicBezTo>
                    <a:pt x="1729" y="7114"/>
                    <a:pt x="1729" y="7096"/>
                    <a:pt x="1747" y="7079"/>
                  </a:cubicBezTo>
                  <a:cubicBezTo>
                    <a:pt x="2006" y="6686"/>
                    <a:pt x="2322" y="6316"/>
                    <a:pt x="2692" y="5964"/>
                  </a:cubicBezTo>
                  <a:close/>
                  <a:moveTo>
                    <a:pt x="10996" y="5964"/>
                  </a:moveTo>
                  <a:lnTo>
                    <a:pt x="10996" y="5964"/>
                  </a:lnTo>
                  <a:cubicBezTo>
                    <a:pt x="11366" y="6316"/>
                    <a:pt x="11682" y="6686"/>
                    <a:pt x="11941" y="7079"/>
                  </a:cubicBezTo>
                  <a:cubicBezTo>
                    <a:pt x="11963" y="7096"/>
                    <a:pt x="11963" y="7114"/>
                    <a:pt x="11981" y="7132"/>
                  </a:cubicBezTo>
                  <a:cubicBezTo>
                    <a:pt x="11963" y="7150"/>
                    <a:pt x="11963" y="7172"/>
                    <a:pt x="11941" y="7190"/>
                  </a:cubicBezTo>
                  <a:cubicBezTo>
                    <a:pt x="11682" y="7560"/>
                    <a:pt x="11366" y="7952"/>
                    <a:pt x="10996" y="8304"/>
                  </a:cubicBezTo>
                  <a:cubicBezTo>
                    <a:pt x="11031" y="7912"/>
                    <a:pt x="11049" y="7524"/>
                    <a:pt x="11049" y="7132"/>
                  </a:cubicBezTo>
                  <a:cubicBezTo>
                    <a:pt x="11049" y="6726"/>
                    <a:pt x="11031" y="6334"/>
                    <a:pt x="10996" y="5964"/>
                  </a:cubicBezTo>
                  <a:close/>
                  <a:moveTo>
                    <a:pt x="6855" y="3495"/>
                  </a:moveTo>
                  <a:cubicBezTo>
                    <a:pt x="7354" y="3660"/>
                    <a:pt x="7858" y="3865"/>
                    <a:pt x="8339" y="4106"/>
                  </a:cubicBezTo>
                  <a:cubicBezTo>
                    <a:pt x="8954" y="4422"/>
                    <a:pt x="9529" y="4756"/>
                    <a:pt x="10046" y="5144"/>
                  </a:cubicBezTo>
                  <a:cubicBezTo>
                    <a:pt x="10158" y="5777"/>
                    <a:pt x="10216" y="6446"/>
                    <a:pt x="10216" y="7132"/>
                  </a:cubicBezTo>
                  <a:cubicBezTo>
                    <a:pt x="10216" y="7818"/>
                    <a:pt x="10158" y="8487"/>
                    <a:pt x="10046" y="9120"/>
                  </a:cubicBezTo>
                  <a:cubicBezTo>
                    <a:pt x="9529" y="9490"/>
                    <a:pt x="8954" y="9846"/>
                    <a:pt x="8339" y="10141"/>
                  </a:cubicBezTo>
                  <a:cubicBezTo>
                    <a:pt x="7858" y="10404"/>
                    <a:pt x="7354" y="10604"/>
                    <a:pt x="6855" y="10773"/>
                  </a:cubicBezTo>
                  <a:cubicBezTo>
                    <a:pt x="6351" y="10604"/>
                    <a:pt x="5834" y="10404"/>
                    <a:pt x="5349" y="10141"/>
                  </a:cubicBezTo>
                  <a:cubicBezTo>
                    <a:pt x="4738" y="9846"/>
                    <a:pt x="4163" y="9490"/>
                    <a:pt x="3642" y="9120"/>
                  </a:cubicBezTo>
                  <a:cubicBezTo>
                    <a:pt x="3530" y="8487"/>
                    <a:pt x="3472" y="7818"/>
                    <a:pt x="3472" y="7132"/>
                  </a:cubicBezTo>
                  <a:cubicBezTo>
                    <a:pt x="3472" y="6446"/>
                    <a:pt x="3530" y="5777"/>
                    <a:pt x="3642" y="5144"/>
                  </a:cubicBezTo>
                  <a:cubicBezTo>
                    <a:pt x="4163" y="4756"/>
                    <a:pt x="4738" y="4422"/>
                    <a:pt x="5349" y="4106"/>
                  </a:cubicBezTo>
                  <a:cubicBezTo>
                    <a:pt x="5834" y="3865"/>
                    <a:pt x="6351" y="3660"/>
                    <a:pt x="6855" y="3495"/>
                  </a:cubicBezTo>
                  <a:close/>
                  <a:moveTo>
                    <a:pt x="1266" y="7952"/>
                  </a:moveTo>
                  <a:cubicBezTo>
                    <a:pt x="1712" y="8527"/>
                    <a:pt x="2246" y="9084"/>
                    <a:pt x="2879" y="9583"/>
                  </a:cubicBezTo>
                  <a:cubicBezTo>
                    <a:pt x="3009" y="10141"/>
                    <a:pt x="3178" y="10680"/>
                    <a:pt x="3383" y="11184"/>
                  </a:cubicBezTo>
                  <a:cubicBezTo>
                    <a:pt x="2304" y="11050"/>
                    <a:pt x="1542" y="10604"/>
                    <a:pt x="1208" y="9936"/>
                  </a:cubicBezTo>
                  <a:cubicBezTo>
                    <a:pt x="932" y="9378"/>
                    <a:pt x="949" y="8692"/>
                    <a:pt x="1266" y="7952"/>
                  </a:cubicBezTo>
                  <a:close/>
                  <a:moveTo>
                    <a:pt x="12427" y="7952"/>
                  </a:moveTo>
                  <a:cubicBezTo>
                    <a:pt x="12743" y="8692"/>
                    <a:pt x="12761" y="9378"/>
                    <a:pt x="12480" y="9936"/>
                  </a:cubicBezTo>
                  <a:cubicBezTo>
                    <a:pt x="12146" y="10604"/>
                    <a:pt x="11384" y="11050"/>
                    <a:pt x="10327" y="11184"/>
                  </a:cubicBezTo>
                  <a:cubicBezTo>
                    <a:pt x="10514" y="10680"/>
                    <a:pt x="10679" y="10141"/>
                    <a:pt x="10809" y="9583"/>
                  </a:cubicBezTo>
                  <a:cubicBezTo>
                    <a:pt x="11442" y="9084"/>
                    <a:pt x="11981" y="8527"/>
                    <a:pt x="12427" y="7952"/>
                  </a:cubicBezTo>
                  <a:close/>
                  <a:moveTo>
                    <a:pt x="3958" y="10328"/>
                  </a:moveTo>
                  <a:lnTo>
                    <a:pt x="5442" y="11126"/>
                  </a:lnTo>
                  <a:cubicBezTo>
                    <a:pt x="5054" y="11184"/>
                    <a:pt x="4680" y="11219"/>
                    <a:pt x="4310" y="11237"/>
                  </a:cubicBezTo>
                  <a:cubicBezTo>
                    <a:pt x="4163" y="10938"/>
                    <a:pt x="4052" y="10644"/>
                    <a:pt x="3958" y="10328"/>
                  </a:cubicBezTo>
                  <a:close/>
                  <a:moveTo>
                    <a:pt x="9752" y="10328"/>
                  </a:moveTo>
                  <a:lnTo>
                    <a:pt x="9752" y="10328"/>
                  </a:lnTo>
                  <a:cubicBezTo>
                    <a:pt x="9641" y="10644"/>
                    <a:pt x="9529" y="10938"/>
                    <a:pt x="9378" y="11237"/>
                  </a:cubicBezTo>
                  <a:cubicBezTo>
                    <a:pt x="9026" y="11219"/>
                    <a:pt x="8638" y="11184"/>
                    <a:pt x="8246" y="11126"/>
                  </a:cubicBezTo>
                  <a:cubicBezTo>
                    <a:pt x="8415" y="11050"/>
                    <a:pt x="8562" y="10979"/>
                    <a:pt x="8709" y="10903"/>
                  </a:cubicBezTo>
                  <a:cubicBezTo>
                    <a:pt x="9084" y="10716"/>
                    <a:pt x="9418" y="10533"/>
                    <a:pt x="9752" y="10328"/>
                  </a:cubicBezTo>
                  <a:close/>
                  <a:moveTo>
                    <a:pt x="6855" y="11647"/>
                  </a:moveTo>
                  <a:cubicBezTo>
                    <a:pt x="7559" y="11852"/>
                    <a:pt x="8264" y="11999"/>
                    <a:pt x="8932" y="12035"/>
                  </a:cubicBezTo>
                  <a:cubicBezTo>
                    <a:pt x="8339" y="12944"/>
                    <a:pt x="7595" y="13430"/>
                    <a:pt x="6855" y="13430"/>
                  </a:cubicBezTo>
                  <a:cubicBezTo>
                    <a:pt x="6093" y="13430"/>
                    <a:pt x="5366" y="12944"/>
                    <a:pt x="4756" y="12035"/>
                  </a:cubicBezTo>
                  <a:cubicBezTo>
                    <a:pt x="5442" y="11999"/>
                    <a:pt x="6129" y="11852"/>
                    <a:pt x="6855" y="11647"/>
                  </a:cubicBezTo>
                  <a:close/>
                  <a:moveTo>
                    <a:pt x="6855" y="1"/>
                  </a:moveTo>
                  <a:cubicBezTo>
                    <a:pt x="5683" y="1"/>
                    <a:pt x="4586" y="763"/>
                    <a:pt x="3806" y="2176"/>
                  </a:cubicBezTo>
                  <a:cubicBezTo>
                    <a:pt x="3789" y="2176"/>
                    <a:pt x="3789" y="2194"/>
                    <a:pt x="3789" y="2194"/>
                  </a:cubicBezTo>
                  <a:lnTo>
                    <a:pt x="3771" y="2194"/>
                  </a:lnTo>
                  <a:cubicBezTo>
                    <a:pt x="2157" y="2287"/>
                    <a:pt x="985" y="2898"/>
                    <a:pt x="464" y="3959"/>
                  </a:cubicBezTo>
                  <a:cubicBezTo>
                    <a:pt x="0" y="4868"/>
                    <a:pt x="112" y="5982"/>
                    <a:pt x="744" y="7132"/>
                  </a:cubicBezTo>
                  <a:cubicBezTo>
                    <a:pt x="112" y="8286"/>
                    <a:pt x="0" y="9401"/>
                    <a:pt x="464" y="10310"/>
                  </a:cubicBezTo>
                  <a:cubicBezTo>
                    <a:pt x="985" y="11348"/>
                    <a:pt x="2157" y="11981"/>
                    <a:pt x="3771" y="12053"/>
                  </a:cubicBezTo>
                  <a:lnTo>
                    <a:pt x="3789" y="12053"/>
                  </a:lnTo>
                  <a:cubicBezTo>
                    <a:pt x="3789" y="12075"/>
                    <a:pt x="3789" y="12075"/>
                    <a:pt x="3806" y="12075"/>
                  </a:cubicBezTo>
                  <a:cubicBezTo>
                    <a:pt x="4586" y="13483"/>
                    <a:pt x="5683" y="14263"/>
                    <a:pt x="6855" y="14263"/>
                  </a:cubicBezTo>
                  <a:cubicBezTo>
                    <a:pt x="8023" y="14263"/>
                    <a:pt x="9102" y="13483"/>
                    <a:pt x="9899" y="12075"/>
                  </a:cubicBezTo>
                  <a:lnTo>
                    <a:pt x="9899" y="12053"/>
                  </a:lnTo>
                  <a:lnTo>
                    <a:pt x="9917" y="12053"/>
                  </a:lnTo>
                  <a:cubicBezTo>
                    <a:pt x="11535" y="11981"/>
                    <a:pt x="12703" y="11348"/>
                    <a:pt x="13224" y="10310"/>
                  </a:cubicBezTo>
                  <a:cubicBezTo>
                    <a:pt x="13688" y="9401"/>
                    <a:pt x="13576" y="8286"/>
                    <a:pt x="12966" y="7132"/>
                  </a:cubicBezTo>
                  <a:cubicBezTo>
                    <a:pt x="13576" y="5982"/>
                    <a:pt x="13688" y="4868"/>
                    <a:pt x="13224" y="3959"/>
                  </a:cubicBezTo>
                  <a:cubicBezTo>
                    <a:pt x="12703" y="2898"/>
                    <a:pt x="11535" y="2287"/>
                    <a:pt x="9917" y="2194"/>
                  </a:cubicBezTo>
                  <a:lnTo>
                    <a:pt x="9899" y="2194"/>
                  </a:lnTo>
                  <a:lnTo>
                    <a:pt x="9899" y="2176"/>
                  </a:lnTo>
                  <a:cubicBezTo>
                    <a:pt x="9102" y="763"/>
                    <a:pt x="8023" y="1"/>
                    <a:pt x="6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4542950" y="2813825"/>
              <a:ext cx="58100" cy="57625"/>
            </a:xfrm>
            <a:custGeom>
              <a:avLst/>
              <a:gdLst/>
              <a:ahLst/>
              <a:cxnLst/>
              <a:rect l="l" t="t" r="r" b="b"/>
              <a:pathLst>
                <a:path w="2324" h="2305" extrusionOk="0">
                  <a:moveTo>
                    <a:pt x="1173" y="0"/>
                  </a:moveTo>
                  <a:cubicBezTo>
                    <a:pt x="522" y="0"/>
                    <a:pt x="1" y="499"/>
                    <a:pt x="1" y="1150"/>
                  </a:cubicBezTo>
                  <a:cubicBezTo>
                    <a:pt x="1" y="1783"/>
                    <a:pt x="522" y="2304"/>
                    <a:pt x="1173" y="2304"/>
                  </a:cubicBezTo>
                  <a:cubicBezTo>
                    <a:pt x="1802" y="2304"/>
                    <a:pt x="2323" y="1783"/>
                    <a:pt x="2323" y="1150"/>
                  </a:cubicBezTo>
                  <a:cubicBezTo>
                    <a:pt x="2323" y="499"/>
                    <a:pt x="1802" y="0"/>
                    <a:pt x="1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977130" y="1765966"/>
            <a:ext cx="2987146" cy="544792"/>
            <a:chOff x="977130" y="1765966"/>
            <a:chExt cx="2987146" cy="544792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977130" y="1765966"/>
              <a:ext cx="1236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ODF Drawing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299523" y="1853609"/>
              <a:ext cx="664753" cy="457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16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odg</a:t>
              </a:r>
              <a:endParaRPr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22"/>
          <p:cNvGrpSpPr/>
          <p:nvPr/>
        </p:nvGrpSpPr>
        <p:grpSpPr>
          <a:xfrm>
            <a:off x="602533" y="3510983"/>
            <a:ext cx="2166055" cy="654000"/>
            <a:chOff x="602533" y="3510983"/>
            <a:chExt cx="2166055" cy="654000"/>
          </a:xfrm>
        </p:grpSpPr>
        <p:sp>
          <p:nvSpPr>
            <p:cNvPr id="325" name="Google Shape;325;p22"/>
            <p:cNvSpPr txBox="1"/>
            <p:nvPr/>
          </p:nvSpPr>
          <p:spPr>
            <a:xfrm>
              <a:off x="602533" y="3510983"/>
              <a:ext cx="21660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ODF Drawing Template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6" name="Google Shape;326;p22"/>
            <p:cNvSpPr txBox="1"/>
            <p:nvPr/>
          </p:nvSpPr>
          <p:spPr>
            <a:xfrm>
              <a:off x="602538" y="3510983"/>
              <a:ext cx="20403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" name="Google Shape;329;p22"/>
          <p:cNvSpPr txBox="1"/>
          <p:nvPr/>
        </p:nvSpPr>
        <p:spPr>
          <a:xfrm>
            <a:off x="6069970" y="1756880"/>
            <a:ext cx="289402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OpenOffice. </a:t>
            </a: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</a:t>
            </a:r>
            <a:r>
              <a:rPr lang="e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rg XML 1.0 Drawing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069970" y="3427489"/>
            <a:ext cx="289402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OpenOffice.org XML 1.0 Drawing Template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323;p22">
            <a:extLst>
              <a:ext uri="{FF2B5EF4-FFF2-40B4-BE49-F238E27FC236}">
                <a16:creationId xmlns:a16="http://schemas.microsoft.com/office/drawing/2014/main" id="{D80D4E11-0E45-4FFC-BF1B-0D474CEF5891}"/>
              </a:ext>
            </a:extLst>
          </p:cNvPr>
          <p:cNvSpPr txBox="1"/>
          <p:nvPr/>
        </p:nvSpPr>
        <p:spPr>
          <a:xfrm>
            <a:off x="3281468" y="3370832"/>
            <a:ext cx="664753" cy="45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6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otg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23;p22">
            <a:extLst>
              <a:ext uri="{FF2B5EF4-FFF2-40B4-BE49-F238E27FC236}">
                <a16:creationId xmlns:a16="http://schemas.microsoft.com/office/drawing/2014/main" id="{421E7461-D41A-4770-A846-2B36BEB06E64}"/>
              </a:ext>
            </a:extLst>
          </p:cNvPr>
          <p:cNvSpPr txBox="1"/>
          <p:nvPr/>
        </p:nvSpPr>
        <p:spPr>
          <a:xfrm>
            <a:off x="4731853" y="1805731"/>
            <a:ext cx="664753" cy="45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6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sxd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323;p22">
            <a:extLst>
              <a:ext uri="{FF2B5EF4-FFF2-40B4-BE49-F238E27FC236}">
                <a16:creationId xmlns:a16="http://schemas.microsoft.com/office/drawing/2014/main" id="{6B23AC3A-4D1F-4016-94F2-71E8A5BAEC37}"/>
              </a:ext>
            </a:extLst>
          </p:cNvPr>
          <p:cNvSpPr txBox="1"/>
          <p:nvPr/>
        </p:nvSpPr>
        <p:spPr>
          <a:xfrm>
            <a:off x="4748522" y="3359787"/>
            <a:ext cx="664753" cy="45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.std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12;p22">
            <a:extLst>
              <a:ext uri="{FF2B5EF4-FFF2-40B4-BE49-F238E27FC236}">
                <a16:creationId xmlns:a16="http://schemas.microsoft.com/office/drawing/2014/main" id="{8836DFA5-FB71-4A01-95B6-DAAA1230CD2A}"/>
              </a:ext>
            </a:extLst>
          </p:cNvPr>
          <p:cNvSpPr txBox="1">
            <a:spLocks/>
          </p:cNvSpPr>
          <p:nvPr/>
        </p:nvSpPr>
        <p:spPr>
          <a:xfrm>
            <a:off x="977130" y="4729613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0" dirty="0" err="1"/>
              <a:t>Програмата</a:t>
            </a:r>
            <a:r>
              <a:rPr lang="ru-RU" sz="1400" b="0" dirty="0"/>
              <a:t> </a:t>
            </a:r>
            <a:r>
              <a:rPr lang="ru-RU" sz="1400" b="0" dirty="0" err="1"/>
              <a:t>разрешава</a:t>
            </a:r>
            <a:r>
              <a:rPr lang="ru-RU" sz="1400" b="0" dirty="0"/>
              <a:t> </a:t>
            </a:r>
            <a:r>
              <a:rPr lang="ru-RU" sz="1400" b="0" dirty="0" err="1"/>
              <a:t>вмъкването</a:t>
            </a:r>
            <a:r>
              <a:rPr lang="ru-RU" sz="1400" b="0" dirty="0"/>
              <a:t> на </a:t>
            </a:r>
            <a:r>
              <a:rPr lang="ru-RU" sz="1400" b="0" dirty="0" err="1"/>
              <a:t>файлове</a:t>
            </a:r>
            <a:r>
              <a:rPr lang="ru-RU" sz="1400" b="0" dirty="0"/>
              <a:t> с </a:t>
            </a:r>
            <a:r>
              <a:rPr lang="ru-RU" sz="1400" b="0" dirty="0" err="1"/>
              <a:t>разширения</a:t>
            </a:r>
            <a:r>
              <a:rPr lang="ru-RU" sz="1400" b="0" dirty="0"/>
              <a:t> </a:t>
            </a:r>
            <a:r>
              <a:rPr lang="en-US" sz="1400" b="0" dirty="0">
                <a:solidFill>
                  <a:srgbClr val="333333"/>
                </a:solidFill>
                <a:effectLst/>
                <a:latin typeface="Fira Sans Extra Condensed" panose="020B0503050000020004" pitchFamily="34" charset="0"/>
              </a:rPr>
              <a:t>BMP, GIF, JPEG, PNG, TIFF, and WMF</a:t>
            </a:r>
            <a:endParaRPr lang="ru-RU" sz="1400" dirty="0"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4733750" y="1325073"/>
            <a:ext cx="3805200" cy="728100"/>
          </a:xfrm>
          <a:prstGeom prst="roundRect">
            <a:avLst>
              <a:gd name="adj" fmla="val 196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733750" y="2969958"/>
            <a:ext cx="3805200" cy="728100"/>
          </a:xfrm>
          <a:prstGeom prst="roundRect">
            <a:avLst>
              <a:gd name="adj" fmla="val 196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733750" y="3792400"/>
            <a:ext cx="3805200" cy="728100"/>
          </a:xfrm>
          <a:prstGeom prst="roundRect">
            <a:avLst>
              <a:gd name="adj" fmla="val 196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733750" y="2147515"/>
            <a:ext cx="3805200" cy="728100"/>
          </a:xfrm>
          <a:prstGeom prst="roundRect">
            <a:avLst>
              <a:gd name="adj" fmla="val 196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 и задачи</a:t>
            </a:r>
            <a:endParaRPr dirty="0"/>
          </a:p>
        </p:txBody>
      </p:sp>
      <p:sp>
        <p:nvSpPr>
          <p:cNvPr id="114" name="Google Shape;114;p17"/>
          <p:cNvSpPr/>
          <p:nvPr/>
        </p:nvSpPr>
        <p:spPr>
          <a:xfrm>
            <a:off x="5287371" y="1898128"/>
            <a:ext cx="123" cy="1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947000" y="1333588"/>
            <a:ext cx="348719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Откъде можем да променим цвета на даден обект в </a:t>
            </a:r>
            <a:r>
              <a:rPr lang="en-US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OpenOffice Draw?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947000" y="2153196"/>
            <a:ext cx="348719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От кое меню можем да форматираме вмъкнатия текст?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25656" y="2972804"/>
            <a:ext cx="340854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Създайте нов файл и </a:t>
            </a:r>
            <a:r>
              <a:rPr lang="bg-BG" sz="1700" dirty="0" err="1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изчертайте</a:t>
            </a:r>
            <a:r>
              <a:rPr lang="bg-BG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по желание от вас фигура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89451" y="3792413"/>
            <a:ext cx="334474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 Опитайте се да запазите файла в два от форматите за запазване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700475" y="1317100"/>
            <a:ext cx="3351025" cy="3351000"/>
            <a:chOff x="700475" y="1317100"/>
            <a:chExt cx="3351025" cy="3351000"/>
          </a:xfrm>
        </p:grpSpPr>
        <p:sp>
          <p:nvSpPr>
            <p:cNvPr id="128" name="Google Shape;128;p17"/>
            <p:cNvSpPr/>
            <p:nvPr/>
          </p:nvSpPr>
          <p:spPr>
            <a:xfrm>
              <a:off x="700475" y="2992600"/>
              <a:ext cx="1675500" cy="16755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 rot="10800000" flipH="1">
              <a:off x="700475" y="1317100"/>
              <a:ext cx="1675500" cy="1675500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flipH="1">
              <a:off x="2376000" y="2992600"/>
              <a:ext cx="1675500" cy="16755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 rot="10800000">
              <a:off x="2376000" y="1317100"/>
              <a:ext cx="1675500" cy="16755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444125" y="2080776"/>
              <a:ext cx="816600" cy="816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488929" y="2080776"/>
              <a:ext cx="816600" cy="816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444125" y="3088548"/>
              <a:ext cx="816600" cy="816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488929" y="3088548"/>
              <a:ext cx="816600" cy="816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6" name="Google Shape;136;p17"/>
            <p:cNvGrpSpPr/>
            <p:nvPr/>
          </p:nvGrpSpPr>
          <p:grpSpPr>
            <a:xfrm>
              <a:off x="2729125" y="2310775"/>
              <a:ext cx="336200" cy="356600"/>
              <a:chOff x="2702950" y="2299275"/>
              <a:chExt cx="336200" cy="356600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2797675" y="2299275"/>
                <a:ext cx="241475" cy="241950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9678" extrusionOk="0">
                    <a:moveTo>
                      <a:pt x="5295" y="2470"/>
                    </a:moveTo>
                    <a:lnTo>
                      <a:pt x="5888" y="3067"/>
                    </a:lnTo>
                    <a:lnTo>
                      <a:pt x="3160" y="5795"/>
                    </a:lnTo>
                    <a:lnTo>
                      <a:pt x="2563" y="5202"/>
                    </a:lnTo>
                    <a:lnTo>
                      <a:pt x="5295" y="2470"/>
                    </a:lnTo>
                    <a:close/>
                    <a:moveTo>
                      <a:pt x="6597" y="3771"/>
                    </a:moveTo>
                    <a:lnTo>
                      <a:pt x="7189" y="4364"/>
                    </a:lnTo>
                    <a:lnTo>
                      <a:pt x="4457" y="7096"/>
                    </a:lnTo>
                    <a:lnTo>
                      <a:pt x="3864" y="6504"/>
                    </a:lnTo>
                    <a:lnTo>
                      <a:pt x="6597" y="3771"/>
                    </a:lnTo>
                    <a:close/>
                    <a:moveTo>
                      <a:pt x="5571" y="1"/>
                    </a:moveTo>
                    <a:lnTo>
                      <a:pt x="0" y="5590"/>
                    </a:lnTo>
                    <a:lnTo>
                      <a:pt x="4087" y="9677"/>
                    </a:lnTo>
                    <a:lnTo>
                      <a:pt x="9659" y="4088"/>
                    </a:lnTo>
                    <a:lnTo>
                      <a:pt x="5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2702950" y="2570950"/>
                <a:ext cx="646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397" extrusionOk="0">
                    <a:moveTo>
                      <a:pt x="856" y="0"/>
                    </a:moveTo>
                    <a:lnTo>
                      <a:pt x="0" y="874"/>
                    </a:lnTo>
                    <a:lnTo>
                      <a:pt x="914" y="3396"/>
                    </a:lnTo>
                    <a:lnTo>
                      <a:pt x="2586" y="1725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2739175" y="2488700"/>
                <a:ext cx="110550" cy="110575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4423" extrusionOk="0">
                    <a:moveTo>
                      <a:pt x="357" y="1"/>
                    </a:moveTo>
                    <a:lnTo>
                      <a:pt x="0" y="2693"/>
                    </a:lnTo>
                    <a:lnTo>
                      <a:pt x="1729" y="4422"/>
                    </a:lnTo>
                    <a:lnTo>
                      <a:pt x="4422" y="408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2762450" y="2453950"/>
                <a:ext cx="122600" cy="122150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4886" extrusionOk="0">
                    <a:moveTo>
                      <a:pt x="816" y="0"/>
                    </a:moveTo>
                    <a:lnTo>
                      <a:pt x="1" y="798"/>
                    </a:lnTo>
                    <a:lnTo>
                      <a:pt x="4083" y="4885"/>
                    </a:lnTo>
                    <a:lnTo>
                      <a:pt x="4903" y="4065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17"/>
            <p:cNvGrpSpPr/>
            <p:nvPr/>
          </p:nvGrpSpPr>
          <p:grpSpPr>
            <a:xfrm>
              <a:off x="1674125" y="3285363"/>
              <a:ext cx="356600" cy="356575"/>
              <a:chOff x="4388850" y="1452000"/>
              <a:chExt cx="356600" cy="356575"/>
            </a:xfrm>
          </p:grpSpPr>
          <p:sp>
            <p:nvSpPr>
              <p:cNvPr id="142" name="Google Shape;142;p17"/>
              <p:cNvSpPr/>
              <p:nvPr/>
            </p:nvSpPr>
            <p:spPr>
              <a:xfrm>
                <a:off x="4388850" y="1758850"/>
                <a:ext cx="2298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9192" h="1989" extrusionOk="0">
                    <a:moveTo>
                      <a:pt x="981" y="1"/>
                    </a:moveTo>
                    <a:cubicBezTo>
                      <a:pt x="446" y="1"/>
                      <a:pt x="1" y="447"/>
                      <a:pt x="1" y="1004"/>
                    </a:cubicBezTo>
                    <a:cubicBezTo>
                      <a:pt x="1" y="1543"/>
                      <a:pt x="446" y="1989"/>
                      <a:pt x="981" y="1989"/>
                    </a:cubicBezTo>
                    <a:lnTo>
                      <a:pt x="9191" y="1989"/>
                    </a:lnTo>
                    <a:lnTo>
                      <a:pt x="9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4388850" y="1452000"/>
                <a:ext cx="46375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1736" extrusionOk="0">
                    <a:moveTo>
                      <a:pt x="981" y="0"/>
                    </a:moveTo>
                    <a:cubicBezTo>
                      <a:pt x="446" y="0"/>
                      <a:pt x="1" y="446"/>
                      <a:pt x="1" y="985"/>
                    </a:cubicBezTo>
                    <a:lnTo>
                      <a:pt x="1" y="11736"/>
                    </a:lnTo>
                    <a:cubicBezTo>
                      <a:pt x="277" y="11553"/>
                      <a:pt x="611" y="11441"/>
                      <a:pt x="981" y="11441"/>
                    </a:cubicBezTo>
                    <a:lnTo>
                      <a:pt x="1855" y="11441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4456150" y="1452000"/>
                <a:ext cx="16250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11442" extrusionOk="0">
                    <a:moveTo>
                      <a:pt x="1" y="0"/>
                    </a:moveTo>
                    <a:lnTo>
                      <a:pt x="1" y="11441"/>
                    </a:lnTo>
                    <a:lnTo>
                      <a:pt x="6499" y="11441"/>
                    </a:lnTo>
                    <a:lnTo>
                      <a:pt x="64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4686925" y="1452000"/>
                <a:ext cx="5852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599" extrusionOk="0">
                    <a:moveTo>
                      <a:pt x="1168" y="0"/>
                    </a:moveTo>
                    <a:lnTo>
                      <a:pt x="0" y="2598"/>
                    </a:lnTo>
                    <a:lnTo>
                      <a:pt x="2340" y="2598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4686925" y="1537900"/>
                <a:ext cx="5852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8006" extrusionOk="0">
                    <a:moveTo>
                      <a:pt x="0" y="0"/>
                    </a:moveTo>
                    <a:lnTo>
                      <a:pt x="0" y="8005"/>
                    </a:lnTo>
                    <a:lnTo>
                      <a:pt x="2340" y="8005"/>
                    </a:lnTo>
                    <a:lnTo>
                      <a:pt x="2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4686925" y="1758850"/>
                <a:ext cx="585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989" extrusionOk="0">
                    <a:moveTo>
                      <a:pt x="0" y="1"/>
                    </a:moveTo>
                    <a:lnTo>
                      <a:pt x="0" y="821"/>
                    </a:lnTo>
                    <a:cubicBezTo>
                      <a:pt x="0" y="1467"/>
                      <a:pt x="517" y="1989"/>
                      <a:pt x="1168" y="1989"/>
                    </a:cubicBezTo>
                    <a:cubicBezTo>
                      <a:pt x="1819" y="1989"/>
                      <a:pt x="2340" y="1467"/>
                      <a:pt x="2340" y="821"/>
                    </a:cubicBezTo>
                    <a:lnTo>
                      <a:pt x="23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17"/>
            <p:cNvSpPr/>
            <p:nvPr/>
          </p:nvSpPr>
          <p:spPr>
            <a:xfrm>
              <a:off x="2718925" y="3318563"/>
              <a:ext cx="356600" cy="356575"/>
            </a:xfrm>
            <a:custGeom>
              <a:avLst/>
              <a:gdLst/>
              <a:ahLst/>
              <a:cxnLst/>
              <a:rect l="l" t="t" r="r" b="b"/>
              <a:pathLst>
                <a:path w="14264" h="14263" extrusionOk="0">
                  <a:moveTo>
                    <a:pt x="3139" y="10510"/>
                  </a:moveTo>
                  <a:lnTo>
                    <a:pt x="3749" y="11125"/>
                  </a:lnTo>
                  <a:lnTo>
                    <a:pt x="3156" y="11718"/>
                  </a:lnTo>
                  <a:lnTo>
                    <a:pt x="2541" y="11107"/>
                  </a:lnTo>
                  <a:lnTo>
                    <a:pt x="3139" y="10510"/>
                  </a:lnTo>
                  <a:close/>
                  <a:moveTo>
                    <a:pt x="10341" y="0"/>
                  </a:moveTo>
                  <a:lnTo>
                    <a:pt x="8857" y="1484"/>
                  </a:lnTo>
                  <a:lnTo>
                    <a:pt x="10698" y="3325"/>
                  </a:lnTo>
                  <a:lnTo>
                    <a:pt x="10101" y="3918"/>
                  </a:lnTo>
                  <a:lnTo>
                    <a:pt x="8264" y="2081"/>
                  </a:lnTo>
                  <a:lnTo>
                    <a:pt x="7426" y="2915"/>
                  </a:lnTo>
                  <a:lnTo>
                    <a:pt x="8652" y="4141"/>
                  </a:lnTo>
                  <a:lnTo>
                    <a:pt x="8059" y="4738"/>
                  </a:lnTo>
                  <a:lnTo>
                    <a:pt x="6834" y="3512"/>
                  </a:lnTo>
                  <a:lnTo>
                    <a:pt x="5996" y="4363"/>
                  </a:lnTo>
                  <a:lnTo>
                    <a:pt x="7819" y="6204"/>
                  </a:lnTo>
                  <a:lnTo>
                    <a:pt x="7244" y="6779"/>
                  </a:lnTo>
                  <a:lnTo>
                    <a:pt x="5403" y="4938"/>
                  </a:lnTo>
                  <a:lnTo>
                    <a:pt x="4547" y="5794"/>
                  </a:lnTo>
                  <a:lnTo>
                    <a:pt x="5773" y="7020"/>
                  </a:lnTo>
                  <a:lnTo>
                    <a:pt x="5180" y="7613"/>
                  </a:lnTo>
                  <a:lnTo>
                    <a:pt x="3954" y="6387"/>
                  </a:lnTo>
                  <a:lnTo>
                    <a:pt x="3121" y="7225"/>
                  </a:lnTo>
                  <a:lnTo>
                    <a:pt x="4957" y="9061"/>
                  </a:lnTo>
                  <a:lnTo>
                    <a:pt x="4364" y="9659"/>
                  </a:lnTo>
                  <a:lnTo>
                    <a:pt x="2523" y="7818"/>
                  </a:lnTo>
                  <a:lnTo>
                    <a:pt x="1" y="10345"/>
                  </a:lnTo>
                  <a:lnTo>
                    <a:pt x="3919" y="14263"/>
                  </a:lnTo>
                  <a:lnTo>
                    <a:pt x="14264" y="3918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7"/>
            <p:cNvGrpSpPr/>
            <p:nvPr/>
          </p:nvGrpSpPr>
          <p:grpSpPr>
            <a:xfrm>
              <a:off x="1674125" y="2310788"/>
              <a:ext cx="356600" cy="356575"/>
              <a:chOff x="3258300" y="1452000"/>
              <a:chExt cx="356600" cy="356575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3572075" y="1687425"/>
                <a:ext cx="42825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157" extrusionOk="0">
                    <a:moveTo>
                      <a:pt x="1" y="1"/>
                    </a:moveTo>
                    <a:lnTo>
                      <a:pt x="1" y="3156"/>
                    </a:lnTo>
                    <a:lnTo>
                      <a:pt x="1713" y="3156"/>
                    </a:lnTo>
                    <a:lnTo>
                      <a:pt x="1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3572075" y="1618675"/>
                <a:ext cx="423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13" extrusionOk="0">
                    <a:moveTo>
                      <a:pt x="1" y="1"/>
                    </a:moveTo>
                    <a:lnTo>
                      <a:pt x="1" y="1913"/>
                    </a:lnTo>
                    <a:lnTo>
                      <a:pt x="1695" y="1913"/>
                    </a:lnTo>
                    <a:cubicBezTo>
                      <a:pt x="1637" y="968"/>
                      <a:pt x="933" y="16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3258300" y="1618675"/>
                <a:ext cx="42250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913" extrusionOk="0">
                    <a:moveTo>
                      <a:pt x="1690" y="1"/>
                    </a:moveTo>
                    <a:cubicBezTo>
                      <a:pt x="763" y="166"/>
                      <a:pt x="54" y="968"/>
                      <a:pt x="1" y="1913"/>
                    </a:cubicBezTo>
                    <a:lnTo>
                      <a:pt x="1690" y="1913"/>
                    </a:lnTo>
                    <a:lnTo>
                      <a:pt x="1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3258300" y="1687425"/>
                <a:ext cx="4225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3157" extrusionOk="0">
                    <a:moveTo>
                      <a:pt x="1" y="1"/>
                    </a:moveTo>
                    <a:lnTo>
                      <a:pt x="1" y="3156"/>
                    </a:lnTo>
                    <a:lnTo>
                      <a:pt x="1690" y="3156"/>
                    </a:lnTo>
                    <a:lnTo>
                      <a:pt x="1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3342325" y="1452000"/>
                <a:ext cx="626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358" extrusionOk="0">
                    <a:moveTo>
                      <a:pt x="0" y="0"/>
                    </a:moveTo>
                    <a:lnTo>
                      <a:pt x="0" y="2358"/>
                    </a:lnTo>
                    <a:cubicBezTo>
                      <a:pt x="687" y="1689"/>
                      <a:pt x="1543" y="1208"/>
                      <a:pt x="2505" y="985"/>
                    </a:cubicBez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3467675" y="1452000"/>
                <a:ext cx="626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340" extrusionOk="0">
                    <a:moveTo>
                      <a:pt x="1" y="0"/>
                    </a:moveTo>
                    <a:lnTo>
                      <a:pt x="1" y="985"/>
                    </a:lnTo>
                    <a:cubicBezTo>
                      <a:pt x="968" y="1208"/>
                      <a:pt x="1819" y="1689"/>
                      <a:pt x="2506" y="2340"/>
                    </a:cubicBez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3384550" y="1687425"/>
                <a:ext cx="103550" cy="57975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2319" extrusionOk="0">
                    <a:moveTo>
                      <a:pt x="1" y="1"/>
                    </a:moveTo>
                    <a:lnTo>
                      <a:pt x="1" y="1895"/>
                    </a:lnTo>
                    <a:cubicBezTo>
                      <a:pt x="1" y="2118"/>
                      <a:pt x="188" y="2319"/>
                      <a:pt x="411" y="2319"/>
                    </a:cubicBezTo>
                    <a:lnTo>
                      <a:pt x="3736" y="2319"/>
                    </a:lnTo>
                    <a:cubicBezTo>
                      <a:pt x="3959" y="2319"/>
                      <a:pt x="4141" y="2118"/>
                      <a:pt x="4141" y="1895"/>
                    </a:cubicBezTo>
                    <a:lnTo>
                      <a:pt x="41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3321375" y="1493775"/>
                <a:ext cx="229900" cy="314800"/>
              </a:xfrm>
              <a:custGeom>
                <a:avLst/>
                <a:gdLst/>
                <a:ahLst/>
                <a:cxnLst/>
                <a:rect l="l" t="t" r="r" b="b"/>
                <a:pathLst>
                  <a:path w="9196" h="12592" extrusionOk="0">
                    <a:moveTo>
                      <a:pt x="4609" y="2510"/>
                    </a:moveTo>
                    <a:cubicBezTo>
                      <a:pt x="5407" y="2510"/>
                      <a:pt x="6205" y="2710"/>
                      <a:pt x="6891" y="3120"/>
                    </a:cubicBezTo>
                    <a:lnTo>
                      <a:pt x="6486" y="3847"/>
                    </a:lnTo>
                    <a:cubicBezTo>
                      <a:pt x="5906" y="3513"/>
                      <a:pt x="5260" y="3343"/>
                      <a:pt x="4609" y="3343"/>
                    </a:cubicBezTo>
                    <a:cubicBezTo>
                      <a:pt x="3941" y="3343"/>
                      <a:pt x="3290" y="3513"/>
                      <a:pt x="2733" y="3847"/>
                    </a:cubicBezTo>
                    <a:lnTo>
                      <a:pt x="2305" y="3120"/>
                    </a:lnTo>
                    <a:cubicBezTo>
                      <a:pt x="3009" y="2733"/>
                      <a:pt x="3789" y="2510"/>
                      <a:pt x="4609" y="2510"/>
                    </a:cubicBezTo>
                    <a:close/>
                    <a:moveTo>
                      <a:pt x="7506" y="6909"/>
                    </a:moveTo>
                    <a:lnTo>
                      <a:pt x="7506" y="9641"/>
                    </a:lnTo>
                    <a:cubicBezTo>
                      <a:pt x="7506" y="10327"/>
                      <a:pt x="6949" y="10902"/>
                      <a:pt x="6263" y="10902"/>
                    </a:cubicBezTo>
                    <a:lnTo>
                      <a:pt x="2938" y="10902"/>
                    </a:lnTo>
                    <a:cubicBezTo>
                      <a:pt x="2251" y="10902"/>
                      <a:pt x="1694" y="10327"/>
                      <a:pt x="1694" y="9641"/>
                    </a:cubicBezTo>
                    <a:lnTo>
                      <a:pt x="1694" y="6909"/>
                    </a:lnTo>
                    <a:close/>
                    <a:moveTo>
                      <a:pt x="4591" y="0"/>
                    </a:moveTo>
                    <a:cubicBezTo>
                      <a:pt x="2046" y="0"/>
                      <a:pt x="0" y="2100"/>
                      <a:pt x="0" y="4645"/>
                    </a:cubicBezTo>
                    <a:lnTo>
                      <a:pt x="0" y="12592"/>
                    </a:lnTo>
                    <a:lnTo>
                      <a:pt x="9196" y="12592"/>
                    </a:lnTo>
                    <a:lnTo>
                      <a:pt x="9196" y="4605"/>
                    </a:lnTo>
                    <a:cubicBezTo>
                      <a:pt x="9196" y="2064"/>
                      <a:pt x="7132" y="0"/>
                      <a:pt x="45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15AB74-69EB-4E1A-90B9-C6D5B0B4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OpenOffice</a:t>
            </a:r>
            <a:endParaRPr lang="bg-BG" dirty="0"/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257F546C-8266-4D64-B7D6-259A12C99A23}"/>
              </a:ext>
            </a:extLst>
          </p:cNvPr>
          <p:cNvSpPr/>
          <p:nvPr/>
        </p:nvSpPr>
        <p:spPr>
          <a:xfrm>
            <a:off x="2480930" y="1281666"/>
            <a:ext cx="4486940" cy="28849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C4AA330E-D2D8-4125-9150-CEFFDE1C77A6}"/>
              </a:ext>
            </a:extLst>
          </p:cNvPr>
          <p:cNvSpPr/>
          <p:nvPr/>
        </p:nvSpPr>
        <p:spPr>
          <a:xfrm>
            <a:off x="2328530" y="1129266"/>
            <a:ext cx="4486940" cy="288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E674DD-A9A3-42E8-ABBF-FA25E8E8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281" y="2971369"/>
            <a:ext cx="4385438" cy="811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Можете да изтеглите </a:t>
            </a:r>
            <a:r>
              <a:rPr kumimoji="0" lang="bg-BG" altLang="bg-BG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OpenOffice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напълно </a:t>
            </a:r>
            <a:r>
              <a:rPr lang="bg-BG" altLang="bg-BG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езплатно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без да заплащате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лицензионни такси 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54096AF-642E-4677-90E1-1AB2FB4EB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" t="2106" r="689" b="9077"/>
          <a:stretch/>
        </p:blipFill>
        <p:spPr>
          <a:xfrm>
            <a:off x="3592286" y="1361779"/>
            <a:ext cx="2149323" cy="1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79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6533" y="326470"/>
            <a:ext cx="84383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Ресурси</a:t>
            </a:r>
            <a:endParaRPr dirty="0"/>
          </a:p>
        </p:txBody>
      </p:sp>
      <p:grpSp>
        <p:nvGrpSpPr>
          <p:cNvPr id="71" name="Google Shape;71;p16"/>
          <p:cNvGrpSpPr/>
          <p:nvPr/>
        </p:nvGrpSpPr>
        <p:grpSpPr>
          <a:xfrm rot="1002130">
            <a:off x="2531325" y="1067675"/>
            <a:ext cx="3682861" cy="2035548"/>
            <a:chOff x="2531325" y="1067675"/>
            <a:chExt cx="3682861" cy="2035548"/>
          </a:xfrm>
        </p:grpSpPr>
        <p:sp>
          <p:nvSpPr>
            <p:cNvPr id="72" name="Google Shape;72;p16"/>
            <p:cNvSpPr/>
            <p:nvPr/>
          </p:nvSpPr>
          <p:spPr>
            <a:xfrm>
              <a:off x="2531325" y="1907371"/>
              <a:ext cx="2035178" cy="1195848"/>
            </a:xfrm>
            <a:custGeom>
              <a:avLst/>
              <a:gdLst/>
              <a:ahLst/>
              <a:cxnLst/>
              <a:rect l="l" t="t" r="r" b="b"/>
              <a:pathLst>
                <a:path w="31708" h="18632" extrusionOk="0">
                  <a:moveTo>
                    <a:pt x="6042" y="1"/>
                  </a:moveTo>
                  <a:cubicBezTo>
                    <a:pt x="2222" y="5236"/>
                    <a:pt x="0" y="11660"/>
                    <a:pt x="0" y="18632"/>
                  </a:cubicBezTo>
                  <a:lnTo>
                    <a:pt x="31707" y="18632"/>
                  </a:lnTo>
                  <a:lnTo>
                    <a:pt x="6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919055" y="1166195"/>
              <a:ext cx="1647436" cy="1937028"/>
            </a:xfrm>
            <a:custGeom>
              <a:avLst/>
              <a:gdLst/>
              <a:ahLst/>
              <a:cxnLst/>
              <a:rect l="l" t="t" r="r" b="b"/>
              <a:pathLst>
                <a:path w="25667" h="30180" extrusionOk="0">
                  <a:moveTo>
                    <a:pt x="15861" y="1"/>
                  </a:moveTo>
                  <a:cubicBezTo>
                    <a:pt x="9438" y="2084"/>
                    <a:pt x="3910" y="6195"/>
                    <a:pt x="1" y="11549"/>
                  </a:cubicBezTo>
                  <a:lnTo>
                    <a:pt x="25666" y="30180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936997" y="1067675"/>
              <a:ext cx="1259246" cy="2035548"/>
            </a:xfrm>
            <a:custGeom>
              <a:avLst/>
              <a:gdLst/>
              <a:ahLst/>
              <a:cxnLst/>
              <a:rect l="l" t="t" r="r" b="b"/>
              <a:pathLst>
                <a:path w="19619" h="31715" extrusionOk="0">
                  <a:moveTo>
                    <a:pt x="9806" y="1"/>
                  </a:moveTo>
                  <a:cubicBezTo>
                    <a:pt x="6396" y="1"/>
                    <a:pt x="3098" y="522"/>
                    <a:pt x="1" y="1536"/>
                  </a:cubicBezTo>
                  <a:lnTo>
                    <a:pt x="9806" y="31715"/>
                  </a:lnTo>
                  <a:lnTo>
                    <a:pt x="19618" y="1536"/>
                  </a:lnTo>
                  <a:cubicBezTo>
                    <a:pt x="16549" y="522"/>
                    <a:pt x="13250" y="1"/>
                    <a:pt x="9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566376" y="1166195"/>
              <a:ext cx="1647810" cy="1937028"/>
            </a:xfrm>
            <a:custGeom>
              <a:avLst/>
              <a:gdLst/>
              <a:ahLst/>
              <a:cxnLst/>
              <a:rect l="l" t="t" r="r" b="b"/>
              <a:pathLst>
                <a:path w="25694" h="30180" extrusionOk="0">
                  <a:moveTo>
                    <a:pt x="9812" y="1"/>
                  </a:moveTo>
                  <a:lnTo>
                    <a:pt x="0" y="30180"/>
                  </a:lnTo>
                  <a:lnTo>
                    <a:pt x="25693" y="11549"/>
                  </a:lnTo>
                  <a:cubicBezTo>
                    <a:pt x="21791" y="6195"/>
                    <a:pt x="16263" y="2084"/>
                    <a:pt x="9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4566375" y="2191249"/>
              <a:ext cx="776446" cy="911969"/>
            </a:xfrm>
            <a:custGeom>
              <a:avLst/>
              <a:gdLst/>
              <a:ahLst/>
              <a:cxnLst/>
              <a:rect l="l" t="t" r="r" b="b"/>
              <a:pathLst>
                <a:path w="12097" h="14209" extrusionOk="0">
                  <a:moveTo>
                    <a:pt x="4632" y="1"/>
                  </a:moveTo>
                  <a:lnTo>
                    <a:pt x="0" y="14209"/>
                  </a:lnTo>
                  <a:lnTo>
                    <a:pt x="12097" y="5438"/>
                  </a:lnTo>
                  <a:cubicBezTo>
                    <a:pt x="10270" y="2897"/>
                    <a:pt x="7666" y="987"/>
                    <a:pt x="4632" y="1"/>
                  </a:cubicBezTo>
                  <a:close/>
                </a:path>
              </a:pathLst>
            </a:custGeom>
            <a:solidFill>
              <a:srgbClr val="000000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566375" y="2540272"/>
              <a:ext cx="776446" cy="562945"/>
            </a:xfrm>
            <a:custGeom>
              <a:avLst/>
              <a:gdLst/>
              <a:ahLst/>
              <a:cxnLst/>
              <a:rect l="l" t="t" r="r" b="b"/>
              <a:pathLst>
                <a:path w="12097" h="8771" extrusionOk="0">
                  <a:moveTo>
                    <a:pt x="12097" y="0"/>
                  </a:moveTo>
                  <a:lnTo>
                    <a:pt x="0" y="8771"/>
                  </a:lnTo>
                  <a:close/>
                </a:path>
              </a:pathLst>
            </a:custGeom>
            <a:solidFill>
              <a:srgbClr val="4A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271326" y="2144909"/>
              <a:ext cx="592363" cy="958309"/>
            </a:xfrm>
            <a:custGeom>
              <a:avLst/>
              <a:gdLst/>
              <a:ahLst/>
              <a:cxnLst/>
              <a:rect l="l" t="t" r="r" b="b"/>
              <a:pathLst>
                <a:path w="9229" h="14931" extrusionOk="0">
                  <a:moveTo>
                    <a:pt x="4597" y="1"/>
                  </a:moveTo>
                  <a:cubicBezTo>
                    <a:pt x="3007" y="1"/>
                    <a:pt x="1444" y="258"/>
                    <a:pt x="0" y="723"/>
                  </a:cubicBezTo>
                  <a:lnTo>
                    <a:pt x="4597" y="14931"/>
                  </a:lnTo>
                  <a:lnTo>
                    <a:pt x="9229" y="723"/>
                  </a:lnTo>
                  <a:cubicBezTo>
                    <a:pt x="7784" y="258"/>
                    <a:pt x="6222" y="1"/>
                    <a:pt x="4597" y="1"/>
                  </a:cubicBezTo>
                  <a:close/>
                </a:path>
              </a:pathLst>
            </a:custGeom>
            <a:solidFill>
              <a:srgbClr val="000000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566375" y="2191249"/>
              <a:ext cx="297305" cy="911969"/>
            </a:xfrm>
            <a:custGeom>
              <a:avLst/>
              <a:gdLst/>
              <a:ahLst/>
              <a:cxnLst/>
              <a:rect l="l" t="t" r="r" b="b"/>
              <a:pathLst>
                <a:path w="4632" h="14209" extrusionOk="0">
                  <a:moveTo>
                    <a:pt x="4632" y="1"/>
                  </a:moveTo>
                  <a:lnTo>
                    <a:pt x="0" y="14209"/>
                  </a:lnTo>
                  <a:close/>
                </a:path>
              </a:pathLst>
            </a:custGeom>
            <a:solidFill>
              <a:srgbClr val="0B8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790403" y="2540272"/>
              <a:ext cx="776061" cy="562945"/>
            </a:xfrm>
            <a:custGeom>
              <a:avLst/>
              <a:gdLst/>
              <a:ahLst/>
              <a:cxnLst/>
              <a:rect l="l" t="t" r="r" b="b"/>
              <a:pathLst>
                <a:path w="12091" h="8771" extrusionOk="0">
                  <a:moveTo>
                    <a:pt x="0" y="0"/>
                  </a:moveTo>
                  <a:lnTo>
                    <a:pt x="0" y="0"/>
                  </a:lnTo>
                  <a:lnTo>
                    <a:pt x="12090" y="8771"/>
                  </a:lnTo>
                  <a:close/>
                </a:path>
              </a:pathLst>
            </a:custGeom>
            <a:solidFill>
              <a:srgbClr val="AD3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790403" y="2191249"/>
              <a:ext cx="776061" cy="911969"/>
            </a:xfrm>
            <a:custGeom>
              <a:avLst/>
              <a:gdLst/>
              <a:ahLst/>
              <a:cxnLst/>
              <a:rect l="l" t="t" r="r" b="b"/>
              <a:pathLst>
                <a:path w="12091" h="14209" extrusionOk="0">
                  <a:moveTo>
                    <a:pt x="7493" y="1"/>
                  </a:moveTo>
                  <a:cubicBezTo>
                    <a:pt x="4452" y="987"/>
                    <a:pt x="1847" y="2897"/>
                    <a:pt x="0" y="5438"/>
                  </a:cubicBezTo>
                  <a:lnTo>
                    <a:pt x="12090" y="14209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000000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608123" y="2540272"/>
              <a:ext cx="958346" cy="562945"/>
            </a:xfrm>
            <a:custGeom>
              <a:avLst/>
              <a:gdLst/>
              <a:ahLst/>
              <a:cxnLst/>
              <a:rect l="l" t="t" r="r" b="b"/>
              <a:pathLst>
                <a:path w="14931" h="8771" extrusionOk="0">
                  <a:moveTo>
                    <a:pt x="2840" y="0"/>
                  </a:moveTo>
                  <a:cubicBezTo>
                    <a:pt x="1042" y="2465"/>
                    <a:pt x="0" y="5500"/>
                    <a:pt x="0" y="8771"/>
                  </a:cubicBezTo>
                  <a:lnTo>
                    <a:pt x="14930" y="8771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000000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351687" y="3330088"/>
            <a:ext cx="1845307" cy="893179"/>
            <a:chOff x="372823" y="3330088"/>
            <a:chExt cx="1845307" cy="893179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372823" y="3793667"/>
              <a:ext cx="184530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  <a:hlinkClick r:id="rId3"/>
                </a:rPr>
                <a:t>www.openoffice.org</a:t>
              </a:r>
              <a:endParaRPr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056725" y="3330088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2170053" y="3305847"/>
            <a:ext cx="1488300" cy="862145"/>
            <a:chOff x="2170053" y="3305847"/>
            <a:chExt cx="1488300" cy="862145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2170053" y="3738392"/>
              <a:ext cx="1488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137450" y="3305847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4701491" y="3330088"/>
            <a:ext cx="1488300" cy="1378069"/>
            <a:chOff x="3823381" y="3330088"/>
            <a:chExt cx="1488300" cy="1378069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3823381" y="3738392"/>
              <a:ext cx="1488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951620" y="4047257"/>
              <a:ext cx="1265700" cy="6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363375" y="3330088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7221396" y="33300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86;p16">
            <a:extLst>
              <a:ext uri="{FF2B5EF4-FFF2-40B4-BE49-F238E27FC236}">
                <a16:creationId xmlns:a16="http://schemas.microsoft.com/office/drawing/2014/main" id="{874946E5-E935-48EA-A937-93A52F2377C5}"/>
              </a:ext>
            </a:extLst>
          </p:cNvPr>
          <p:cNvSpPr txBox="1"/>
          <p:nvPr/>
        </p:nvSpPr>
        <p:spPr>
          <a:xfrm>
            <a:off x="2457116" y="3778845"/>
            <a:ext cx="184530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  <a:hlinkClick r:id="rId4"/>
              </a:rPr>
              <a:t>www.openoffice/DrawGuide.org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86;p16">
            <a:extLst>
              <a:ext uri="{FF2B5EF4-FFF2-40B4-BE49-F238E27FC236}">
                <a16:creationId xmlns:a16="http://schemas.microsoft.com/office/drawing/2014/main" id="{FAE8A1E4-6F6B-4956-9BCE-0C2C0194C6AB}"/>
              </a:ext>
            </a:extLst>
          </p:cNvPr>
          <p:cNvSpPr txBox="1"/>
          <p:nvPr/>
        </p:nvSpPr>
        <p:spPr>
          <a:xfrm>
            <a:off x="4531353" y="3880218"/>
            <a:ext cx="184530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  <a:hlinkClick r:id="rId5"/>
              </a:rPr>
              <a:t>jeraff.ru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" name="Google Shape;86;p16">
            <a:extLst>
              <a:ext uri="{FF2B5EF4-FFF2-40B4-BE49-F238E27FC236}">
                <a16:creationId xmlns:a16="http://schemas.microsoft.com/office/drawing/2014/main" id="{44CB8A94-75E3-4FE4-B461-E47658391831}"/>
              </a:ext>
            </a:extLst>
          </p:cNvPr>
          <p:cNvSpPr txBox="1"/>
          <p:nvPr/>
        </p:nvSpPr>
        <p:spPr>
          <a:xfrm>
            <a:off x="6502892" y="3871839"/>
            <a:ext cx="184530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  <a:hlinkClick r:id="rId6"/>
              </a:rPr>
              <a:t>iconarchive.com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272149" y="1890843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Благодарим за вниманието!</a:t>
            </a:r>
            <a:endParaRPr sz="5400" dirty="0"/>
          </a:p>
        </p:txBody>
      </p:sp>
      <p:grpSp>
        <p:nvGrpSpPr>
          <p:cNvPr id="241" name="Google Shape;241;p20"/>
          <p:cNvGrpSpPr/>
          <p:nvPr/>
        </p:nvGrpSpPr>
        <p:grpSpPr>
          <a:xfrm rot="1055541">
            <a:off x="8204661" y="-668151"/>
            <a:ext cx="1488836" cy="1419455"/>
            <a:chOff x="3062366" y="1921401"/>
            <a:chExt cx="3019736" cy="2596752"/>
          </a:xfrm>
        </p:grpSpPr>
        <p:grpSp>
          <p:nvGrpSpPr>
            <p:cNvPr id="242" name="Google Shape;242;p20"/>
            <p:cNvGrpSpPr/>
            <p:nvPr/>
          </p:nvGrpSpPr>
          <p:grpSpPr>
            <a:xfrm rot="-5400000">
              <a:off x="2518691" y="2465076"/>
              <a:ext cx="2596752" cy="1509402"/>
              <a:chOff x="2707900" y="2606056"/>
              <a:chExt cx="3728287" cy="2167124"/>
            </a:xfrm>
          </p:grpSpPr>
          <p:sp>
            <p:nvSpPr>
              <p:cNvPr id="243" name="Google Shape;243;p20"/>
              <p:cNvSpPr/>
              <p:nvPr/>
            </p:nvSpPr>
            <p:spPr>
              <a:xfrm>
                <a:off x="4572983" y="3354830"/>
                <a:ext cx="1863204" cy="141820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18991" extrusionOk="0">
                    <a:moveTo>
                      <a:pt x="18748" y="1"/>
                    </a:moveTo>
                    <a:cubicBezTo>
                      <a:pt x="4933" y="1"/>
                      <a:pt x="1" y="18965"/>
                      <a:pt x="1" y="18965"/>
                    </a:cubicBezTo>
                    <a:cubicBezTo>
                      <a:pt x="1" y="18965"/>
                      <a:pt x="439" y="18991"/>
                      <a:pt x="1198" y="18991"/>
                    </a:cubicBezTo>
                    <a:cubicBezTo>
                      <a:pt x="6175" y="18991"/>
                      <a:pt x="24950" y="17877"/>
                      <a:pt x="24625" y="1056"/>
                    </a:cubicBezTo>
                    <a:cubicBezTo>
                      <a:pt x="22508" y="325"/>
                      <a:pt x="20552" y="1"/>
                      <a:pt x="18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3887989" y="2606056"/>
                <a:ext cx="2260488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28992" extrusionOk="0">
                    <a:moveTo>
                      <a:pt x="18576" y="0"/>
                    </a:moveTo>
                    <a:lnTo>
                      <a:pt x="18576" y="0"/>
                    </a:lnTo>
                    <a:cubicBezTo>
                      <a:pt x="1" y="5646"/>
                      <a:pt x="9174" y="28992"/>
                      <a:pt x="9174" y="28992"/>
                    </a:cubicBezTo>
                    <a:cubicBezTo>
                      <a:pt x="9174" y="28992"/>
                      <a:pt x="30270" y="15486"/>
                      <a:pt x="18576" y="0"/>
                    </a:cubicBezTo>
                    <a:close/>
                  </a:path>
                </a:pathLst>
              </a:custGeom>
              <a:solidFill>
                <a:srgbClr val="01BF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2995548" y="2606056"/>
                <a:ext cx="2260563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1" h="28992" extrusionOk="0">
                    <a:moveTo>
                      <a:pt x="11695" y="0"/>
                    </a:moveTo>
                    <a:cubicBezTo>
                      <a:pt x="1" y="15486"/>
                      <a:pt x="21125" y="28992"/>
                      <a:pt x="21125" y="28992"/>
                    </a:cubicBezTo>
                    <a:cubicBezTo>
                      <a:pt x="21125" y="28992"/>
                      <a:pt x="30270" y="5674"/>
                      <a:pt x="11695" y="0"/>
                    </a:cubicBezTo>
                    <a:close/>
                  </a:path>
                </a:pathLst>
              </a:custGeom>
              <a:solidFill>
                <a:srgbClr val="64C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2707900" y="3354830"/>
                <a:ext cx="1865220" cy="1418350"/>
              </a:xfrm>
              <a:custGeom>
                <a:avLst/>
                <a:gdLst/>
                <a:ahLst/>
                <a:cxnLst/>
                <a:rect l="l" t="t" r="r" b="b"/>
                <a:pathLst>
                  <a:path w="24977" h="18993" extrusionOk="0">
                    <a:moveTo>
                      <a:pt x="6203" y="1"/>
                    </a:moveTo>
                    <a:cubicBezTo>
                      <a:pt x="4398" y="1"/>
                      <a:pt x="2442" y="325"/>
                      <a:pt x="325" y="1056"/>
                    </a:cubicBezTo>
                    <a:cubicBezTo>
                      <a:pt x="1" y="17863"/>
                      <a:pt x="18710" y="18992"/>
                      <a:pt x="23744" y="18992"/>
                    </a:cubicBezTo>
                    <a:cubicBezTo>
                      <a:pt x="24525" y="18992"/>
                      <a:pt x="24977" y="18965"/>
                      <a:pt x="24977" y="18965"/>
                    </a:cubicBezTo>
                    <a:cubicBezTo>
                      <a:pt x="24977" y="18965"/>
                      <a:pt x="20023" y="1"/>
                      <a:pt x="6203" y="1"/>
                    </a:cubicBezTo>
                    <a:close/>
                  </a:path>
                </a:pathLst>
              </a:custGeom>
              <a:solidFill>
                <a:srgbClr val="016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20"/>
            <p:cNvGrpSpPr/>
            <p:nvPr/>
          </p:nvGrpSpPr>
          <p:grpSpPr>
            <a:xfrm rot="5400000" flipH="1">
              <a:off x="4029025" y="2465076"/>
              <a:ext cx="2596752" cy="1509402"/>
              <a:chOff x="2707900" y="2606056"/>
              <a:chExt cx="3728287" cy="2167124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4572983" y="3354830"/>
                <a:ext cx="1863204" cy="141820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18991" extrusionOk="0">
                    <a:moveTo>
                      <a:pt x="18748" y="1"/>
                    </a:moveTo>
                    <a:cubicBezTo>
                      <a:pt x="4933" y="1"/>
                      <a:pt x="1" y="18965"/>
                      <a:pt x="1" y="18965"/>
                    </a:cubicBezTo>
                    <a:cubicBezTo>
                      <a:pt x="1" y="18965"/>
                      <a:pt x="439" y="18991"/>
                      <a:pt x="1198" y="18991"/>
                    </a:cubicBezTo>
                    <a:cubicBezTo>
                      <a:pt x="6175" y="18991"/>
                      <a:pt x="24950" y="17877"/>
                      <a:pt x="24625" y="1056"/>
                    </a:cubicBezTo>
                    <a:cubicBezTo>
                      <a:pt x="22508" y="325"/>
                      <a:pt x="20552" y="1"/>
                      <a:pt x="187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3887989" y="2606056"/>
                <a:ext cx="2260488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28992" extrusionOk="0">
                    <a:moveTo>
                      <a:pt x="18576" y="0"/>
                    </a:moveTo>
                    <a:lnTo>
                      <a:pt x="18576" y="0"/>
                    </a:lnTo>
                    <a:cubicBezTo>
                      <a:pt x="1" y="5646"/>
                      <a:pt x="9174" y="28992"/>
                      <a:pt x="9174" y="28992"/>
                    </a:cubicBezTo>
                    <a:cubicBezTo>
                      <a:pt x="9174" y="28992"/>
                      <a:pt x="30270" y="15486"/>
                      <a:pt x="18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2995548" y="2606056"/>
                <a:ext cx="2260563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1" h="28992" extrusionOk="0">
                    <a:moveTo>
                      <a:pt x="11695" y="0"/>
                    </a:moveTo>
                    <a:cubicBezTo>
                      <a:pt x="1" y="15486"/>
                      <a:pt x="21125" y="28992"/>
                      <a:pt x="21125" y="28992"/>
                    </a:cubicBezTo>
                    <a:cubicBezTo>
                      <a:pt x="21125" y="28992"/>
                      <a:pt x="30270" y="5674"/>
                      <a:pt x="116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2707900" y="3354830"/>
                <a:ext cx="1865220" cy="1418350"/>
              </a:xfrm>
              <a:custGeom>
                <a:avLst/>
                <a:gdLst/>
                <a:ahLst/>
                <a:cxnLst/>
                <a:rect l="l" t="t" r="r" b="b"/>
                <a:pathLst>
                  <a:path w="24977" h="18993" extrusionOk="0">
                    <a:moveTo>
                      <a:pt x="6203" y="1"/>
                    </a:moveTo>
                    <a:cubicBezTo>
                      <a:pt x="4398" y="1"/>
                      <a:pt x="2442" y="325"/>
                      <a:pt x="325" y="1056"/>
                    </a:cubicBezTo>
                    <a:cubicBezTo>
                      <a:pt x="1" y="17863"/>
                      <a:pt x="18710" y="18992"/>
                      <a:pt x="23744" y="18992"/>
                    </a:cubicBezTo>
                    <a:cubicBezTo>
                      <a:pt x="24525" y="18992"/>
                      <a:pt x="24977" y="18965"/>
                      <a:pt x="24977" y="18965"/>
                    </a:cubicBezTo>
                    <a:cubicBezTo>
                      <a:pt x="24977" y="18965"/>
                      <a:pt x="20023" y="1"/>
                      <a:pt x="6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241;p20">
            <a:extLst>
              <a:ext uri="{FF2B5EF4-FFF2-40B4-BE49-F238E27FC236}">
                <a16:creationId xmlns:a16="http://schemas.microsoft.com/office/drawing/2014/main" id="{A53FE5D3-516A-4EA3-99B7-2B2C7CDCCAD6}"/>
              </a:ext>
            </a:extLst>
          </p:cNvPr>
          <p:cNvGrpSpPr/>
          <p:nvPr/>
        </p:nvGrpSpPr>
        <p:grpSpPr>
          <a:xfrm rot="3540295">
            <a:off x="-549949" y="-641834"/>
            <a:ext cx="1488836" cy="1419455"/>
            <a:chOff x="3062366" y="1921401"/>
            <a:chExt cx="3019736" cy="2596752"/>
          </a:xfrm>
        </p:grpSpPr>
        <p:grpSp>
          <p:nvGrpSpPr>
            <p:cNvPr id="39" name="Google Shape;242;p20">
              <a:extLst>
                <a:ext uri="{FF2B5EF4-FFF2-40B4-BE49-F238E27FC236}">
                  <a16:creationId xmlns:a16="http://schemas.microsoft.com/office/drawing/2014/main" id="{13AA169A-E55D-40B0-B125-22C456DE00EF}"/>
                </a:ext>
              </a:extLst>
            </p:cNvPr>
            <p:cNvGrpSpPr/>
            <p:nvPr/>
          </p:nvGrpSpPr>
          <p:grpSpPr>
            <a:xfrm rot="-5400000">
              <a:off x="2518691" y="2465076"/>
              <a:ext cx="2596752" cy="1509402"/>
              <a:chOff x="2707900" y="2606056"/>
              <a:chExt cx="3728287" cy="2167124"/>
            </a:xfrm>
          </p:grpSpPr>
          <p:sp>
            <p:nvSpPr>
              <p:cNvPr id="45" name="Google Shape;243;p20">
                <a:extLst>
                  <a:ext uri="{FF2B5EF4-FFF2-40B4-BE49-F238E27FC236}">
                    <a16:creationId xmlns:a16="http://schemas.microsoft.com/office/drawing/2014/main" id="{5CBEC004-606E-4A2C-9317-0D606511A564}"/>
                  </a:ext>
                </a:extLst>
              </p:cNvPr>
              <p:cNvSpPr/>
              <p:nvPr/>
            </p:nvSpPr>
            <p:spPr>
              <a:xfrm>
                <a:off x="4572983" y="3354830"/>
                <a:ext cx="1863204" cy="141820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18991" extrusionOk="0">
                    <a:moveTo>
                      <a:pt x="18748" y="1"/>
                    </a:moveTo>
                    <a:cubicBezTo>
                      <a:pt x="4933" y="1"/>
                      <a:pt x="1" y="18965"/>
                      <a:pt x="1" y="18965"/>
                    </a:cubicBezTo>
                    <a:cubicBezTo>
                      <a:pt x="1" y="18965"/>
                      <a:pt x="439" y="18991"/>
                      <a:pt x="1198" y="18991"/>
                    </a:cubicBezTo>
                    <a:cubicBezTo>
                      <a:pt x="6175" y="18991"/>
                      <a:pt x="24950" y="17877"/>
                      <a:pt x="24625" y="1056"/>
                    </a:cubicBezTo>
                    <a:cubicBezTo>
                      <a:pt x="22508" y="325"/>
                      <a:pt x="20552" y="1"/>
                      <a:pt x="18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4;p20">
                <a:extLst>
                  <a:ext uri="{FF2B5EF4-FFF2-40B4-BE49-F238E27FC236}">
                    <a16:creationId xmlns:a16="http://schemas.microsoft.com/office/drawing/2014/main" id="{0DFCADAA-9A8F-4F04-91D4-DD6F0FB2A280}"/>
                  </a:ext>
                </a:extLst>
              </p:cNvPr>
              <p:cNvSpPr/>
              <p:nvPr/>
            </p:nvSpPr>
            <p:spPr>
              <a:xfrm>
                <a:off x="3887989" y="2606056"/>
                <a:ext cx="2260488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28992" extrusionOk="0">
                    <a:moveTo>
                      <a:pt x="18576" y="0"/>
                    </a:moveTo>
                    <a:lnTo>
                      <a:pt x="18576" y="0"/>
                    </a:lnTo>
                    <a:cubicBezTo>
                      <a:pt x="1" y="5646"/>
                      <a:pt x="9174" y="28992"/>
                      <a:pt x="9174" y="28992"/>
                    </a:cubicBezTo>
                    <a:cubicBezTo>
                      <a:pt x="9174" y="28992"/>
                      <a:pt x="30270" y="15486"/>
                      <a:pt x="18576" y="0"/>
                    </a:cubicBezTo>
                    <a:close/>
                  </a:path>
                </a:pathLst>
              </a:custGeom>
              <a:solidFill>
                <a:srgbClr val="01BF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5;p20">
                <a:extLst>
                  <a:ext uri="{FF2B5EF4-FFF2-40B4-BE49-F238E27FC236}">
                    <a16:creationId xmlns:a16="http://schemas.microsoft.com/office/drawing/2014/main" id="{E3183E52-ACBC-467F-B17C-A32324B46802}"/>
                  </a:ext>
                </a:extLst>
              </p:cNvPr>
              <p:cNvSpPr/>
              <p:nvPr/>
            </p:nvSpPr>
            <p:spPr>
              <a:xfrm>
                <a:off x="2995548" y="2606056"/>
                <a:ext cx="2260563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1" h="28992" extrusionOk="0">
                    <a:moveTo>
                      <a:pt x="11695" y="0"/>
                    </a:moveTo>
                    <a:cubicBezTo>
                      <a:pt x="1" y="15486"/>
                      <a:pt x="21125" y="28992"/>
                      <a:pt x="21125" y="28992"/>
                    </a:cubicBezTo>
                    <a:cubicBezTo>
                      <a:pt x="21125" y="28992"/>
                      <a:pt x="30270" y="5674"/>
                      <a:pt x="11695" y="0"/>
                    </a:cubicBezTo>
                    <a:close/>
                  </a:path>
                </a:pathLst>
              </a:custGeom>
              <a:solidFill>
                <a:srgbClr val="64C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6;p20">
                <a:extLst>
                  <a:ext uri="{FF2B5EF4-FFF2-40B4-BE49-F238E27FC236}">
                    <a16:creationId xmlns:a16="http://schemas.microsoft.com/office/drawing/2014/main" id="{26BC2A5A-A239-45D9-A88A-C23805D891B4}"/>
                  </a:ext>
                </a:extLst>
              </p:cNvPr>
              <p:cNvSpPr/>
              <p:nvPr/>
            </p:nvSpPr>
            <p:spPr>
              <a:xfrm>
                <a:off x="2707900" y="3354830"/>
                <a:ext cx="1865220" cy="1418350"/>
              </a:xfrm>
              <a:custGeom>
                <a:avLst/>
                <a:gdLst/>
                <a:ahLst/>
                <a:cxnLst/>
                <a:rect l="l" t="t" r="r" b="b"/>
                <a:pathLst>
                  <a:path w="24977" h="18993" extrusionOk="0">
                    <a:moveTo>
                      <a:pt x="6203" y="1"/>
                    </a:moveTo>
                    <a:cubicBezTo>
                      <a:pt x="4398" y="1"/>
                      <a:pt x="2442" y="325"/>
                      <a:pt x="325" y="1056"/>
                    </a:cubicBezTo>
                    <a:cubicBezTo>
                      <a:pt x="1" y="17863"/>
                      <a:pt x="18710" y="18992"/>
                      <a:pt x="23744" y="18992"/>
                    </a:cubicBezTo>
                    <a:cubicBezTo>
                      <a:pt x="24525" y="18992"/>
                      <a:pt x="24977" y="18965"/>
                      <a:pt x="24977" y="18965"/>
                    </a:cubicBezTo>
                    <a:cubicBezTo>
                      <a:pt x="24977" y="18965"/>
                      <a:pt x="20023" y="1"/>
                      <a:pt x="6203" y="1"/>
                    </a:cubicBezTo>
                    <a:close/>
                  </a:path>
                </a:pathLst>
              </a:custGeom>
              <a:solidFill>
                <a:srgbClr val="016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247;p20">
              <a:extLst>
                <a:ext uri="{FF2B5EF4-FFF2-40B4-BE49-F238E27FC236}">
                  <a16:creationId xmlns:a16="http://schemas.microsoft.com/office/drawing/2014/main" id="{68E42FFF-20F5-488C-950A-B2661AA60C28}"/>
                </a:ext>
              </a:extLst>
            </p:cNvPr>
            <p:cNvGrpSpPr/>
            <p:nvPr/>
          </p:nvGrpSpPr>
          <p:grpSpPr>
            <a:xfrm rot="5400000" flipH="1">
              <a:off x="4029025" y="2465076"/>
              <a:ext cx="2596752" cy="1509402"/>
              <a:chOff x="2707900" y="2606056"/>
              <a:chExt cx="3728287" cy="2167124"/>
            </a:xfrm>
          </p:grpSpPr>
          <p:sp>
            <p:nvSpPr>
              <p:cNvPr id="41" name="Google Shape;248;p20">
                <a:extLst>
                  <a:ext uri="{FF2B5EF4-FFF2-40B4-BE49-F238E27FC236}">
                    <a16:creationId xmlns:a16="http://schemas.microsoft.com/office/drawing/2014/main" id="{38D138E5-5B63-411F-8CA0-F3BF022BD456}"/>
                  </a:ext>
                </a:extLst>
              </p:cNvPr>
              <p:cNvSpPr/>
              <p:nvPr/>
            </p:nvSpPr>
            <p:spPr>
              <a:xfrm>
                <a:off x="4572983" y="3354830"/>
                <a:ext cx="1863204" cy="141820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18991" extrusionOk="0">
                    <a:moveTo>
                      <a:pt x="18748" y="1"/>
                    </a:moveTo>
                    <a:cubicBezTo>
                      <a:pt x="4933" y="1"/>
                      <a:pt x="1" y="18965"/>
                      <a:pt x="1" y="18965"/>
                    </a:cubicBezTo>
                    <a:cubicBezTo>
                      <a:pt x="1" y="18965"/>
                      <a:pt x="439" y="18991"/>
                      <a:pt x="1198" y="18991"/>
                    </a:cubicBezTo>
                    <a:cubicBezTo>
                      <a:pt x="6175" y="18991"/>
                      <a:pt x="24950" y="17877"/>
                      <a:pt x="24625" y="1056"/>
                    </a:cubicBezTo>
                    <a:cubicBezTo>
                      <a:pt x="22508" y="325"/>
                      <a:pt x="20552" y="1"/>
                      <a:pt x="187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9;p20">
                <a:extLst>
                  <a:ext uri="{FF2B5EF4-FFF2-40B4-BE49-F238E27FC236}">
                    <a16:creationId xmlns:a16="http://schemas.microsoft.com/office/drawing/2014/main" id="{8073DA16-59C9-4046-B10E-3AA26BEAAB41}"/>
                  </a:ext>
                </a:extLst>
              </p:cNvPr>
              <p:cNvSpPr/>
              <p:nvPr/>
            </p:nvSpPr>
            <p:spPr>
              <a:xfrm>
                <a:off x="3887989" y="2606056"/>
                <a:ext cx="2260488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28992" extrusionOk="0">
                    <a:moveTo>
                      <a:pt x="18576" y="0"/>
                    </a:moveTo>
                    <a:lnTo>
                      <a:pt x="18576" y="0"/>
                    </a:lnTo>
                    <a:cubicBezTo>
                      <a:pt x="1" y="5646"/>
                      <a:pt x="9174" y="28992"/>
                      <a:pt x="9174" y="28992"/>
                    </a:cubicBezTo>
                    <a:cubicBezTo>
                      <a:pt x="9174" y="28992"/>
                      <a:pt x="30270" y="15486"/>
                      <a:pt x="18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50;p20">
                <a:extLst>
                  <a:ext uri="{FF2B5EF4-FFF2-40B4-BE49-F238E27FC236}">
                    <a16:creationId xmlns:a16="http://schemas.microsoft.com/office/drawing/2014/main" id="{68661BC2-5E89-4B7F-9BEF-EFF5411F48B9}"/>
                  </a:ext>
                </a:extLst>
              </p:cNvPr>
              <p:cNvSpPr/>
              <p:nvPr/>
            </p:nvSpPr>
            <p:spPr>
              <a:xfrm>
                <a:off x="2995548" y="2606056"/>
                <a:ext cx="2260563" cy="2165050"/>
              </a:xfrm>
              <a:custGeom>
                <a:avLst/>
                <a:gdLst/>
                <a:ahLst/>
                <a:cxnLst/>
                <a:rect l="l" t="t" r="r" b="b"/>
                <a:pathLst>
                  <a:path w="30271" h="28992" extrusionOk="0">
                    <a:moveTo>
                      <a:pt x="11695" y="0"/>
                    </a:moveTo>
                    <a:cubicBezTo>
                      <a:pt x="1" y="15486"/>
                      <a:pt x="21125" y="28992"/>
                      <a:pt x="21125" y="28992"/>
                    </a:cubicBezTo>
                    <a:cubicBezTo>
                      <a:pt x="21125" y="28992"/>
                      <a:pt x="30270" y="5674"/>
                      <a:pt x="116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51;p20">
                <a:extLst>
                  <a:ext uri="{FF2B5EF4-FFF2-40B4-BE49-F238E27FC236}">
                    <a16:creationId xmlns:a16="http://schemas.microsoft.com/office/drawing/2014/main" id="{D53B78F4-ADD0-47AE-B5F0-8CDA55C9AF08}"/>
                  </a:ext>
                </a:extLst>
              </p:cNvPr>
              <p:cNvSpPr/>
              <p:nvPr/>
            </p:nvSpPr>
            <p:spPr>
              <a:xfrm>
                <a:off x="2707900" y="3354830"/>
                <a:ext cx="1865220" cy="1418350"/>
              </a:xfrm>
              <a:custGeom>
                <a:avLst/>
                <a:gdLst/>
                <a:ahLst/>
                <a:cxnLst/>
                <a:rect l="l" t="t" r="r" b="b"/>
                <a:pathLst>
                  <a:path w="24977" h="18993" extrusionOk="0">
                    <a:moveTo>
                      <a:pt x="6203" y="1"/>
                    </a:moveTo>
                    <a:cubicBezTo>
                      <a:pt x="4398" y="1"/>
                      <a:pt x="2442" y="325"/>
                      <a:pt x="325" y="1056"/>
                    </a:cubicBezTo>
                    <a:cubicBezTo>
                      <a:pt x="1" y="17863"/>
                      <a:pt x="18710" y="18992"/>
                      <a:pt x="23744" y="18992"/>
                    </a:cubicBezTo>
                    <a:cubicBezTo>
                      <a:pt x="24525" y="18992"/>
                      <a:pt x="24977" y="18965"/>
                      <a:pt x="24977" y="18965"/>
                    </a:cubicBezTo>
                    <a:cubicBezTo>
                      <a:pt x="24977" y="18965"/>
                      <a:pt x="20023" y="1"/>
                      <a:pt x="6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475532" y="286150"/>
            <a:ext cx="7498886" cy="2003394"/>
            <a:chOff x="433997" y="345622"/>
            <a:chExt cx="7498886" cy="200339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1092105" y="345622"/>
              <a:ext cx="578583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За какво можем да използваме програмата </a:t>
              </a:r>
              <a:r>
                <a:rPr lang="en-US" sz="24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OpenOffice Draw?</a:t>
              </a:r>
              <a:endParaRPr sz="24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1092104" y="1341213"/>
              <a:ext cx="6840779" cy="100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OpenOffice</a:t>
              </a:r>
              <a:r>
                <a:rPr lang="ru-RU" sz="1800" b="1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ru-RU" sz="1800" b="1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Draw</a:t>
              </a:r>
              <a:r>
                <a:rPr lang="ru-RU" sz="18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 редактор за </a:t>
              </a:r>
              <a:r>
                <a:rPr lang="ru-RU" sz="1800" b="0" i="0" u="none" strike="noStrike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векторна</a:t>
              </a:r>
              <a:r>
                <a:rPr lang="ru-RU" sz="1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графика</a:t>
              </a:r>
              <a:r>
                <a:rPr lang="ru-RU" sz="18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ru-RU" sz="18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с </a:t>
              </a:r>
              <a:r>
                <a:rPr lang="ru-RU" sz="1800" b="0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функционалност</a:t>
              </a:r>
              <a:r>
                <a:rPr lang="ru-RU" sz="18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, подобна на </a:t>
              </a:r>
              <a:r>
                <a:rPr lang="ru-RU" sz="1800" b="0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ранните</a:t>
              </a:r>
              <a:r>
                <a:rPr lang="ru-RU" sz="18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 версии на </a:t>
              </a:r>
              <a:r>
                <a:rPr lang="ru-RU" sz="1800" b="0" i="0" u="none" strike="noStrike" dirty="0" err="1">
                  <a:solidFill>
                    <a:srgbClr val="0645AD"/>
                  </a:solidFill>
                  <a:effectLst/>
                  <a:latin typeface="Arial" panose="020B0604020202020204" pitchFamily="34" charset="0"/>
                  <a:hlinkClick r:id="rId3" tooltip="CorelDRAW"/>
                </a:rPr>
                <a:t>CorelDRAW</a:t>
              </a:r>
              <a:r>
                <a:rPr lang="ru-RU" sz="1800" b="0" i="0" u="none" strike="noStrike" dirty="0">
                  <a:solidFill>
                    <a:srgbClr val="0645AD"/>
                  </a:solidFill>
                  <a:effectLst/>
                  <a:latin typeface="Arial" panose="020B0604020202020204" pitchFamily="34" charset="0"/>
                </a:rPr>
                <a:t>.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33997" y="558449"/>
              <a:ext cx="566460" cy="51275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206C78B4-D645-45B6-8025-8E2723CF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02" y="2504895"/>
            <a:ext cx="4196816" cy="2359543"/>
          </a:xfrm>
          <a:prstGeom prst="rect">
            <a:avLst/>
          </a:prstGeom>
        </p:spPr>
      </p:pic>
      <p:sp>
        <p:nvSpPr>
          <p:cNvPr id="35" name="Google Shape;164;p18">
            <a:extLst>
              <a:ext uri="{FF2B5EF4-FFF2-40B4-BE49-F238E27FC236}">
                <a16:creationId xmlns:a16="http://schemas.microsoft.com/office/drawing/2014/main" id="{92AD24E7-8339-461E-9579-6D4F872FA850}"/>
              </a:ext>
            </a:extLst>
          </p:cNvPr>
          <p:cNvSpPr txBox="1"/>
          <p:nvPr/>
        </p:nvSpPr>
        <p:spPr>
          <a:xfrm>
            <a:off x="5977640" y="2124362"/>
            <a:ext cx="124376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CorelDRAW</a:t>
            </a:r>
            <a:endParaRPr sz="18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AE6632A-69F6-4804-831E-2BE7DFBAA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82" y="2497807"/>
            <a:ext cx="4186621" cy="2359543"/>
          </a:xfrm>
          <a:prstGeom prst="rect">
            <a:avLst/>
          </a:prstGeom>
        </p:spPr>
      </p:pic>
      <p:sp>
        <p:nvSpPr>
          <p:cNvPr id="40" name="Google Shape;164;p18">
            <a:extLst>
              <a:ext uri="{FF2B5EF4-FFF2-40B4-BE49-F238E27FC236}">
                <a16:creationId xmlns:a16="http://schemas.microsoft.com/office/drawing/2014/main" id="{1BD089FF-5CDF-40F5-87F8-5433EE09EDFE}"/>
              </a:ext>
            </a:extLst>
          </p:cNvPr>
          <p:cNvSpPr txBox="1"/>
          <p:nvPr/>
        </p:nvSpPr>
        <p:spPr>
          <a:xfrm>
            <a:off x="1560187" y="2124362"/>
            <a:ext cx="17012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OpenOffice Draw</a:t>
            </a:r>
            <a:endParaRPr sz="18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8"/>
          <p:cNvGrpSpPr/>
          <p:nvPr/>
        </p:nvGrpSpPr>
        <p:grpSpPr>
          <a:xfrm>
            <a:off x="675000" y="286449"/>
            <a:ext cx="4825575" cy="555224"/>
            <a:chOff x="547409" y="2660979"/>
            <a:chExt cx="4825575" cy="555224"/>
          </a:xfrm>
        </p:grpSpPr>
        <p:sp>
          <p:nvSpPr>
            <p:cNvPr id="168" name="Google Shape;168;p18"/>
            <p:cNvSpPr txBox="1"/>
            <p:nvPr/>
          </p:nvSpPr>
          <p:spPr>
            <a:xfrm>
              <a:off x="1237161" y="2660979"/>
              <a:ext cx="413582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Стартиране на програмата</a:t>
              </a:r>
              <a:endParaRPr sz="24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47409" y="2681303"/>
              <a:ext cx="551289" cy="53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36" name="Google Shape;165;p18">
            <a:extLst>
              <a:ext uri="{FF2B5EF4-FFF2-40B4-BE49-F238E27FC236}">
                <a16:creationId xmlns:a16="http://schemas.microsoft.com/office/drawing/2014/main" id="{B1110C79-5975-425B-9322-2A173E88F3E2}"/>
              </a:ext>
            </a:extLst>
          </p:cNvPr>
          <p:cNvSpPr txBox="1"/>
          <p:nvPr/>
        </p:nvSpPr>
        <p:spPr>
          <a:xfrm>
            <a:off x="1364752" y="904101"/>
            <a:ext cx="692864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bg-BG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Стартирайте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OpenOffice Draw </a:t>
            </a:r>
            <a:r>
              <a:rPr lang="bg-BG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от менюто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Start / Programs / OpenOffice.org / OpenOffice.org Draw.</a:t>
            </a:r>
          </a:p>
        </p:txBody>
      </p:sp>
      <p:sp>
        <p:nvSpPr>
          <p:cNvPr id="38" name="Текстово поле 37">
            <a:extLst>
              <a:ext uri="{FF2B5EF4-FFF2-40B4-BE49-F238E27FC236}">
                <a16:creationId xmlns:a16="http://schemas.microsoft.com/office/drawing/2014/main" id="{A13CF01E-6C38-4C60-8CA2-A29226ABCF23}"/>
              </a:ext>
            </a:extLst>
          </p:cNvPr>
          <p:cNvSpPr txBox="1"/>
          <p:nvPr/>
        </p:nvSpPr>
        <p:spPr>
          <a:xfrm>
            <a:off x="406170" y="1984858"/>
            <a:ext cx="20393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След стартиране на програмата автоматично се създава празен документ, в който можете веднага да започнете да рисувате</a:t>
            </a: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9D766A9-C1BF-4F9B-AA21-4EAABAD24B30}"/>
              </a:ext>
            </a:extLst>
          </p:cNvPr>
          <p:cNvCxnSpPr>
            <a:cxnSpLocks/>
          </p:cNvCxnSpPr>
          <p:nvPr/>
        </p:nvCxnSpPr>
        <p:spPr>
          <a:xfrm flipH="1">
            <a:off x="1254647" y="1573615"/>
            <a:ext cx="727975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DDE2EA1-9D8F-44A6-A63E-F7C7D621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72" y="1839289"/>
            <a:ext cx="5630005" cy="29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47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8"/>
          <p:cNvGrpSpPr/>
          <p:nvPr/>
        </p:nvGrpSpPr>
        <p:grpSpPr>
          <a:xfrm>
            <a:off x="533232" y="247580"/>
            <a:ext cx="3311967" cy="553406"/>
            <a:chOff x="533232" y="247847"/>
            <a:chExt cx="3311967" cy="560437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1105785" y="247847"/>
              <a:ext cx="273941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Части на екрана</a:t>
              </a:r>
              <a:endParaRPr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33232" y="247847"/>
              <a:ext cx="572553" cy="5604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5A768DF-6C67-4124-8066-E3355CF0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4" y="845870"/>
            <a:ext cx="7986991" cy="4276368"/>
          </a:xfrm>
          <a:prstGeom prst="rect">
            <a:avLst/>
          </a:prstGeom>
        </p:spPr>
      </p:pic>
      <p:sp>
        <p:nvSpPr>
          <p:cNvPr id="38" name="Google Shape;169;p18">
            <a:extLst>
              <a:ext uri="{FF2B5EF4-FFF2-40B4-BE49-F238E27FC236}">
                <a16:creationId xmlns:a16="http://schemas.microsoft.com/office/drawing/2014/main" id="{5A3D1ECB-7DFB-414D-8431-03067E625762}"/>
              </a:ext>
            </a:extLst>
          </p:cNvPr>
          <p:cNvSpPr txBox="1"/>
          <p:nvPr/>
        </p:nvSpPr>
        <p:spPr>
          <a:xfrm>
            <a:off x="3845199" y="2938245"/>
            <a:ext cx="1109088" cy="3494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Drawing Area</a:t>
            </a:r>
            <a:endParaRPr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69;p18">
            <a:extLst>
              <a:ext uri="{FF2B5EF4-FFF2-40B4-BE49-F238E27FC236}">
                <a16:creationId xmlns:a16="http://schemas.microsoft.com/office/drawing/2014/main" id="{76BB8BD4-192D-476E-92A5-53CDE442BA29}"/>
              </a:ext>
            </a:extLst>
          </p:cNvPr>
          <p:cNvSpPr txBox="1"/>
          <p:nvPr/>
        </p:nvSpPr>
        <p:spPr>
          <a:xfrm>
            <a:off x="4458825" y="1161287"/>
            <a:ext cx="779479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Object Bar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69;p18">
            <a:extLst>
              <a:ext uri="{FF2B5EF4-FFF2-40B4-BE49-F238E27FC236}">
                <a16:creationId xmlns:a16="http://schemas.microsoft.com/office/drawing/2014/main" id="{B16CEE38-519C-4201-83E2-F8471070E33F}"/>
              </a:ext>
            </a:extLst>
          </p:cNvPr>
          <p:cNvSpPr txBox="1"/>
          <p:nvPr/>
        </p:nvSpPr>
        <p:spPr>
          <a:xfrm>
            <a:off x="2202468" y="1800446"/>
            <a:ext cx="546048" cy="2906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Rulers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69;p18">
            <a:extLst>
              <a:ext uri="{FF2B5EF4-FFF2-40B4-BE49-F238E27FC236}">
                <a16:creationId xmlns:a16="http://schemas.microsoft.com/office/drawing/2014/main" id="{E622C9C5-83A1-4E90-9780-821CEF230FFE}"/>
              </a:ext>
            </a:extLst>
          </p:cNvPr>
          <p:cNvSpPr txBox="1"/>
          <p:nvPr/>
        </p:nvSpPr>
        <p:spPr>
          <a:xfrm>
            <a:off x="5135767" y="1023625"/>
            <a:ext cx="960233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Function Bar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69;p18">
            <a:extLst>
              <a:ext uri="{FF2B5EF4-FFF2-40B4-BE49-F238E27FC236}">
                <a16:creationId xmlns:a16="http://schemas.microsoft.com/office/drawing/2014/main" id="{4656B5DA-8DCD-4D48-8638-5867E0597FAE}"/>
              </a:ext>
            </a:extLst>
          </p:cNvPr>
          <p:cNvSpPr txBox="1"/>
          <p:nvPr/>
        </p:nvSpPr>
        <p:spPr>
          <a:xfrm>
            <a:off x="3758365" y="4401470"/>
            <a:ext cx="813634" cy="290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Option Bar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169;p18">
            <a:extLst>
              <a:ext uri="{FF2B5EF4-FFF2-40B4-BE49-F238E27FC236}">
                <a16:creationId xmlns:a16="http://schemas.microsoft.com/office/drawing/2014/main" id="{6ADD30CD-C1F9-4C87-9888-E96822B29119}"/>
              </a:ext>
            </a:extLst>
          </p:cNvPr>
          <p:cNvSpPr txBox="1"/>
          <p:nvPr/>
        </p:nvSpPr>
        <p:spPr>
          <a:xfrm>
            <a:off x="2871834" y="831690"/>
            <a:ext cx="622733" cy="156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Menus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81A98369-9B24-43D7-9CCD-5ECEDDB874C3}"/>
              </a:ext>
            </a:extLst>
          </p:cNvPr>
          <p:cNvCxnSpPr>
            <a:cxnSpLocks/>
          </p:cNvCxnSpPr>
          <p:nvPr/>
        </p:nvCxnSpPr>
        <p:spPr>
          <a:xfrm flipH="1">
            <a:off x="2544726" y="988183"/>
            <a:ext cx="399728" cy="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ъединител &quot;права стрелка&quot; 47">
            <a:extLst>
              <a:ext uri="{FF2B5EF4-FFF2-40B4-BE49-F238E27FC236}">
                <a16:creationId xmlns:a16="http://schemas.microsoft.com/office/drawing/2014/main" id="{9DEF211C-9A21-4396-896A-8602A0112989}"/>
              </a:ext>
            </a:extLst>
          </p:cNvPr>
          <p:cNvCxnSpPr>
            <a:cxnSpLocks/>
          </p:cNvCxnSpPr>
          <p:nvPr/>
        </p:nvCxnSpPr>
        <p:spPr>
          <a:xfrm flipH="1" flipV="1">
            <a:off x="4146698" y="1187258"/>
            <a:ext cx="98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ъединител &quot;права стрелка&quot; 51">
            <a:extLst>
              <a:ext uri="{FF2B5EF4-FFF2-40B4-BE49-F238E27FC236}">
                <a16:creationId xmlns:a16="http://schemas.microsoft.com/office/drawing/2014/main" id="{0CAE3B56-2B65-4AC9-A26E-4D8FB29434DD}"/>
              </a:ext>
            </a:extLst>
          </p:cNvPr>
          <p:cNvCxnSpPr>
            <a:cxnSpLocks/>
          </p:cNvCxnSpPr>
          <p:nvPr/>
        </p:nvCxnSpPr>
        <p:spPr>
          <a:xfrm flipH="1">
            <a:off x="4141505" y="1324922"/>
            <a:ext cx="37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ъединител &quot;права стрелка&quot; 56">
            <a:extLst>
              <a:ext uri="{FF2B5EF4-FFF2-40B4-BE49-F238E27FC236}">
                <a16:creationId xmlns:a16="http://schemas.microsoft.com/office/drawing/2014/main" id="{194440BE-60B0-4111-B49B-E2755F1A4229}"/>
              </a:ext>
            </a:extLst>
          </p:cNvPr>
          <p:cNvCxnSpPr>
            <a:cxnSpLocks/>
          </p:cNvCxnSpPr>
          <p:nvPr/>
        </p:nvCxnSpPr>
        <p:spPr>
          <a:xfrm>
            <a:off x="1105785" y="4488153"/>
            <a:ext cx="205564" cy="33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ъединител &quot;права стрелка&quot; 57">
            <a:extLst>
              <a:ext uri="{FF2B5EF4-FFF2-40B4-BE49-F238E27FC236}">
                <a16:creationId xmlns:a16="http://schemas.microsoft.com/office/drawing/2014/main" id="{1EA62EBB-01C4-4527-88B5-5ADE660CD3AF}"/>
              </a:ext>
            </a:extLst>
          </p:cNvPr>
          <p:cNvCxnSpPr>
            <a:cxnSpLocks/>
          </p:cNvCxnSpPr>
          <p:nvPr/>
        </p:nvCxnSpPr>
        <p:spPr>
          <a:xfrm flipV="1">
            <a:off x="2475492" y="1585813"/>
            <a:ext cx="0" cy="2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ъединител &quot;права стрелка&quot; 60">
            <a:extLst>
              <a:ext uri="{FF2B5EF4-FFF2-40B4-BE49-F238E27FC236}">
                <a16:creationId xmlns:a16="http://schemas.microsoft.com/office/drawing/2014/main" id="{3719B72D-836F-41CD-9A71-FC0A36E24867}"/>
              </a:ext>
            </a:extLst>
          </p:cNvPr>
          <p:cNvCxnSpPr>
            <a:cxnSpLocks/>
          </p:cNvCxnSpPr>
          <p:nvPr/>
        </p:nvCxnSpPr>
        <p:spPr>
          <a:xfrm flipH="1">
            <a:off x="1935126" y="1945758"/>
            <a:ext cx="274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оъгълник: със заоблени ъгли 21">
            <a:extLst>
              <a:ext uri="{FF2B5EF4-FFF2-40B4-BE49-F238E27FC236}">
                <a16:creationId xmlns:a16="http://schemas.microsoft.com/office/drawing/2014/main" id="{5E81DB98-06AD-46B7-80E7-15EBD3E88F00}"/>
              </a:ext>
            </a:extLst>
          </p:cNvPr>
          <p:cNvSpPr/>
          <p:nvPr/>
        </p:nvSpPr>
        <p:spPr>
          <a:xfrm>
            <a:off x="3494567" y="4805916"/>
            <a:ext cx="1459720" cy="2327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60F87B16-5F7B-49ED-8999-65E475F89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91" y="4848240"/>
            <a:ext cx="1391871" cy="156701"/>
          </a:xfrm>
          <a:prstGeom prst="rect">
            <a:avLst/>
          </a:prstGeom>
        </p:spPr>
      </p:pic>
      <p:sp>
        <p:nvSpPr>
          <p:cNvPr id="26" name="Равнобедрен триъгълник 25">
            <a:extLst>
              <a:ext uri="{FF2B5EF4-FFF2-40B4-BE49-F238E27FC236}">
                <a16:creationId xmlns:a16="http://schemas.microsoft.com/office/drawing/2014/main" id="{C8613A77-A5D4-40DB-9901-ADC51469F345}"/>
              </a:ext>
            </a:extLst>
          </p:cNvPr>
          <p:cNvSpPr/>
          <p:nvPr/>
        </p:nvSpPr>
        <p:spPr>
          <a:xfrm rot="10800000">
            <a:off x="4038723" y="4658527"/>
            <a:ext cx="205564" cy="109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Google Shape;169;p18">
            <a:extLst>
              <a:ext uri="{FF2B5EF4-FFF2-40B4-BE49-F238E27FC236}">
                <a16:creationId xmlns:a16="http://schemas.microsoft.com/office/drawing/2014/main" id="{6726404A-D56E-4A0E-B877-C57E32C478B8}"/>
              </a:ext>
            </a:extLst>
          </p:cNvPr>
          <p:cNvSpPr txBox="1"/>
          <p:nvPr/>
        </p:nvSpPr>
        <p:spPr>
          <a:xfrm>
            <a:off x="698968" y="4247145"/>
            <a:ext cx="813634" cy="290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Properties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Правоъгълник: със заоблени ъгли 26">
            <a:extLst>
              <a:ext uri="{FF2B5EF4-FFF2-40B4-BE49-F238E27FC236}">
                <a16:creationId xmlns:a16="http://schemas.microsoft.com/office/drawing/2014/main" id="{C6A1B8A7-B77E-443F-A2CF-D82A4B0C990C}"/>
              </a:ext>
            </a:extLst>
          </p:cNvPr>
          <p:cNvSpPr/>
          <p:nvPr/>
        </p:nvSpPr>
        <p:spPr>
          <a:xfrm>
            <a:off x="819508" y="4833311"/>
            <a:ext cx="2641134" cy="2327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6" name="Съединител &quot;права стрелка&quot; 75">
            <a:extLst>
              <a:ext uri="{FF2B5EF4-FFF2-40B4-BE49-F238E27FC236}">
                <a16:creationId xmlns:a16="http://schemas.microsoft.com/office/drawing/2014/main" id="{3F63DF3F-540F-416F-9304-45C8E34B3984}"/>
              </a:ext>
            </a:extLst>
          </p:cNvPr>
          <p:cNvCxnSpPr>
            <a:cxnSpLocks/>
          </p:cNvCxnSpPr>
          <p:nvPr/>
        </p:nvCxnSpPr>
        <p:spPr>
          <a:xfrm flipV="1">
            <a:off x="8413494" y="2394950"/>
            <a:ext cx="35843" cy="3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169;p18">
            <a:extLst>
              <a:ext uri="{FF2B5EF4-FFF2-40B4-BE49-F238E27FC236}">
                <a16:creationId xmlns:a16="http://schemas.microsoft.com/office/drawing/2014/main" id="{42D38356-2A95-4972-AA60-2D0847BF5C30}"/>
              </a:ext>
            </a:extLst>
          </p:cNvPr>
          <p:cNvSpPr txBox="1"/>
          <p:nvPr/>
        </p:nvSpPr>
        <p:spPr>
          <a:xfrm>
            <a:off x="7861002" y="2658909"/>
            <a:ext cx="813634" cy="290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Navigator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Съединител &quot;права стрелка&quot; 80">
            <a:extLst>
              <a:ext uri="{FF2B5EF4-FFF2-40B4-BE49-F238E27FC236}">
                <a16:creationId xmlns:a16="http://schemas.microsoft.com/office/drawing/2014/main" id="{55B4DAAC-E883-495A-BA16-BB7D536468F1}"/>
              </a:ext>
            </a:extLst>
          </p:cNvPr>
          <p:cNvCxnSpPr>
            <a:cxnSpLocks/>
          </p:cNvCxnSpPr>
          <p:nvPr/>
        </p:nvCxnSpPr>
        <p:spPr>
          <a:xfrm flipV="1">
            <a:off x="7933448" y="2091070"/>
            <a:ext cx="418531" cy="4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169;p18">
            <a:extLst>
              <a:ext uri="{FF2B5EF4-FFF2-40B4-BE49-F238E27FC236}">
                <a16:creationId xmlns:a16="http://schemas.microsoft.com/office/drawing/2014/main" id="{DDD42F09-E4E6-41B3-AE6E-A91B72E173E7}"/>
              </a:ext>
            </a:extLst>
          </p:cNvPr>
          <p:cNvSpPr txBox="1"/>
          <p:nvPr/>
        </p:nvSpPr>
        <p:spPr>
          <a:xfrm>
            <a:off x="7562834" y="2484297"/>
            <a:ext cx="813634" cy="290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Gallery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Съединител &quot;права стрелка&quot; 84">
            <a:extLst>
              <a:ext uri="{FF2B5EF4-FFF2-40B4-BE49-F238E27FC236}">
                <a16:creationId xmlns:a16="http://schemas.microsoft.com/office/drawing/2014/main" id="{57C9850E-6B7D-4E50-80E6-559BEBAEFD57}"/>
              </a:ext>
            </a:extLst>
          </p:cNvPr>
          <p:cNvCxnSpPr>
            <a:cxnSpLocks/>
          </p:cNvCxnSpPr>
          <p:nvPr/>
        </p:nvCxnSpPr>
        <p:spPr>
          <a:xfrm>
            <a:off x="7677087" y="1467853"/>
            <a:ext cx="637866" cy="22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169;p18">
            <a:extLst>
              <a:ext uri="{FF2B5EF4-FFF2-40B4-BE49-F238E27FC236}">
                <a16:creationId xmlns:a16="http://schemas.microsoft.com/office/drawing/2014/main" id="{B854E867-2C54-4C88-9C33-EDC663E6F083}"/>
              </a:ext>
            </a:extLst>
          </p:cNvPr>
          <p:cNvSpPr txBox="1"/>
          <p:nvPr/>
        </p:nvSpPr>
        <p:spPr>
          <a:xfrm>
            <a:off x="7066862" y="994540"/>
            <a:ext cx="1220451" cy="4373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Избраното меню е 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Properties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Съединител &quot;права стрелка&quot; 88">
            <a:extLst>
              <a:ext uri="{FF2B5EF4-FFF2-40B4-BE49-F238E27FC236}">
                <a16:creationId xmlns:a16="http://schemas.microsoft.com/office/drawing/2014/main" id="{2F704BCC-38CD-46A8-B90B-D74B6B9EB671}"/>
              </a:ext>
            </a:extLst>
          </p:cNvPr>
          <p:cNvCxnSpPr>
            <a:cxnSpLocks/>
          </p:cNvCxnSpPr>
          <p:nvPr/>
        </p:nvCxnSpPr>
        <p:spPr>
          <a:xfrm flipV="1">
            <a:off x="7628258" y="1945758"/>
            <a:ext cx="686695" cy="5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;p18">
            <a:extLst>
              <a:ext uri="{FF2B5EF4-FFF2-40B4-BE49-F238E27FC236}">
                <a16:creationId xmlns:a16="http://schemas.microsoft.com/office/drawing/2014/main" id="{EAC7C9A2-7E14-4A97-99C3-80D9A93F2429}"/>
              </a:ext>
            </a:extLst>
          </p:cNvPr>
          <p:cNvSpPr txBox="1"/>
          <p:nvPr/>
        </p:nvSpPr>
        <p:spPr>
          <a:xfrm>
            <a:off x="6943019" y="2240537"/>
            <a:ext cx="813634" cy="62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Styles and formatting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69;p18">
            <a:extLst>
              <a:ext uri="{FF2B5EF4-FFF2-40B4-BE49-F238E27FC236}">
                <a16:creationId xmlns:a16="http://schemas.microsoft.com/office/drawing/2014/main" id="{50BD0BDB-4220-4863-A917-F0E9822C4C9F}"/>
              </a:ext>
            </a:extLst>
          </p:cNvPr>
          <p:cNvSpPr txBox="1"/>
          <p:nvPr/>
        </p:nvSpPr>
        <p:spPr>
          <a:xfrm>
            <a:off x="7688439" y="4692094"/>
            <a:ext cx="546048" cy="2906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Zoom</a:t>
            </a:r>
            <a:endParaRPr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88575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8"/>
          <p:cNvGrpSpPr/>
          <p:nvPr/>
        </p:nvGrpSpPr>
        <p:grpSpPr>
          <a:xfrm>
            <a:off x="533232" y="247580"/>
            <a:ext cx="3311967" cy="553406"/>
            <a:chOff x="533232" y="247847"/>
            <a:chExt cx="3311967" cy="560437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1105785" y="247847"/>
              <a:ext cx="273941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Части на екрана</a:t>
              </a:r>
              <a:endParaRPr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33232" y="247847"/>
              <a:ext cx="572553" cy="5604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2363CD9-2DAB-40B9-8B4C-F446FD69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8" y="879472"/>
            <a:ext cx="1342759" cy="4016448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32C0C07-B88A-4DE2-B2ED-273791B15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39" y="879472"/>
            <a:ext cx="1492114" cy="4016448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9346E907-9C53-4754-BF3B-471ECAABD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439" y="879472"/>
            <a:ext cx="1749924" cy="3754692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2823F08-BA3F-453E-978A-B50A85854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647" y="971107"/>
            <a:ext cx="1634195" cy="3582383"/>
          </a:xfrm>
          <a:prstGeom prst="rect">
            <a:avLst/>
          </a:prstGeom>
        </p:spPr>
      </p:pic>
      <p:sp>
        <p:nvSpPr>
          <p:cNvPr id="44" name="Google Shape;169;p18">
            <a:extLst>
              <a:ext uri="{FF2B5EF4-FFF2-40B4-BE49-F238E27FC236}">
                <a16:creationId xmlns:a16="http://schemas.microsoft.com/office/drawing/2014/main" id="{A1FB764C-0C2C-47EA-BCA1-485201D37C7B}"/>
              </a:ext>
            </a:extLst>
          </p:cNvPr>
          <p:cNvSpPr txBox="1"/>
          <p:nvPr/>
        </p:nvSpPr>
        <p:spPr>
          <a:xfrm rot="16200000">
            <a:off x="94041" y="2272298"/>
            <a:ext cx="960233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Файл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169;p18">
            <a:extLst>
              <a:ext uri="{FF2B5EF4-FFF2-40B4-BE49-F238E27FC236}">
                <a16:creationId xmlns:a16="http://schemas.microsoft.com/office/drawing/2014/main" id="{89F5FD26-FBFE-4568-B639-2B125F21B266}"/>
              </a:ext>
            </a:extLst>
          </p:cNvPr>
          <p:cNvSpPr txBox="1"/>
          <p:nvPr/>
        </p:nvSpPr>
        <p:spPr>
          <a:xfrm rot="16200000">
            <a:off x="1903498" y="2373895"/>
            <a:ext cx="1313596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Редактиране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69;p18">
            <a:extLst>
              <a:ext uri="{FF2B5EF4-FFF2-40B4-BE49-F238E27FC236}">
                <a16:creationId xmlns:a16="http://schemas.microsoft.com/office/drawing/2014/main" id="{F626EB45-92BC-4910-93C3-78D26645AE66}"/>
              </a:ext>
            </a:extLst>
          </p:cNvPr>
          <p:cNvSpPr txBox="1"/>
          <p:nvPr/>
        </p:nvSpPr>
        <p:spPr>
          <a:xfrm rot="16200000">
            <a:off x="4067944" y="2348712"/>
            <a:ext cx="894489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Изглед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169;p18">
            <a:extLst>
              <a:ext uri="{FF2B5EF4-FFF2-40B4-BE49-F238E27FC236}">
                <a16:creationId xmlns:a16="http://schemas.microsoft.com/office/drawing/2014/main" id="{64C95213-A3EE-4350-8CC4-DFC5D1F8F423}"/>
              </a:ext>
            </a:extLst>
          </p:cNvPr>
          <p:cNvSpPr txBox="1"/>
          <p:nvPr/>
        </p:nvSpPr>
        <p:spPr>
          <a:xfrm rot="16200000">
            <a:off x="6066952" y="2301326"/>
            <a:ext cx="1313596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Вмъккване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39919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8"/>
          <p:cNvGrpSpPr/>
          <p:nvPr/>
        </p:nvGrpSpPr>
        <p:grpSpPr>
          <a:xfrm>
            <a:off x="533232" y="247580"/>
            <a:ext cx="3311967" cy="553406"/>
            <a:chOff x="533232" y="247847"/>
            <a:chExt cx="3311967" cy="560437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1105785" y="247847"/>
              <a:ext cx="273941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Части на екрана</a:t>
              </a:r>
              <a:endParaRPr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33232" y="247847"/>
              <a:ext cx="572553" cy="5604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1F599C4-F013-4E9B-A32F-EB5749B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" y="1158268"/>
            <a:ext cx="2087661" cy="3738967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3A3AA89-E8B7-4ADB-ADBD-957F3DACE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17" y="1523658"/>
            <a:ext cx="2105319" cy="3238952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8EDA29D-A87B-496A-8898-42E38B630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081" y="854738"/>
            <a:ext cx="1858307" cy="4105031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D17796BF-774F-4280-AF64-DC45CD447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655" y="1523658"/>
            <a:ext cx="2044151" cy="855856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F8D1E944-F64F-49AC-85F8-A34922BAB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466" y="3059180"/>
            <a:ext cx="1572531" cy="1540922"/>
          </a:xfrm>
          <a:prstGeom prst="rect">
            <a:avLst/>
          </a:prstGeom>
        </p:spPr>
      </p:pic>
      <p:sp>
        <p:nvSpPr>
          <p:cNvPr id="19" name="Google Shape;169;p18">
            <a:extLst>
              <a:ext uri="{FF2B5EF4-FFF2-40B4-BE49-F238E27FC236}">
                <a16:creationId xmlns:a16="http://schemas.microsoft.com/office/drawing/2014/main" id="{9FFCDA16-0DA9-4CED-9E97-6C6BEEF9522E}"/>
              </a:ext>
            </a:extLst>
          </p:cNvPr>
          <p:cNvSpPr txBox="1"/>
          <p:nvPr/>
        </p:nvSpPr>
        <p:spPr>
          <a:xfrm>
            <a:off x="795606" y="811602"/>
            <a:ext cx="1364038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Форматиране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69;p18">
            <a:extLst>
              <a:ext uri="{FF2B5EF4-FFF2-40B4-BE49-F238E27FC236}">
                <a16:creationId xmlns:a16="http://schemas.microsoft.com/office/drawing/2014/main" id="{D83A0E4D-6CD6-4F23-A628-2E07919ABED8}"/>
              </a:ext>
            </a:extLst>
          </p:cNvPr>
          <p:cNvSpPr txBox="1"/>
          <p:nvPr/>
        </p:nvSpPr>
        <p:spPr>
          <a:xfrm>
            <a:off x="7492561" y="1126447"/>
            <a:ext cx="1094338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Прозорци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69;p18">
            <a:extLst>
              <a:ext uri="{FF2B5EF4-FFF2-40B4-BE49-F238E27FC236}">
                <a16:creationId xmlns:a16="http://schemas.microsoft.com/office/drawing/2014/main" id="{EBC70C0E-71ED-4F7B-BB69-91849642CDCD}"/>
              </a:ext>
            </a:extLst>
          </p:cNvPr>
          <p:cNvSpPr txBox="1"/>
          <p:nvPr/>
        </p:nvSpPr>
        <p:spPr>
          <a:xfrm>
            <a:off x="7655588" y="2712406"/>
            <a:ext cx="1094338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Помощ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69;p18">
            <a:extLst>
              <a:ext uri="{FF2B5EF4-FFF2-40B4-BE49-F238E27FC236}">
                <a16:creationId xmlns:a16="http://schemas.microsoft.com/office/drawing/2014/main" id="{76604FD2-9962-4F63-AAE1-18AECA8CE03D}"/>
              </a:ext>
            </a:extLst>
          </p:cNvPr>
          <p:cNvSpPr txBox="1"/>
          <p:nvPr/>
        </p:nvSpPr>
        <p:spPr>
          <a:xfrm>
            <a:off x="5226318" y="524283"/>
            <a:ext cx="1501831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Модифициране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69;p18">
            <a:extLst>
              <a:ext uri="{FF2B5EF4-FFF2-40B4-BE49-F238E27FC236}">
                <a16:creationId xmlns:a16="http://schemas.microsoft.com/office/drawing/2014/main" id="{55273E85-814B-4C83-81F5-D73FC59FD9F7}"/>
              </a:ext>
            </a:extLst>
          </p:cNvPr>
          <p:cNvSpPr txBox="1"/>
          <p:nvPr/>
        </p:nvSpPr>
        <p:spPr>
          <a:xfrm>
            <a:off x="3069865" y="1126447"/>
            <a:ext cx="1299901" cy="270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Инструменти</a:t>
            </a:r>
            <a:endParaRPr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0262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8"/>
          <p:cNvGrpSpPr/>
          <p:nvPr/>
        </p:nvGrpSpPr>
        <p:grpSpPr>
          <a:xfrm>
            <a:off x="532846" y="307549"/>
            <a:ext cx="5300253" cy="1063779"/>
            <a:chOff x="532846" y="307549"/>
            <a:chExt cx="5300253" cy="1063779"/>
          </a:xfrm>
        </p:grpSpPr>
        <p:sp>
          <p:nvSpPr>
            <p:cNvPr id="176" name="Google Shape;176;p18"/>
            <p:cNvSpPr txBox="1"/>
            <p:nvPr/>
          </p:nvSpPr>
          <p:spPr>
            <a:xfrm>
              <a:off x="1219199" y="836428"/>
              <a:ext cx="4613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800" dirty="0">
                  <a:latin typeface="Roboto"/>
                  <a:ea typeface="Roboto"/>
                  <a:cs typeface="Roboto"/>
                  <a:sym typeface="Roboto"/>
                </a:rPr>
                <a:t>Отворете цветовата палитра от менюто </a:t>
              </a:r>
              <a:r>
                <a:rPr lang="en-US" sz="1800" dirty="0"/>
                <a:t>View &gt; Toolbars &gt; Color Bar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1219199" y="314658"/>
              <a:ext cx="253763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Цветова палитра</a:t>
              </a:r>
              <a:endParaRPr sz="24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32846" y="307549"/>
              <a:ext cx="544585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7FDDEE9-532E-4B33-B070-3E1120EC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25" y="1716173"/>
            <a:ext cx="7832651" cy="282881"/>
          </a:xfrm>
          <a:prstGeom prst="rect">
            <a:avLst/>
          </a:prstGeom>
        </p:spPr>
      </p:pic>
      <p:sp>
        <p:nvSpPr>
          <p:cNvPr id="38" name="Google Shape;176;p18">
            <a:extLst>
              <a:ext uri="{FF2B5EF4-FFF2-40B4-BE49-F238E27FC236}">
                <a16:creationId xmlns:a16="http://schemas.microsoft.com/office/drawing/2014/main" id="{C55CD502-797C-42A4-BAF9-1B1F5110FCB3}"/>
              </a:ext>
            </a:extLst>
          </p:cNvPr>
          <p:cNvSpPr txBox="1"/>
          <p:nvPr/>
        </p:nvSpPr>
        <p:spPr>
          <a:xfrm>
            <a:off x="1219199" y="2219687"/>
            <a:ext cx="275383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Roboto"/>
                <a:ea typeface="Roboto"/>
                <a:cs typeface="Roboto"/>
                <a:sym typeface="Roboto"/>
              </a:rPr>
              <a:t>За да изберете цвета на обекта, трябва да изберете някой от цветната палитра или от менюто на обекта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39757E6B-1741-49C3-9060-076345CCB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142" y="2233309"/>
            <a:ext cx="1013190" cy="293881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F34C246-D7A7-4CEC-8635-99256A1EC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795" y="2212599"/>
            <a:ext cx="745787" cy="984729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764C5A4-5A6C-4D23-973B-D215A48006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60"/>
          <a:stretch/>
        </p:blipFill>
        <p:spPr>
          <a:xfrm>
            <a:off x="4499083" y="2219687"/>
            <a:ext cx="817194" cy="2662570"/>
          </a:xfrm>
          <a:prstGeom prst="rect">
            <a:avLst/>
          </a:prstGeom>
        </p:spPr>
      </p:pic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178B4CC1-BC98-411C-8BAF-DF5C5C3AA399}"/>
              </a:ext>
            </a:extLst>
          </p:cNvPr>
          <p:cNvSpPr/>
          <p:nvPr/>
        </p:nvSpPr>
        <p:spPr>
          <a:xfrm>
            <a:off x="6953693" y="2212599"/>
            <a:ext cx="148856" cy="131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7999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677924" y="430812"/>
            <a:ext cx="4078779" cy="1400024"/>
            <a:chOff x="677924" y="430812"/>
            <a:chExt cx="4078779" cy="1400024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1320547" y="430812"/>
              <a:ext cx="343615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6">
                      <a:lumMod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Инструменти за чертане</a:t>
              </a:r>
              <a:endParaRPr sz="2400" dirty="0">
                <a:solidFill>
                  <a:schemeClr val="accent6">
                    <a:lumMod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1490262" y="1295936"/>
              <a:ext cx="220986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Roboto"/>
                  <a:ea typeface="Roboto"/>
                  <a:cs typeface="Roboto"/>
                  <a:sym typeface="Roboto"/>
                </a:rPr>
                <a:t>Инструмент линия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77924" y="430812"/>
              <a:ext cx="548364" cy="534901"/>
            </a:xfrm>
            <a:prstGeom prst="ellipse">
              <a:avLst/>
            </a:prstGeom>
            <a:solidFill>
              <a:schemeClr val="accent6">
                <a:lumMod val="25000"/>
              </a:schemeClr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bg-BG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0E28E01-DF40-447A-8AB3-9FD34D43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6" y="1605914"/>
            <a:ext cx="3996529" cy="294226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85D6306-4DBB-41F5-9541-8E2092B85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82" y="1358229"/>
            <a:ext cx="238158" cy="24768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79576FE-A7E7-4199-9ABE-EBFE6E1D45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4"/>
          <a:stretch/>
        </p:blipFill>
        <p:spPr>
          <a:xfrm>
            <a:off x="5110390" y="2291123"/>
            <a:ext cx="3012884" cy="1571844"/>
          </a:xfrm>
          <a:prstGeom prst="rect">
            <a:avLst/>
          </a:prstGeom>
        </p:spPr>
      </p:pic>
      <p:sp>
        <p:nvSpPr>
          <p:cNvPr id="46" name="Google Shape;165;p18">
            <a:extLst>
              <a:ext uri="{FF2B5EF4-FFF2-40B4-BE49-F238E27FC236}">
                <a16:creationId xmlns:a16="http://schemas.microsoft.com/office/drawing/2014/main" id="{EDCEFD20-FB86-47B4-B23B-FFE44D2881B8}"/>
              </a:ext>
            </a:extLst>
          </p:cNvPr>
          <p:cNvSpPr txBox="1"/>
          <p:nvPr/>
        </p:nvSpPr>
        <p:spPr>
          <a:xfrm>
            <a:off x="5216635" y="1694722"/>
            <a:ext cx="301288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Roboto"/>
                <a:ea typeface="Roboto"/>
                <a:cs typeface="Roboto"/>
                <a:sym typeface="Roboto"/>
              </a:rPr>
              <a:t>Може да </a:t>
            </a:r>
            <a:r>
              <a:rPr lang="bg-BG" dirty="0" err="1">
                <a:latin typeface="Roboto"/>
                <a:ea typeface="Roboto"/>
                <a:cs typeface="Roboto"/>
                <a:sym typeface="Roboto"/>
              </a:rPr>
              <a:t>изчертаем</a:t>
            </a:r>
            <a:r>
              <a:rPr lang="bg-BG" dirty="0">
                <a:latin typeface="Roboto"/>
                <a:ea typeface="Roboto"/>
                <a:cs typeface="Roboto"/>
                <a:sym typeface="Roboto"/>
              </a:rPr>
              <a:t> фигура от менюто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Properties &gt; Insert Shapes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02291780-1271-4963-8489-4F3EA582A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358" y="1857154"/>
            <a:ext cx="256205" cy="2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3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677924" y="430812"/>
            <a:ext cx="4078779" cy="1400024"/>
            <a:chOff x="677924" y="430812"/>
            <a:chExt cx="4078779" cy="1400024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1320547" y="430812"/>
              <a:ext cx="343615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accent6">
                      <a:lumMod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Инструменти за чертане</a:t>
              </a:r>
              <a:endParaRPr sz="2400" dirty="0">
                <a:solidFill>
                  <a:schemeClr val="accent6">
                    <a:lumMod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1490262" y="1295936"/>
              <a:ext cx="220986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Roboto"/>
                  <a:ea typeface="Roboto"/>
                  <a:cs typeface="Roboto"/>
                  <a:sym typeface="Roboto"/>
                </a:rPr>
                <a:t>Изчертаване на линия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77924" y="430812"/>
              <a:ext cx="548364" cy="534901"/>
            </a:xfrm>
            <a:prstGeom prst="ellipse">
              <a:avLst/>
            </a:prstGeom>
            <a:solidFill>
              <a:schemeClr val="accent6">
                <a:lumMod val="25000"/>
              </a:schemeClr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bg-BG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85D6306-4DBB-41F5-9541-8E2092B8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82" y="1358229"/>
            <a:ext cx="238158" cy="247685"/>
          </a:xfrm>
          <a:prstGeom prst="rect">
            <a:avLst/>
          </a:prstGeom>
        </p:spPr>
      </p:pic>
      <p:sp>
        <p:nvSpPr>
          <p:cNvPr id="46" name="Google Shape;165;p18">
            <a:extLst>
              <a:ext uri="{FF2B5EF4-FFF2-40B4-BE49-F238E27FC236}">
                <a16:creationId xmlns:a16="http://schemas.microsoft.com/office/drawing/2014/main" id="{EDCEFD20-FB86-47B4-B23B-FFE44D2881B8}"/>
              </a:ext>
            </a:extLst>
          </p:cNvPr>
          <p:cNvSpPr txBox="1"/>
          <p:nvPr/>
        </p:nvSpPr>
        <p:spPr>
          <a:xfrm>
            <a:off x="5244563" y="1214621"/>
            <a:ext cx="301288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Roboto"/>
                <a:ea typeface="Roboto"/>
                <a:cs typeface="Roboto"/>
                <a:sym typeface="Roboto"/>
              </a:rPr>
              <a:t>Изчертаване на правоъгълник     и елипса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5CDC15A-FC59-4178-986F-C8878686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48" y="1694722"/>
            <a:ext cx="2209868" cy="1455465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0ED6F4E-0490-4BCF-8243-257BFC284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288" y="3448450"/>
            <a:ext cx="2028656" cy="1196229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C271C67-20D1-402A-830B-917FF3937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659" y="1912602"/>
            <a:ext cx="2344798" cy="1617614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139B8DA-AD52-45E9-A971-E09F6F2FC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498" y="1261168"/>
            <a:ext cx="304843" cy="276264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C70CE4B7-D95F-405C-9100-B7768F18CA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485" y="1514176"/>
            <a:ext cx="257211" cy="257211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780B620-FAC7-4A00-8CCD-F34E76C76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3384" y="3318127"/>
            <a:ext cx="2028656" cy="1456873"/>
          </a:xfrm>
          <a:prstGeom prst="rect">
            <a:avLst/>
          </a:prstGeom>
        </p:spPr>
      </p:pic>
      <p:sp>
        <p:nvSpPr>
          <p:cNvPr id="23" name="Google Shape;165;p18">
            <a:extLst>
              <a:ext uri="{FF2B5EF4-FFF2-40B4-BE49-F238E27FC236}">
                <a16:creationId xmlns:a16="http://schemas.microsoft.com/office/drawing/2014/main" id="{D725898E-6A42-4FE3-95CC-60378AF32BD2}"/>
              </a:ext>
            </a:extLst>
          </p:cNvPr>
          <p:cNvSpPr txBox="1"/>
          <p:nvPr/>
        </p:nvSpPr>
        <p:spPr>
          <a:xfrm>
            <a:off x="2062947" y="1830836"/>
            <a:ext cx="1143069" cy="318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latin typeface="Roboto"/>
                <a:ea typeface="Roboto"/>
                <a:cs typeface="Roboto"/>
                <a:sym typeface="Roboto"/>
              </a:rPr>
              <a:t>Начална точка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65;p18">
            <a:extLst>
              <a:ext uri="{FF2B5EF4-FFF2-40B4-BE49-F238E27FC236}">
                <a16:creationId xmlns:a16="http://schemas.microsoft.com/office/drawing/2014/main" id="{28E8EB23-0430-4115-92D8-0CB80F7CF50B}"/>
              </a:ext>
            </a:extLst>
          </p:cNvPr>
          <p:cNvSpPr txBox="1"/>
          <p:nvPr/>
        </p:nvSpPr>
        <p:spPr>
          <a:xfrm>
            <a:off x="7788971" y="3448450"/>
            <a:ext cx="1143069" cy="318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latin typeface="Roboto"/>
                <a:ea typeface="Roboto"/>
                <a:cs typeface="Roboto"/>
                <a:sym typeface="Roboto"/>
              </a:rPr>
              <a:t>Начална точка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65;p18">
            <a:extLst>
              <a:ext uri="{FF2B5EF4-FFF2-40B4-BE49-F238E27FC236}">
                <a16:creationId xmlns:a16="http://schemas.microsoft.com/office/drawing/2014/main" id="{FA62EE70-3ED2-45FE-BEF3-7B8E75E42324}"/>
              </a:ext>
            </a:extLst>
          </p:cNvPr>
          <p:cNvSpPr txBox="1"/>
          <p:nvPr/>
        </p:nvSpPr>
        <p:spPr>
          <a:xfrm>
            <a:off x="5968640" y="2104277"/>
            <a:ext cx="1143069" cy="318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latin typeface="Roboto"/>
                <a:ea typeface="Roboto"/>
                <a:cs typeface="Roboto"/>
                <a:sym typeface="Roboto"/>
              </a:rPr>
              <a:t>Начална точка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0794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ducation Petal Diagram Infographics by Slidesgo">
  <a:themeElements>
    <a:clrScheme name="Simple Light">
      <a:dk1>
        <a:srgbClr val="000000"/>
      </a:dk1>
      <a:lt1>
        <a:srgbClr val="FFFFFF"/>
      </a:lt1>
      <a:dk2>
        <a:srgbClr val="016786"/>
      </a:dk2>
      <a:lt2>
        <a:srgbClr val="64CFD9"/>
      </a:lt2>
      <a:accent1>
        <a:srgbClr val="01BF8D"/>
      </a:accent1>
      <a:accent2>
        <a:srgbClr val="FFB900"/>
      </a:accent2>
      <a:accent3>
        <a:srgbClr val="FFD917"/>
      </a:accent3>
      <a:accent4>
        <a:srgbClr val="FF3F56"/>
      </a:accent4>
      <a:accent5>
        <a:srgbClr val="FFA2A6"/>
      </a:accent5>
      <a:accent6>
        <a:srgbClr val="E9E9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418</Words>
  <Application>Microsoft Office PowerPoint</Application>
  <PresentationFormat>Презентация на цял екран (16:9)</PresentationFormat>
  <Paragraphs>92</Paragraphs>
  <Slides>17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Fira Sans Extra Condensed</vt:lpstr>
      <vt:lpstr>Roboto</vt:lpstr>
      <vt:lpstr>Arial</vt:lpstr>
      <vt:lpstr>Fira Sans Extra Condensed Medium</vt:lpstr>
      <vt:lpstr>Education Petal Diagram Infographics by Slidesgo</vt:lpstr>
      <vt:lpstr>OpenOffice Draw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Формати за запазване на файл в OpenOffice Draw</vt:lpstr>
      <vt:lpstr>Въпроси и задачи</vt:lpstr>
      <vt:lpstr>OpenOffice</vt:lpstr>
      <vt:lpstr>Ресурси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OpenOffice Draw</dc:title>
  <dc:creator>N10</dc:creator>
  <cp:lastModifiedBy>elena.chalkanova elena.chalkanova</cp:lastModifiedBy>
  <cp:revision>5</cp:revision>
  <dcterms:modified xsi:type="dcterms:W3CDTF">2021-11-10T21:42:36Z</dcterms:modified>
</cp:coreProperties>
</file>