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61" r:id="rId5"/>
    <p:sldId id="262" r:id="rId6"/>
    <p:sldId id="266" r:id="rId7"/>
    <p:sldId id="267" r:id="rId8"/>
    <p:sldId id="263" r:id="rId9"/>
    <p:sldId id="257" r:id="rId10"/>
    <p:sldId id="264" r:id="rId11"/>
    <p:sldId id="268" r:id="rId12"/>
    <p:sldId id="25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1C0E"/>
    <a:srgbClr val="E9190C"/>
    <a:srgbClr val="F0000B"/>
    <a:srgbClr val="E0000D"/>
    <a:srgbClr val="D40A0E"/>
    <a:srgbClr val="ED130B"/>
    <a:srgbClr val="ED0D13"/>
    <a:srgbClr val="E91A1A"/>
    <a:srgbClr val="E72A21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6" autoAdjust="0"/>
    <p:restoredTop sz="86969" autoAdjust="0"/>
  </p:normalViewPr>
  <p:slideViewPr>
    <p:cSldViewPr snapToGrid="0" snapToObjects="1">
      <p:cViewPr>
        <p:scale>
          <a:sx n="140" d="100"/>
          <a:sy n="140" d="100"/>
        </p:scale>
        <p:origin x="-2304" y="-18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E7CC4-2180-814D-AAD2-3F5CD8693FA6}" type="datetimeFigureOut">
              <a:rPr kumimoji="1" lang="zh-CN" altLang="en-US" smtClean="0"/>
              <a:t>14-8-21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66495-C02F-E94B-8193-03979F2B8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8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85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6495-C02F-E94B-8193-03979F2B89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32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5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D0981-C91B-0E4A-80B9-0834EB3AF645}" type="datetimeFigureOut">
              <a:rPr lang="en-US" smtClean="0"/>
              <a:t>14-8-21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FEF01-8190-F941-8243-5B5059BF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901867"/>
            <a:ext cx="7772400" cy="573881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PPT</a:t>
            </a:r>
            <a:r>
              <a:rPr lang="zh-CN" altLang="en-US" sz="28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正标题</a:t>
            </a:r>
            <a:endParaRPr lang="en-US" sz="28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18232" y="2585195"/>
            <a:ext cx="5651500" cy="349250"/>
          </a:xfrm>
        </p:spPr>
        <p:txBody>
          <a:bodyPr>
            <a:norm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微软雅黑"/>
                <a:ea typeface="微软雅黑"/>
                <a:cs typeface="微软雅黑"/>
              </a:rPr>
              <a:t>副标题</a:t>
            </a:r>
            <a:endParaRPr lang="en-US" sz="1400" dirty="0">
              <a:solidFill>
                <a:srgbClr val="FFFFFF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76618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33721" y="662867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内容标题</a:t>
            </a:r>
            <a:endParaRPr kumimoji="1" lang="zh-CN" altLang="en-US" dirty="0">
              <a:solidFill>
                <a:srgbClr val="595959"/>
              </a:solidFill>
              <a:latin typeface="FZ 中等线简体"/>
              <a:ea typeface="FZ 中等线简体"/>
              <a:cs typeface="FZ 中等线简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33721" y="1067681"/>
            <a:ext cx="5092401" cy="53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图片的设计尽可能少的元素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避免画面太满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如果只有一个主体可搭配色系相近的背景色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背景色不可以太复杂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可适当处理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避免使用对比色背景</a:t>
            </a:r>
            <a:r>
              <a:rPr kumimoji="1"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。</a:t>
            </a:r>
            <a:endParaRPr kumimoji="1" lang="zh-CN" altLang="en-US" sz="1050" dirty="0">
              <a:latin typeface="微软雅黑"/>
              <a:ea typeface="微软雅黑"/>
              <a:cs typeface="微软雅黑"/>
            </a:endParaRPr>
          </a:p>
        </p:txBody>
      </p:sp>
      <p:grpSp>
        <p:nvGrpSpPr>
          <p:cNvPr id="42" name="组 41"/>
          <p:cNvGrpSpPr/>
          <p:nvPr/>
        </p:nvGrpSpPr>
        <p:grpSpPr>
          <a:xfrm>
            <a:off x="3624200" y="1845265"/>
            <a:ext cx="4918647" cy="2202532"/>
            <a:chOff x="3624200" y="1997945"/>
            <a:chExt cx="4918647" cy="2202532"/>
          </a:xfrm>
        </p:grpSpPr>
        <p:grpSp>
          <p:nvGrpSpPr>
            <p:cNvPr id="31" name="组 30"/>
            <p:cNvGrpSpPr/>
            <p:nvPr/>
          </p:nvGrpSpPr>
          <p:grpSpPr>
            <a:xfrm>
              <a:off x="3624200" y="1997945"/>
              <a:ext cx="4877007" cy="2199170"/>
              <a:chOff x="3575620" y="1886905"/>
              <a:chExt cx="4877007" cy="2199170"/>
            </a:xfrm>
          </p:grpSpPr>
          <p:pic>
            <p:nvPicPr>
              <p:cNvPr id="11" name="图片 10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2560" y="1886905"/>
                <a:ext cx="4863127" cy="295200"/>
              </a:xfrm>
              <a:prstGeom prst="rect">
                <a:avLst/>
              </a:prstGeom>
            </p:spPr>
          </p:pic>
          <p:sp>
            <p:nvSpPr>
              <p:cNvPr id="16" name="矩形 15"/>
              <p:cNvSpPr/>
              <p:nvPr/>
            </p:nvSpPr>
            <p:spPr>
              <a:xfrm>
                <a:off x="3582560" y="2213902"/>
                <a:ext cx="4863127" cy="29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82560" y="2527826"/>
                <a:ext cx="4863127" cy="29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582560" y="2841750"/>
                <a:ext cx="4863127" cy="29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582560" y="3155674"/>
                <a:ext cx="4863127" cy="29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582560" y="3469598"/>
                <a:ext cx="4863127" cy="29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582560" y="3783522"/>
                <a:ext cx="4863127" cy="295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5" name="直线连接符 24"/>
              <p:cNvCxnSpPr/>
              <p:nvPr/>
            </p:nvCxnSpPr>
            <p:spPr>
              <a:xfrm>
                <a:off x="4551021" y="1890075"/>
                <a:ext cx="0" cy="2196000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5526422" y="1890075"/>
                <a:ext cx="0" cy="2196000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501823" y="1890075"/>
                <a:ext cx="0" cy="2196000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477224" y="1890075"/>
                <a:ext cx="0" cy="2196000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3575620" y="1890075"/>
                <a:ext cx="0" cy="2196000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8452627" y="1890075"/>
                <a:ext cx="0" cy="2196000"/>
              </a:xfrm>
              <a:prstGeom prst="line">
                <a:avLst/>
              </a:prstGeom>
              <a:ln w="9525" cmpd="sng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/>
          </p:nvSpPr>
          <p:spPr>
            <a:xfrm>
              <a:off x="3893208" y="2005940"/>
              <a:ext cx="4649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项目               项目              项目               项目               项目</a:t>
              </a:r>
              <a:endParaRPr kumimoji="1" lang="zh-CN" altLang="en-US" sz="12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85013" y="2196082"/>
              <a:ext cx="832771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23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4.500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5%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34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%</a:t>
              </a:r>
              <a:endParaRPr kumimoji="1"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ea typeface="微软雅黑"/>
                <a:cs typeface="Helvetica Ligh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70458" y="2196082"/>
              <a:ext cx="832771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23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4.500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5%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34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%</a:t>
              </a:r>
              <a:endParaRPr kumimoji="1"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ea typeface="微软雅黑"/>
                <a:cs typeface="Helvetica Ligh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642024" y="2196082"/>
              <a:ext cx="832771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23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4.500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5%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34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%</a:t>
              </a:r>
              <a:endParaRPr kumimoji="1"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ea typeface="微软雅黑"/>
                <a:cs typeface="Helvetica Ligh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20531" y="2196082"/>
              <a:ext cx="832771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23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4.500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5%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34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%</a:t>
              </a:r>
              <a:endParaRPr kumimoji="1"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ea typeface="微软雅黑"/>
                <a:cs typeface="Helvetica Ligh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592098" y="2196082"/>
              <a:ext cx="832771" cy="200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23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4.500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5%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￥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34</a:t>
              </a:r>
              <a:r>
                <a:rPr kumimoji="1" lang="zh-CN" altLang="en-US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.</a:t>
              </a:r>
              <a:r>
                <a:rPr kumimoji="1" lang="zh-CN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3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</a:p>
            <a:p>
              <a:pPr algn="ctr">
                <a:lnSpc>
                  <a:spcPct val="200000"/>
                </a:lnSpc>
              </a:pPr>
              <a:r>
                <a:rPr kumimoji="1" lang="zh-CN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4</a:t>
              </a:r>
              <a:r>
                <a:rPr kumimoji="1" lang="en-US" altLang="zh-CN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</a:t>
              </a:r>
              <a:r>
                <a:rPr kumimoji="1" lang="en-US" altLang="zh-CN" sz="10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%</a:t>
              </a:r>
              <a:endParaRPr kumimoji="1"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ea typeface="微软雅黑"/>
                <a:cs typeface="Helvetica Light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589880" y="770354"/>
            <a:ext cx="2519132" cy="3285910"/>
            <a:chOff x="615922" y="1096673"/>
            <a:chExt cx="4241909" cy="2861926"/>
          </a:xfrm>
        </p:grpSpPr>
        <p:sp>
          <p:nvSpPr>
            <p:cNvPr id="39" name="矩形 38"/>
            <p:cNvSpPr/>
            <p:nvPr/>
          </p:nvSpPr>
          <p:spPr>
            <a:xfrm>
              <a:off x="615922" y="1096673"/>
              <a:ext cx="4241909" cy="2861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连接符 39"/>
            <p:cNvCxnSpPr/>
            <p:nvPr/>
          </p:nvCxnSpPr>
          <p:spPr>
            <a:xfrm flipH="1">
              <a:off x="615923" y="1107825"/>
              <a:ext cx="4241908" cy="2850774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/>
            <p:cNvCxnSpPr/>
            <p:nvPr/>
          </p:nvCxnSpPr>
          <p:spPr>
            <a:xfrm>
              <a:off x="615922" y="1107825"/>
              <a:ext cx="4241909" cy="2850774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6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0"/>
            <a:ext cx="9144000" cy="514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7893" y="853848"/>
            <a:ext cx="7988840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图片的设计尽可能少的元素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避免画面太满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如果只有一个主体可搭配色系相近的背景色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背景色不可以太复杂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可适当处理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避免使用对比色背景</a:t>
            </a:r>
            <a:r>
              <a:rPr kumimoji="1"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。不要使用太个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性的字体设计</a:t>
            </a:r>
            <a:r>
              <a:rPr kumimoji="1"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最好是简单大方的字体。</a:t>
            </a:r>
          </a:p>
          <a:p>
            <a:pPr algn="just">
              <a:lnSpc>
                <a:spcPct val="130000"/>
              </a:lnSpc>
            </a:pPr>
            <a:endParaRPr kumimoji="1" lang="zh-CN" altLang="en-US" sz="1050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7893" y="459165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595959"/>
                </a:solidFill>
                <a:latin typeface="微软雅黑"/>
                <a:ea typeface="微软雅黑"/>
                <a:cs typeface="微软雅黑"/>
              </a:rPr>
              <a:t>内容标题</a:t>
            </a:r>
            <a:endParaRPr kumimoji="1" lang="zh-CN" altLang="en-US" dirty="0">
              <a:solidFill>
                <a:srgbClr val="595959"/>
              </a:solidFill>
              <a:latin typeface="FZ 中等线简体"/>
              <a:ea typeface="FZ 中等线简体"/>
              <a:cs typeface="FZ 中等线简体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2545789" y="1892615"/>
            <a:ext cx="1805473" cy="2159145"/>
            <a:chOff x="2554860" y="1810976"/>
            <a:chExt cx="1805473" cy="2159145"/>
          </a:xfrm>
        </p:grpSpPr>
        <p:pic>
          <p:nvPicPr>
            <p:cNvPr id="7" name="图片 6" descr="切图_07.png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553" y="1810976"/>
              <a:ext cx="1622780" cy="1939762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829143" y="1882242"/>
              <a:ext cx="1444106" cy="208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05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05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如果</a:t>
              </a:r>
              <a:r>
                <a:rPr kumimoji="1" lang="zh-CN" altLang="en-US" sz="105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只有一个主体可搭配色系相近的背</a:t>
              </a:r>
              <a:r>
                <a:rPr kumimoji="1" lang="zh-CN" altLang="en-US" sz="105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r>
                <a:rPr kumimoji="1" lang="zh-CN" altLang="en-US" sz="105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不要使用太个性的字体设计</a:t>
              </a:r>
              <a:r>
                <a:rPr kumimoji="1" lang="en-US" altLang="zh-CN" sz="105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最好是简单大方的字体。</a:t>
              </a:r>
            </a:p>
            <a:p>
              <a:pPr algn="just">
                <a:lnSpc>
                  <a:spcPct val="130000"/>
                </a:lnSpc>
              </a:pP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  <a:p>
              <a:pPr algn="just">
                <a:lnSpc>
                  <a:spcPct val="130000"/>
                </a:lnSpc>
              </a:pPr>
              <a:endParaRPr kumimoji="1" lang="zh-CN" altLang="en-US" sz="105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2" name="直角三角形 11"/>
            <p:cNvSpPr/>
            <p:nvPr/>
          </p:nvSpPr>
          <p:spPr>
            <a:xfrm flipH="1" flipV="1">
              <a:off x="2554860" y="1814812"/>
              <a:ext cx="186485" cy="142351"/>
            </a:xfrm>
            <a:prstGeom prst="rtTriangle">
              <a:avLst/>
            </a:prstGeom>
            <a:solidFill>
              <a:srgbClr val="DB1C0E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zh-CN" altLang="en-US" dirty="0"/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4808710" y="1892615"/>
            <a:ext cx="1831573" cy="2159145"/>
            <a:chOff x="2737553" y="1810976"/>
            <a:chExt cx="1831573" cy="2159145"/>
          </a:xfrm>
        </p:grpSpPr>
        <p:pic>
          <p:nvPicPr>
            <p:cNvPr id="15" name="图片 14" descr="切图_07.png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553" y="1810976"/>
              <a:ext cx="1622780" cy="193976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829143" y="1882242"/>
              <a:ext cx="1444106" cy="2087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05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05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 如果</a:t>
              </a:r>
              <a:r>
                <a:rPr kumimoji="1" lang="zh-CN" altLang="en-US" sz="1050" dirty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只有一个主体可搭配色系相近的背</a:t>
              </a:r>
              <a:r>
                <a:rPr kumimoji="1" lang="zh-CN" altLang="en-US" sz="105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r>
                <a:rPr kumimoji="1" lang="zh-CN" altLang="en-US" sz="105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不要使用太个性的字体设计</a:t>
              </a:r>
              <a:r>
                <a:rPr kumimoji="1" lang="en-US" altLang="zh-CN" sz="105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</a:rPr>
                <a:t>最好是简单大方的字体。</a:t>
              </a:r>
            </a:p>
            <a:p>
              <a:pPr algn="just">
                <a:lnSpc>
                  <a:spcPct val="130000"/>
                </a:lnSpc>
              </a:pP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  <a:p>
              <a:pPr algn="just">
                <a:lnSpc>
                  <a:spcPct val="130000"/>
                </a:lnSpc>
              </a:pPr>
              <a:endParaRPr kumimoji="1" lang="zh-CN" altLang="en-US" sz="105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7" name="直角三角形 16"/>
            <p:cNvSpPr/>
            <p:nvPr/>
          </p:nvSpPr>
          <p:spPr>
            <a:xfrm>
              <a:off x="4359033" y="3587750"/>
              <a:ext cx="210093" cy="162914"/>
            </a:xfrm>
            <a:prstGeom prst="rtTriangle">
              <a:avLst/>
            </a:prstGeom>
            <a:solidFill>
              <a:srgbClr val="DB1C0E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zh-CN" altLang="en-US" dirty="0"/>
            </a:p>
          </p:txBody>
        </p:sp>
      </p:grpSp>
      <p:sp>
        <p:nvSpPr>
          <p:cNvPr id="18" name="椭圆 17"/>
          <p:cNvSpPr/>
          <p:nvPr/>
        </p:nvSpPr>
        <p:spPr>
          <a:xfrm>
            <a:off x="898190" y="2216948"/>
            <a:ext cx="1639930" cy="16399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643541" y="2214948"/>
            <a:ext cx="1641930" cy="16419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6613" y="1824690"/>
            <a:ext cx="160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内容标题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62964" y="1833761"/>
            <a:ext cx="160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rPr>
              <a:t>内容标题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0382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" y="453"/>
            <a:ext cx="9144000" cy="5143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01931" y="2139558"/>
            <a:ext cx="518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与世界分享创意与搜狐共同成长</a:t>
            </a:r>
          </a:p>
          <a:p>
            <a:pPr algn="r">
              <a:lnSpc>
                <a:spcPct val="130000"/>
              </a:lnSpc>
            </a:pPr>
            <a:r>
              <a:rPr kumimoji="1" lang="zh-CN" altLang="en-US" sz="2400" dirty="0" smtClean="0">
                <a:latin typeface="微软雅黑"/>
                <a:ea typeface="微软雅黑"/>
                <a:cs typeface="微软雅黑"/>
              </a:rPr>
              <a:t>搜狐视频产品中心</a:t>
            </a:r>
            <a:r>
              <a:rPr kumimoji="1" lang="en-US" altLang="zh-CN" sz="2400" dirty="0" smtClean="0">
                <a:latin typeface="微软雅黑"/>
                <a:ea typeface="微软雅黑"/>
                <a:cs typeface="微软雅黑"/>
              </a:rPr>
              <a:t>UED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5278154" y="1685270"/>
            <a:ext cx="1714121" cy="543706"/>
            <a:chOff x="4753772" y="1793228"/>
            <a:chExt cx="1714121" cy="543706"/>
          </a:xfrm>
        </p:grpSpPr>
        <p:pic>
          <p:nvPicPr>
            <p:cNvPr id="8" name="图片 7" descr="切图_07.png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772" y="1793228"/>
              <a:ext cx="1714121" cy="40526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4866337" y="1811196"/>
              <a:ext cx="146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bg1"/>
                  </a:solidFill>
                  <a:latin typeface="Helvetica Light"/>
                  <a:ea typeface="FZ 中等线简体"/>
                  <a:cs typeface="Helvetica Light"/>
                </a:rPr>
                <a:t>2014-2015</a:t>
              </a:r>
              <a:endParaRPr kumimoji="1" lang="zh-CN" altLang="en-US" dirty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endParaRPr>
            </a:p>
          </p:txBody>
        </p:sp>
        <p:sp>
          <p:nvSpPr>
            <p:cNvPr id="16" name="直角三角形 15"/>
            <p:cNvSpPr/>
            <p:nvPr/>
          </p:nvSpPr>
          <p:spPr>
            <a:xfrm flipH="1" flipV="1">
              <a:off x="6281404" y="2194583"/>
              <a:ext cx="186485" cy="142351"/>
            </a:xfrm>
            <a:prstGeom prst="rtTriangle">
              <a:avLst/>
            </a:prstGeom>
            <a:solidFill>
              <a:srgbClr val="DB1C0E">
                <a:alpha val="3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33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34"/>
            <a:ext cx="9144000" cy="5143500"/>
          </a:xfrm>
          <a:prstGeom prst="rect">
            <a:avLst/>
          </a:prstGeom>
        </p:spPr>
      </p:pic>
      <p:grpSp>
        <p:nvGrpSpPr>
          <p:cNvPr id="61" name="组 60"/>
          <p:cNvGrpSpPr/>
          <p:nvPr/>
        </p:nvGrpSpPr>
        <p:grpSpPr>
          <a:xfrm>
            <a:off x="1070663" y="1373012"/>
            <a:ext cx="2859530" cy="1772280"/>
            <a:chOff x="1020321" y="1488044"/>
            <a:chExt cx="2859530" cy="1772280"/>
          </a:xfrm>
        </p:grpSpPr>
        <p:pic>
          <p:nvPicPr>
            <p:cNvPr id="4" name="图片 3" descr="切图_0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1" y="1835150"/>
              <a:ext cx="925953" cy="2190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</p:pic>
        <p:pic>
          <p:nvPicPr>
            <p:cNvPr id="5" name="图片 4" descr="切图_0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3" y="1533527"/>
              <a:ext cx="1760977" cy="217033"/>
            </a:xfrm>
            <a:prstGeom prst="rect">
              <a:avLst/>
            </a:prstGeom>
          </p:spPr>
        </p:pic>
        <p:pic>
          <p:nvPicPr>
            <p:cNvPr id="6" name="图片 5" descr="切图_0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3" y="2127252"/>
              <a:ext cx="691001" cy="217033"/>
            </a:xfrm>
            <a:prstGeom prst="rect">
              <a:avLst/>
            </a:prstGeom>
          </p:spPr>
        </p:pic>
        <p:pic>
          <p:nvPicPr>
            <p:cNvPr id="7" name="图片 6" descr="切图_0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1" y="2428875"/>
              <a:ext cx="1760979" cy="219075"/>
            </a:xfrm>
            <a:prstGeom prst="rect">
              <a:avLst/>
            </a:prstGeom>
          </p:spPr>
        </p:pic>
        <p:pic>
          <p:nvPicPr>
            <p:cNvPr id="8" name="图片 7" descr="切图_09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1" y="3028950"/>
              <a:ext cx="1459353" cy="219075"/>
            </a:xfrm>
            <a:prstGeom prst="rect">
              <a:avLst/>
            </a:prstGeom>
          </p:spPr>
        </p:pic>
        <p:pic>
          <p:nvPicPr>
            <p:cNvPr id="9" name="图片 8" descr="切图_07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23" y="2730502"/>
              <a:ext cx="2303902" cy="21703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71775" y="1488044"/>
              <a:ext cx="577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cs typeface="Helvetica Light"/>
                </a:rPr>
                <a:t>90%</a:t>
              </a:r>
              <a:endPara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89099" y="2082800"/>
              <a:ext cx="577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cs typeface="Helvetica Light"/>
                </a:rPr>
                <a:t>30%</a:t>
              </a:r>
              <a:endPara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55900" y="2384227"/>
              <a:ext cx="577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cs typeface="Helvetica Light"/>
                </a:rPr>
                <a:t>90%</a:t>
              </a:r>
              <a:endPara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02000" y="2666604"/>
              <a:ext cx="577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cs typeface="Helvetica Light"/>
                </a:rPr>
                <a:t>100%</a:t>
              </a:r>
              <a:endPara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492374" y="2983325"/>
              <a:ext cx="577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cs typeface="Helvetica Light"/>
                </a:rPr>
                <a:t>80%</a:t>
              </a:r>
              <a:endPara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/>
                <a:cs typeface="Helvetica Ligh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39924" y="1787525"/>
              <a:ext cx="577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cs typeface="Helvetica Light"/>
                </a:rPr>
                <a:t>40%</a:t>
              </a:r>
              <a:endParaRPr kumimoji="1"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Light"/>
                <a:cs typeface="Helvetica Light"/>
              </a:endParaRPr>
            </a:p>
          </p:txBody>
        </p:sp>
      </p:grpSp>
      <p:grpSp>
        <p:nvGrpSpPr>
          <p:cNvPr id="62" name="组 61"/>
          <p:cNvGrpSpPr/>
          <p:nvPr/>
        </p:nvGrpSpPr>
        <p:grpSpPr>
          <a:xfrm>
            <a:off x="4552377" y="1322139"/>
            <a:ext cx="2409345" cy="2368800"/>
            <a:chOff x="4845531" y="1231575"/>
            <a:chExt cx="2409345" cy="2368800"/>
          </a:xfrm>
        </p:grpSpPr>
        <p:grpSp>
          <p:nvGrpSpPr>
            <p:cNvPr id="32" name="组 31"/>
            <p:cNvGrpSpPr/>
            <p:nvPr/>
          </p:nvGrpSpPr>
          <p:grpSpPr>
            <a:xfrm>
              <a:off x="5248036" y="1231575"/>
              <a:ext cx="53909" cy="2368800"/>
              <a:chOff x="4289764" y="1227550"/>
              <a:chExt cx="53909" cy="2368800"/>
            </a:xfrm>
          </p:grpSpPr>
          <p:cxnSp>
            <p:nvCxnSpPr>
              <p:cNvPr id="18" name="直线连接符 17"/>
              <p:cNvCxnSpPr/>
              <p:nvPr/>
            </p:nvCxnSpPr>
            <p:spPr>
              <a:xfrm>
                <a:off x="4343673" y="1227550"/>
                <a:ext cx="0" cy="236880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 flipH="1">
                <a:off x="4289764" y="1230725"/>
                <a:ext cx="504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 flipH="1">
                <a:off x="4290098" y="1818100"/>
                <a:ext cx="50066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 flipH="1">
                <a:off x="4290098" y="2408650"/>
                <a:ext cx="50066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 flipH="1">
                <a:off x="4290098" y="2996025"/>
                <a:ext cx="50066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 flipH="1">
                <a:off x="4291126" y="3592761"/>
                <a:ext cx="50066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4845531" y="1383177"/>
              <a:ext cx="6445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 smtClean="0">
                  <a:latin typeface="Helvetica Light"/>
                  <a:cs typeface="Helvetica Light"/>
                </a:rPr>
                <a:t>2014</a:t>
              </a:r>
              <a:endParaRPr kumimoji="1" lang="zh-CN" altLang="en-US" sz="1050" dirty="0">
                <a:latin typeface="Helvetica Light"/>
                <a:cs typeface="Helvetica Ligh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845531" y="1972569"/>
              <a:ext cx="6445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 smtClean="0">
                  <a:latin typeface="Helvetica Light"/>
                  <a:cs typeface="Helvetica Light"/>
                </a:rPr>
                <a:t>2013</a:t>
              </a:r>
              <a:endParaRPr kumimoji="1" lang="zh-CN" altLang="en-US" sz="1050" dirty="0">
                <a:latin typeface="Helvetica Light"/>
                <a:cs typeface="Helvetica Ligh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845531" y="2572644"/>
              <a:ext cx="6445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 smtClean="0">
                  <a:latin typeface="Helvetica Light"/>
                  <a:cs typeface="Helvetica Light"/>
                </a:rPr>
                <a:t>2012</a:t>
              </a:r>
              <a:endParaRPr kumimoji="1" lang="zh-CN" altLang="en-US" sz="1050" dirty="0">
                <a:latin typeface="Helvetica Light"/>
                <a:cs typeface="Helvetica Ligh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845531" y="3163194"/>
              <a:ext cx="6445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 smtClean="0">
                  <a:latin typeface="Helvetica Light"/>
                  <a:cs typeface="Helvetica Light"/>
                </a:rPr>
                <a:t>2011</a:t>
              </a:r>
              <a:endParaRPr kumimoji="1" lang="zh-CN" altLang="en-US" sz="1050" dirty="0">
                <a:latin typeface="Helvetica Light"/>
                <a:cs typeface="Helvetica Light"/>
              </a:endParaRPr>
            </a:p>
          </p:txBody>
        </p:sp>
        <p:pic>
          <p:nvPicPr>
            <p:cNvPr id="38" name="图片 37" descr="切图_07.png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5" y="1455602"/>
              <a:ext cx="1575105" cy="136800"/>
            </a:xfrm>
            <a:prstGeom prst="rect">
              <a:avLst/>
            </a:prstGeom>
          </p:spPr>
        </p:pic>
        <p:pic>
          <p:nvPicPr>
            <p:cNvPr id="39" name="图片 38" descr="切图_09.png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6" y="1319082"/>
              <a:ext cx="1952930" cy="136800"/>
            </a:xfrm>
            <a:prstGeom prst="rect">
              <a:avLst/>
            </a:prstGeom>
          </p:spPr>
        </p:pic>
        <p:pic>
          <p:nvPicPr>
            <p:cNvPr id="41" name="图片 40" descr="切图_11.png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5" y="1593494"/>
              <a:ext cx="1883080" cy="136800"/>
            </a:xfrm>
            <a:prstGeom prst="rect">
              <a:avLst/>
            </a:prstGeom>
          </p:spPr>
        </p:pic>
        <p:pic>
          <p:nvPicPr>
            <p:cNvPr id="42" name="图片 41" descr="切图_07.png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5" y="2038337"/>
              <a:ext cx="990905" cy="136800"/>
            </a:xfrm>
            <a:prstGeom prst="rect">
              <a:avLst/>
            </a:prstGeom>
          </p:spPr>
        </p:pic>
        <p:pic>
          <p:nvPicPr>
            <p:cNvPr id="43" name="图片 42" descr="切图_09.png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6" y="1901817"/>
              <a:ext cx="1701198" cy="136800"/>
            </a:xfrm>
            <a:prstGeom prst="rect">
              <a:avLst/>
            </a:prstGeom>
          </p:spPr>
        </p:pic>
        <p:pic>
          <p:nvPicPr>
            <p:cNvPr id="44" name="图片 43" descr="切图_11.png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4" y="2176229"/>
              <a:ext cx="1841805" cy="136800"/>
            </a:xfrm>
            <a:prstGeom prst="rect">
              <a:avLst/>
            </a:prstGeom>
          </p:spPr>
        </p:pic>
        <p:pic>
          <p:nvPicPr>
            <p:cNvPr id="45" name="图片 44" descr="切图_07.png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5" y="2638878"/>
              <a:ext cx="1181405" cy="136800"/>
            </a:xfrm>
            <a:prstGeom prst="rect">
              <a:avLst/>
            </a:prstGeom>
          </p:spPr>
        </p:pic>
        <p:pic>
          <p:nvPicPr>
            <p:cNvPr id="46" name="图片 45" descr="切图_09.png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6" y="2502358"/>
              <a:ext cx="1701198" cy="136800"/>
            </a:xfrm>
            <a:prstGeom prst="rect">
              <a:avLst/>
            </a:prstGeom>
          </p:spPr>
        </p:pic>
        <p:pic>
          <p:nvPicPr>
            <p:cNvPr id="47" name="图片 46" descr="切图_11.png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4" y="2776770"/>
              <a:ext cx="1306591" cy="136800"/>
            </a:xfrm>
            <a:prstGeom prst="rect">
              <a:avLst/>
            </a:prstGeom>
          </p:spPr>
        </p:pic>
        <p:pic>
          <p:nvPicPr>
            <p:cNvPr id="48" name="图片 47" descr="切图_07.png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5" y="3225345"/>
              <a:ext cx="1440000" cy="136800"/>
            </a:xfrm>
            <a:prstGeom prst="rect">
              <a:avLst/>
            </a:prstGeom>
          </p:spPr>
        </p:pic>
        <p:pic>
          <p:nvPicPr>
            <p:cNvPr id="49" name="图片 48" descr="切图_09.png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6" y="3088825"/>
              <a:ext cx="1152375" cy="136800"/>
            </a:xfrm>
            <a:prstGeom prst="rect">
              <a:avLst/>
            </a:prstGeom>
          </p:spPr>
        </p:pic>
        <p:pic>
          <p:nvPicPr>
            <p:cNvPr id="50" name="图片 49" descr="切图_11.png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1944" y="3363237"/>
              <a:ext cx="911985" cy="136800"/>
            </a:xfrm>
            <a:prstGeom prst="rect">
              <a:avLst/>
            </a:prstGeom>
          </p:spPr>
        </p:pic>
      </p:grpSp>
      <p:grpSp>
        <p:nvGrpSpPr>
          <p:cNvPr id="63" name="组 62"/>
          <p:cNvGrpSpPr/>
          <p:nvPr/>
        </p:nvGrpSpPr>
        <p:grpSpPr>
          <a:xfrm>
            <a:off x="7591137" y="1317354"/>
            <a:ext cx="635050" cy="663104"/>
            <a:chOff x="8071779" y="1226790"/>
            <a:chExt cx="635050" cy="663104"/>
          </a:xfrm>
        </p:grpSpPr>
        <p:grpSp>
          <p:nvGrpSpPr>
            <p:cNvPr id="54" name="组 53"/>
            <p:cNvGrpSpPr/>
            <p:nvPr/>
          </p:nvGrpSpPr>
          <p:grpSpPr>
            <a:xfrm>
              <a:off x="8071779" y="1303349"/>
              <a:ext cx="108000" cy="520666"/>
              <a:chOff x="8436929" y="1275177"/>
              <a:chExt cx="108000" cy="520666"/>
            </a:xfrm>
          </p:grpSpPr>
          <p:pic>
            <p:nvPicPr>
              <p:cNvPr id="51" name="图片 50" descr="切图_07.png"/>
              <p:cNvPicPr preferRelativeResize="0"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29" y="1490188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52" name="图片 51" descr="切图_09.png"/>
              <p:cNvPicPr preferRelativeResize="0"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29" y="1275177"/>
                <a:ext cx="108000" cy="108000"/>
              </a:xfrm>
              <a:prstGeom prst="rect">
                <a:avLst/>
              </a:prstGeom>
            </p:spPr>
          </p:pic>
          <p:pic>
            <p:nvPicPr>
              <p:cNvPr id="53" name="图片 52" descr="切图_11.png"/>
              <p:cNvPicPr preferRelativeResize="0">
                <a:picLocks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29" y="1687843"/>
                <a:ext cx="108000" cy="108000"/>
              </a:xfrm>
              <a:prstGeom prst="rect">
                <a:avLst/>
              </a:prstGeom>
            </p:spPr>
          </p:pic>
        </p:grpSp>
        <p:sp>
          <p:nvSpPr>
            <p:cNvPr id="55" name="文本框 54"/>
            <p:cNvSpPr txBox="1"/>
            <p:nvPr/>
          </p:nvSpPr>
          <p:spPr>
            <a:xfrm>
              <a:off x="8167079" y="1226790"/>
              <a:ext cx="539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微软雅黑"/>
                </a:rPr>
                <a:t>项目</a:t>
              </a:r>
              <a:r>
                <a:rPr kumimoji="1"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微软雅黑"/>
                  <a:cs typeface="Helvetica Light"/>
                </a:rPr>
                <a:t>A</a:t>
              </a:r>
              <a:endPara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ea typeface="微软雅黑"/>
                <a:cs typeface="Helvetica Ligh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167079" y="1441261"/>
              <a:ext cx="539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微软雅黑"/>
                </a:rPr>
                <a:t>项目</a:t>
              </a:r>
              <a:r>
                <a:rPr kumimoji="1"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微软雅黑"/>
                  <a:cs typeface="Helvetica Light"/>
                </a:rPr>
                <a:t>B</a:t>
              </a:r>
              <a:endPara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ea typeface="微软雅黑"/>
                <a:cs typeface="Helvetica Ligh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167079" y="1643673"/>
              <a:ext cx="5397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  <a:ea typeface="微软雅黑"/>
                  <a:cs typeface="微软雅黑"/>
                </a:rPr>
                <a:t>项目</a:t>
              </a:r>
              <a:r>
                <a:rPr kumimoji="1" lang="en-US" altLang="zh-CN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Light"/>
                  <a:ea typeface="微软雅黑"/>
                  <a:cs typeface="Helvetica Light"/>
                </a:rPr>
                <a:t>C</a:t>
              </a:r>
              <a:endParaRPr kumimoji="1"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/>
                <a:ea typeface="微软雅黑"/>
                <a:cs typeface="Helvetica Light"/>
              </a:endParaRPr>
            </a:p>
          </p:txBody>
        </p:sp>
      </p:grpSp>
      <p:pic>
        <p:nvPicPr>
          <p:cNvPr id="58" name="图片 57" descr="切图_0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59" name="图片 58" descr="未标题-1_03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柱状图样式</a:t>
            </a:r>
            <a:endParaRPr kumimoji="1" lang="zh-CN" altLang="en-US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9041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0"/>
            <a:ext cx="9144000" cy="5143500"/>
          </a:xfrm>
          <a:prstGeom prst="rect">
            <a:avLst/>
          </a:prstGeom>
        </p:spPr>
      </p:pic>
      <p:pic>
        <p:nvPicPr>
          <p:cNvPr id="3" name="图片 2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4" name="图片 3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图文样式 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-1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5691250" y="1096673"/>
            <a:ext cx="2613745" cy="3091155"/>
            <a:chOff x="1261768" y="1616240"/>
            <a:chExt cx="2613745" cy="3091155"/>
          </a:xfrm>
        </p:grpSpPr>
        <p:sp>
          <p:nvSpPr>
            <p:cNvPr id="7" name="文本框 6"/>
            <p:cNvSpPr txBox="1"/>
            <p:nvPr/>
          </p:nvSpPr>
          <p:spPr>
            <a:xfrm>
              <a:off x="1261768" y="2057439"/>
              <a:ext cx="2613745" cy="2649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如果只有一个主体可搭配色系相近的背景色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背景色不可以太复杂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可适当处理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避免使用对比色背景。</a:t>
              </a:r>
            </a:p>
            <a:p>
              <a:pPr algn="just">
                <a:lnSpc>
                  <a:spcPct val="140000"/>
                </a:lnSpc>
              </a:pPr>
              <a:endPara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  <a:p>
              <a:pPr algn="just">
                <a:lnSpc>
                  <a:spcPct val="140000"/>
                </a:lnSpc>
              </a:pP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图片上尽量别用太多文字描述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最理想的搭配是一行大字标题加一行 小字描述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.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不要使用太个性的字体设计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最好是简单大方的字体。</a:t>
              </a:r>
            </a:p>
            <a:p>
              <a:pPr algn="just">
                <a:lnSpc>
                  <a:spcPct val="130000"/>
                </a:lnSpc>
              </a:pP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pic>
          <p:nvPicPr>
            <p:cNvPr id="6" name="图片 5" descr="切图_07.png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7457" y="1616240"/>
              <a:ext cx="2468656" cy="318929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155045" y="1621816"/>
              <a:ext cx="816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示例一</a:t>
              </a:r>
              <a:endParaRPr kumimoji="1" lang="zh-CN" altLang="en-US" sz="1400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16598" y="1130129"/>
            <a:ext cx="4241909" cy="2861926"/>
            <a:chOff x="615922" y="1096673"/>
            <a:chExt cx="4241909" cy="2861926"/>
          </a:xfrm>
        </p:grpSpPr>
        <p:sp>
          <p:nvSpPr>
            <p:cNvPr id="13" name="矩形 12"/>
            <p:cNvSpPr/>
            <p:nvPr/>
          </p:nvSpPr>
          <p:spPr>
            <a:xfrm>
              <a:off x="615922" y="1096673"/>
              <a:ext cx="4241909" cy="2861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5" name="直线连接符 14"/>
            <p:cNvCxnSpPr/>
            <p:nvPr/>
          </p:nvCxnSpPr>
          <p:spPr>
            <a:xfrm flipH="1">
              <a:off x="615923" y="1107825"/>
              <a:ext cx="4241908" cy="2850774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>
              <a:off x="615922" y="1107825"/>
              <a:ext cx="4241909" cy="2850774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50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0"/>
            <a:ext cx="9144000" cy="5143500"/>
          </a:xfrm>
          <a:prstGeom prst="rect">
            <a:avLst/>
          </a:prstGeom>
        </p:spPr>
      </p:pic>
      <p:pic>
        <p:nvPicPr>
          <p:cNvPr id="3" name="图片 2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4" name="图片 3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图文样式 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-2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41627" y="1554160"/>
            <a:ext cx="496967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图片的设计尽可能少的元素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避免画面太满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如果只有一个主体可搭配色系相近的背景色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背景色不可以太复杂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可适当处理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避免使用对比色背景。</a:t>
            </a:r>
          </a:p>
          <a:p>
            <a:pPr algn="just">
              <a:lnSpc>
                <a:spcPct val="140000"/>
              </a:lnSpc>
            </a:pPr>
            <a:endParaRPr kumimoji="1"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  <a:cs typeface="微软雅黑"/>
            </a:endParaRPr>
          </a:p>
          <a:p>
            <a:pPr algn="just">
              <a:lnSpc>
                <a:spcPct val="140000"/>
              </a:lnSpc>
            </a:pP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图片上尽量别用太多文字描述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最理想的搭配是一行大字标题加一行 小字描述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.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不要使用太个性的字体设计</a:t>
            </a:r>
            <a:r>
              <a:rPr kumimoji="1"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,</a:t>
            </a:r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rPr>
              <a:t>最好是简单大方的字体。</a:t>
            </a:r>
          </a:p>
          <a:p>
            <a:pPr algn="just">
              <a:lnSpc>
                <a:spcPct val="130000"/>
              </a:lnSpc>
            </a:pPr>
            <a:endParaRPr kumimoji="1" lang="zh-CN" altLang="en-US" sz="1200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8" name="图片 7" descr="切图_07.png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79" y="1616240"/>
            <a:ext cx="1438174" cy="140871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91" y="1897065"/>
            <a:ext cx="877285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0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0"/>
            <a:ext cx="9144000" cy="5143500"/>
          </a:xfrm>
          <a:prstGeom prst="rect">
            <a:avLst/>
          </a:prstGeom>
        </p:spPr>
      </p:pic>
      <p:pic>
        <p:nvPicPr>
          <p:cNvPr id="3" name="图片 2" descr="切图_0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4" name="图片 3" descr="未标题-1_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图文样式 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-3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5959656" y="1523845"/>
            <a:ext cx="1245422" cy="1245420"/>
            <a:chOff x="5754809" y="745613"/>
            <a:chExt cx="1507613" cy="1507613"/>
          </a:xfrm>
        </p:grpSpPr>
        <p:sp>
          <p:nvSpPr>
            <p:cNvPr id="7" name="椭圆 6"/>
            <p:cNvSpPr/>
            <p:nvPr/>
          </p:nvSpPr>
          <p:spPr>
            <a:xfrm>
              <a:off x="5754809" y="745613"/>
              <a:ext cx="1507613" cy="15076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92435" y="1072710"/>
              <a:ext cx="1013061" cy="78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dirty="0" smtClean="0">
                  <a:solidFill>
                    <a:schemeClr val="bg1"/>
                  </a:solidFill>
                  <a:latin typeface="Helvetica Light"/>
                  <a:ea typeface="FZ 中等线简体"/>
                  <a:cs typeface="Helvetica Light"/>
                </a:rPr>
                <a:t>01</a:t>
              </a:r>
              <a:endParaRPr kumimoji="1" lang="zh-CN" altLang="en-US" sz="3600" dirty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5229601" y="2613761"/>
            <a:ext cx="1261806" cy="1261804"/>
            <a:chOff x="4665065" y="2253226"/>
            <a:chExt cx="1507613" cy="1507613"/>
          </a:xfrm>
        </p:grpSpPr>
        <p:sp>
          <p:nvSpPr>
            <p:cNvPr id="6" name="椭圆 5"/>
            <p:cNvSpPr/>
            <p:nvPr/>
          </p:nvSpPr>
          <p:spPr>
            <a:xfrm>
              <a:off x="4665065" y="2253226"/>
              <a:ext cx="1507613" cy="1507613"/>
            </a:xfrm>
            <a:prstGeom prst="ellipse">
              <a:avLst/>
            </a:prstGeom>
            <a:solidFill>
              <a:srgbClr val="DB1C0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89240" y="2589545"/>
              <a:ext cx="1013061" cy="77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dirty="0" smtClean="0">
                  <a:solidFill>
                    <a:schemeClr val="bg1"/>
                  </a:solidFill>
                  <a:latin typeface="Helvetica Light"/>
                  <a:ea typeface="FZ 中等线简体"/>
                  <a:cs typeface="Helvetica Light"/>
                </a:rPr>
                <a:t>02</a:t>
              </a:r>
              <a:endParaRPr kumimoji="1" lang="zh-CN" altLang="en-US" sz="3600" dirty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6663419" y="2621955"/>
            <a:ext cx="1261808" cy="1261806"/>
            <a:chOff x="6901908" y="2310581"/>
            <a:chExt cx="1507613" cy="1507613"/>
          </a:xfrm>
        </p:grpSpPr>
        <p:sp>
          <p:nvSpPr>
            <p:cNvPr id="8" name="椭圆 7"/>
            <p:cNvSpPr/>
            <p:nvPr/>
          </p:nvSpPr>
          <p:spPr>
            <a:xfrm>
              <a:off x="6901908" y="2310581"/>
              <a:ext cx="1507613" cy="150761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150661" y="2638709"/>
              <a:ext cx="1013061" cy="772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00" dirty="0" smtClean="0">
                  <a:solidFill>
                    <a:schemeClr val="bg1"/>
                  </a:solidFill>
                  <a:latin typeface="Helvetica Light"/>
                  <a:ea typeface="FZ 中等线简体"/>
                  <a:cs typeface="Helvetica Light"/>
                </a:rPr>
                <a:t>03</a:t>
              </a:r>
              <a:endParaRPr kumimoji="1" lang="zh-CN" altLang="en-US" sz="3600" dirty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endParaRP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841431" y="1171503"/>
            <a:ext cx="3501168" cy="841790"/>
            <a:chOff x="981121" y="1212474"/>
            <a:chExt cx="3089025" cy="841790"/>
          </a:xfrm>
        </p:grpSpPr>
        <p:sp>
          <p:nvSpPr>
            <p:cNvPr id="15" name="文本框 14"/>
            <p:cNvSpPr txBox="1"/>
            <p:nvPr/>
          </p:nvSpPr>
          <p:spPr>
            <a:xfrm>
              <a:off x="981121" y="1490648"/>
              <a:ext cx="3089025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83218" y="1212474"/>
              <a:ext cx="1982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01.</a:t>
              </a:r>
              <a:r>
                <a:rPr kumimoji="1" lang="zh-CN" altLang="en-US" sz="1600" dirty="0" smtClean="0">
                  <a:solidFill>
                    <a:srgbClr val="DB1C0E"/>
                  </a:solidFill>
                  <a:latin typeface="微软雅黑"/>
                  <a:ea typeface="微软雅黑"/>
                  <a:cs typeface="微软雅黑"/>
                </a:rPr>
                <a:t>内容标题</a:t>
              </a:r>
              <a:endParaRPr kumimoji="1" lang="en-US" altLang="zh-CN" sz="1600" dirty="0">
                <a:solidFill>
                  <a:srgbClr val="DB1C0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841431" y="2177907"/>
            <a:ext cx="3501168" cy="841790"/>
            <a:chOff x="981121" y="1212474"/>
            <a:chExt cx="3089025" cy="841790"/>
          </a:xfrm>
        </p:grpSpPr>
        <p:sp>
          <p:nvSpPr>
            <p:cNvPr id="29" name="文本框 28"/>
            <p:cNvSpPr txBox="1"/>
            <p:nvPr/>
          </p:nvSpPr>
          <p:spPr>
            <a:xfrm>
              <a:off x="981121" y="1490648"/>
              <a:ext cx="3089025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83218" y="1212474"/>
              <a:ext cx="1982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02.</a:t>
              </a:r>
              <a:r>
                <a:rPr kumimoji="1" lang="zh-CN" altLang="en-US" sz="1600" dirty="0" smtClean="0">
                  <a:solidFill>
                    <a:srgbClr val="DB1C0E"/>
                  </a:solidFill>
                  <a:latin typeface="微软雅黑"/>
                  <a:ea typeface="微软雅黑"/>
                  <a:cs typeface="微软雅黑"/>
                </a:rPr>
                <a:t>内容标题</a:t>
              </a:r>
              <a:endParaRPr kumimoji="1" lang="en-US" altLang="zh-CN" sz="1600" dirty="0">
                <a:solidFill>
                  <a:srgbClr val="DB1C0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1" name="组 30"/>
          <p:cNvGrpSpPr/>
          <p:nvPr/>
        </p:nvGrpSpPr>
        <p:grpSpPr>
          <a:xfrm>
            <a:off x="841431" y="3184311"/>
            <a:ext cx="3501168" cy="841790"/>
            <a:chOff x="981121" y="1212474"/>
            <a:chExt cx="3089025" cy="841790"/>
          </a:xfrm>
        </p:grpSpPr>
        <p:sp>
          <p:nvSpPr>
            <p:cNvPr id="32" name="文本框 31"/>
            <p:cNvSpPr txBox="1"/>
            <p:nvPr/>
          </p:nvSpPr>
          <p:spPr>
            <a:xfrm>
              <a:off x="981121" y="1490648"/>
              <a:ext cx="3089025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83218" y="1212474"/>
              <a:ext cx="1982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 Light"/>
                  <a:ea typeface="FZ 中等线简体"/>
                  <a:cs typeface="Helvetica Light"/>
                </a:rPr>
                <a:t>03.</a:t>
              </a:r>
              <a:r>
                <a:rPr kumimoji="1" lang="zh-CN" altLang="en-US" sz="1600" dirty="0" smtClean="0">
                  <a:solidFill>
                    <a:srgbClr val="DB1C0E"/>
                  </a:solidFill>
                  <a:latin typeface="微软雅黑"/>
                  <a:ea typeface="微软雅黑"/>
                  <a:cs typeface="微软雅黑"/>
                </a:rPr>
                <a:t>内容标题</a:t>
              </a:r>
              <a:endParaRPr kumimoji="1" lang="en-US" altLang="zh-CN" sz="1600" dirty="0">
                <a:solidFill>
                  <a:srgbClr val="DB1C0E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65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4" name="组 23"/>
          <p:cNvGrpSpPr/>
          <p:nvPr/>
        </p:nvGrpSpPr>
        <p:grpSpPr>
          <a:xfrm>
            <a:off x="577806" y="3848561"/>
            <a:ext cx="2485141" cy="714426"/>
            <a:chOff x="480683" y="3624431"/>
            <a:chExt cx="2485141" cy="714426"/>
          </a:xfrm>
        </p:grpSpPr>
        <p:grpSp>
          <p:nvGrpSpPr>
            <p:cNvPr id="9" name="组 8"/>
            <p:cNvGrpSpPr/>
            <p:nvPr/>
          </p:nvGrpSpPr>
          <p:grpSpPr>
            <a:xfrm>
              <a:off x="480683" y="3743967"/>
              <a:ext cx="451662" cy="451660"/>
              <a:chOff x="4665065" y="2253226"/>
              <a:chExt cx="1507613" cy="1507613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4665065" y="2253226"/>
                <a:ext cx="1507613" cy="1507613"/>
              </a:xfrm>
              <a:prstGeom prst="ellipse">
                <a:avLst/>
              </a:prstGeom>
              <a:solidFill>
                <a:srgbClr val="DB1C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773881" y="2468760"/>
                <a:ext cx="1283438" cy="1027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chemeClr val="bg1"/>
                    </a:solidFill>
                    <a:latin typeface="Helvetica Light"/>
                    <a:ea typeface="FZ 中等线简体"/>
                    <a:cs typeface="Helvetica Light"/>
                  </a:rPr>
                  <a:t>01</a:t>
                </a:r>
                <a:endParaRPr kumimoji="1" lang="zh-CN" altLang="en-US" sz="1400" dirty="0">
                  <a:solidFill>
                    <a:schemeClr val="bg1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939817" y="3624431"/>
              <a:ext cx="2026007" cy="71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 如果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334455" y="3848561"/>
            <a:ext cx="2485141" cy="714426"/>
            <a:chOff x="480683" y="3624431"/>
            <a:chExt cx="2485141" cy="714426"/>
          </a:xfrm>
        </p:grpSpPr>
        <p:grpSp>
          <p:nvGrpSpPr>
            <p:cNvPr id="36" name="组 35"/>
            <p:cNvGrpSpPr/>
            <p:nvPr/>
          </p:nvGrpSpPr>
          <p:grpSpPr>
            <a:xfrm>
              <a:off x="480683" y="3743967"/>
              <a:ext cx="451662" cy="451660"/>
              <a:chOff x="4665065" y="2253226"/>
              <a:chExt cx="1507613" cy="150761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665065" y="2253226"/>
                <a:ext cx="1507613" cy="1507613"/>
              </a:xfrm>
              <a:prstGeom prst="ellipse">
                <a:avLst/>
              </a:prstGeom>
              <a:solidFill>
                <a:srgbClr val="DB1C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773881" y="2468760"/>
                <a:ext cx="1283438" cy="1027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chemeClr val="bg1"/>
                    </a:solidFill>
                    <a:latin typeface="Helvetica Light"/>
                    <a:ea typeface="FZ 中等线简体"/>
                    <a:cs typeface="Helvetica Light"/>
                  </a:rPr>
                  <a:t>02</a:t>
                </a:r>
                <a:endParaRPr kumimoji="1" lang="zh-CN" altLang="en-US" sz="1400" dirty="0">
                  <a:solidFill>
                    <a:schemeClr val="bg1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939817" y="3624431"/>
              <a:ext cx="2026007" cy="71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091104" y="3848561"/>
            <a:ext cx="2485141" cy="714426"/>
            <a:chOff x="480683" y="3624431"/>
            <a:chExt cx="2485141" cy="714426"/>
          </a:xfrm>
        </p:grpSpPr>
        <p:grpSp>
          <p:nvGrpSpPr>
            <p:cNvPr id="41" name="组 40"/>
            <p:cNvGrpSpPr/>
            <p:nvPr/>
          </p:nvGrpSpPr>
          <p:grpSpPr>
            <a:xfrm>
              <a:off x="480683" y="3743967"/>
              <a:ext cx="451662" cy="451660"/>
              <a:chOff x="4665065" y="2253226"/>
              <a:chExt cx="1507613" cy="1507613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4665065" y="2253226"/>
                <a:ext cx="1507613" cy="1507613"/>
              </a:xfrm>
              <a:prstGeom prst="ellipse">
                <a:avLst/>
              </a:prstGeom>
              <a:solidFill>
                <a:srgbClr val="DB1C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4773881" y="2468760"/>
                <a:ext cx="1283438" cy="1027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 smtClean="0">
                    <a:solidFill>
                      <a:schemeClr val="bg1"/>
                    </a:solidFill>
                    <a:latin typeface="Helvetica Light"/>
                    <a:ea typeface="FZ 中等线简体"/>
                    <a:cs typeface="Helvetica Light"/>
                  </a:rPr>
                  <a:t>03</a:t>
                </a:r>
                <a:endParaRPr kumimoji="1" lang="zh-CN" altLang="en-US" sz="1400" dirty="0">
                  <a:solidFill>
                    <a:schemeClr val="bg1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939817" y="3624431"/>
              <a:ext cx="2026007" cy="714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 如果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0" y="11151"/>
            <a:ext cx="9144000" cy="3019916"/>
            <a:chOff x="615922" y="1096673"/>
            <a:chExt cx="4241909" cy="2861926"/>
          </a:xfrm>
        </p:grpSpPr>
        <p:sp>
          <p:nvSpPr>
            <p:cNvPr id="46" name="矩形 45"/>
            <p:cNvSpPr/>
            <p:nvPr/>
          </p:nvSpPr>
          <p:spPr>
            <a:xfrm>
              <a:off x="615922" y="1096673"/>
              <a:ext cx="4241909" cy="2861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" name="直线连接符 46"/>
            <p:cNvCxnSpPr/>
            <p:nvPr/>
          </p:nvCxnSpPr>
          <p:spPr>
            <a:xfrm flipH="1">
              <a:off x="615923" y="1107825"/>
              <a:ext cx="4241908" cy="2850774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>
              <a:off x="615922" y="1107825"/>
              <a:ext cx="4241909" cy="2850774"/>
            </a:xfrm>
            <a:prstGeom prst="line">
              <a:avLst/>
            </a:prstGeom>
            <a:ln w="635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2496760" y="3236754"/>
            <a:ext cx="416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图片设计规范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96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模板-内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0"/>
            <a:ext cx="9144000" cy="5143500"/>
          </a:xfrm>
          <a:prstGeom prst="rect">
            <a:avLst/>
          </a:prstGeom>
        </p:spPr>
      </p:pic>
      <p:pic>
        <p:nvPicPr>
          <p:cNvPr id="3" name="图片 2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4" name="图片 3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列表样式 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-1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grpSp>
        <p:nvGrpSpPr>
          <p:cNvPr id="95" name="组 94"/>
          <p:cNvGrpSpPr/>
          <p:nvPr/>
        </p:nvGrpSpPr>
        <p:grpSpPr>
          <a:xfrm>
            <a:off x="863367" y="1091650"/>
            <a:ext cx="3501748" cy="3067234"/>
            <a:chOff x="863367" y="1091650"/>
            <a:chExt cx="3501748" cy="3067234"/>
          </a:xfrm>
        </p:grpSpPr>
        <p:sp>
          <p:nvSpPr>
            <p:cNvPr id="6" name="文本框 5"/>
            <p:cNvSpPr txBox="1"/>
            <p:nvPr/>
          </p:nvSpPr>
          <p:spPr>
            <a:xfrm>
              <a:off x="1276090" y="1091650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22" name="组 21"/>
            <p:cNvGrpSpPr/>
            <p:nvPr/>
          </p:nvGrpSpPr>
          <p:grpSpPr>
            <a:xfrm>
              <a:off x="863367" y="1158674"/>
              <a:ext cx="404005" cy="423948"/>
              <a:chOff x="1134113" y="1389939"/>
              <a:chExt cx="468000" cy="491101"/>
            </a:xfrm>
          </p:grpSpPr>
          <p:pic>
            <p:nvPicPr>
              <p:cNvPr id="8" name="图片 7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1" name="文本框 10"/>
              <p:cNvSpPr txBox="1">
                <a:spLocks noChangeAspect="1"/>
              </p:cNvSpPr>
              <p:nvPr/>
            </p:nvSpPr>
            <p:spPr>
              <a:xfrm>
                <a:off x="1180910" y="1389939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1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34" name="组 33"/>
            <p:cNvGrpSpPr/>
            <p:nvPr/>
          </p:nvGrpSpPr>
          <p:grpSpPr>
            <a:xfrm>
              <a:off x="863367" y="1805422"/>
              <a:ext cx="404005" cy="407014"/>
              <a:chOff x="1134113" y="1409555"/>
              <a:chExt cx="468000" cy="471485"/>
            </a:xfrm>
          </p:grpSpPr>
          <p:pic>
            <p:nvPicPr>
              <p:cNvPr id="35" name="图片 34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36" name="文本框 35"/>
              <p:cNvSpPr txBox="1">
                <a:spLocks noChangeAspect="1"/>
              </p:cNvSpPr>
              <p:nvPr/>
            </p:nvSpPr>
            <p:spPr>
              <a:xfrm>
                <a:off x="1180910" y="1409555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2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37" name="组 36"/>
            <p:cNvGrpSpPr/>
            <p:nvPr/>
          </p:nvGrpSpPr>
          <p:grpSpPr>
            <a:xfrm>
              <a:off x="863367" y="2418306"/>
              <a:ext cx="404005" cy="423948"/>
              <a:chOff x="1134113" y="1389939"/>
              <a:chExt cx="468000" cy="491101"/>
            </a:xfrm>
          </p:grpSpPr>
          <p:pic>
            <p:nvPicPr>
              <p:cNvPr id="38" name="图片 37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39" name="文本框 38"/>
              <p:cNvSpPr txBox="1">
                <a:spLocks noChangeAspect="1"/>
              </p:cNvSpPr>
              <p:nvPr/>
            </p:nvSpPr>
            <p:spPr>
              <a:xfrm>
                <a:off x="1180909" y="1389939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3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40" name="组 39"/>
            <p:cNvGrpSpPr/>
            <p:nvPr/>
          </p:nvGrpSpPr>
          <p:grpSpPr>
            <a:xfrm>
              <a:off x="863367" y="3065054"/>
              <a:ext cx="404005" cy="407014"/>
              <a:chOff x="1134113" y="1409555"/>
              <a:chExt cx="468000" cy="471485"/>
            </a:xfrm>
          </p:grpSpPr>
          <p:pic>
            <p:nvPicPr>
              <p:cNvPr id="41" name="图片 40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42" name="文本框 41"/>
              <p:cNvSpPr txBox="1">
                <a:spLocks noChangeAspect="1"/>
              </p:cNvSpPr>
              <p:nvPr/>
            </p:nvSpPr>
            <p:spPr>
              <a:xfrm>
                <a:off x="1180910" y="1409555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4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43" name="组 42"/>
            <p:cNvGrpSpPr/>
            <p:nvPr/>
          </p:nvGrpSpPr>
          <p:grpSpPr>
            <a:xfrm>
              <a:off x="863367" y="3677938"/>
              <a:ext cx="404005" cy="423948"/>
              <a:chOff x="1134113" y="1389939"/>
              <a:chExt cx="468000" cy="491101"/>
            </a:xfrm>
          </p:grpSpPr>
          <p:pic>
            <p:nvPicPr>
              <p:cNvPr id="44" name="图片 43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45" name="文本框 44"/>
              <p:cNvSpPr txBox="1">
                <a:spLocks noChangeAspect="1"/>
              </p:cNvSpPr>
              <p:nvPr/>
            </p:nvSpPr>
            <p:spPr>
              <a:xfrm>
                <a:off x="1180910" y="1389939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5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1276090" y="1719702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276090" y="2347754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76090" y="2975806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76090" y="3603860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96" name="组 95"/>
          <p:cNvGrpSpPr/>
          <p:nvPr/>
        </p:nvGrpSpPr>
        <p:grpSpPr>
          <a:xfrm>
            <a:off x="4747001" y="1091650"/>
            <a:ext cx="3546022" cy="3067234"/>
            <a:chOff x="819093" y="1091650"/>
            <a:chExt cx="3546022" cy="3067234"/>
          </a:xfrm>
        </p:grpSpPr>
        <p:sp>
          <p:nvSpPr>
            <p:cNvPr id="97" name="文本框 96"/>
            <p:cNvSpPr txBox="1"/>
            <p:nvPr/>
          </p:nvSpPr>
          <p:spPr>
            <a:xfrm>
              <a:off x="1276090" y="1091650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grpSp>
          <p:nvGrpSpPr>
            <p:cNvPr id="98" name="组 97"/>
            <p:cNvGrpSpPr/>
            <p:nvPr/>
          </p:nvGrpSpPr>
          <p:grpSpPr>
            <a:xfrm>
              <a:off x="863367" y="1167140"/>
              <a:ext cx="404005" cy="415481"/>
              <a:chOff x="1134113" y="1399747"/>
              <a:chExt cx="468000" cy="481293"/>
            </a:xfrm>
          </p:grpSpPr>
          <p:pic>
            <p:nvPicPr>
              <p:cNvPr id="115" name="图片 114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16" name="文本框 115"/>
              <p:cNvSpPr txBox="1">
                <a:spLocks noChangeAspect="1"/>
              </p:cNvSpPr>
              <p:nvPr/>
            </p:nvSpPr>
            <p:spPr>
              <a:xfrm>
                <a:off x="1180910" y="1399747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6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99" name="组 98"/>
            <p:cNvGrpSpPr/>
            <p:nvPr/>
          </p:nvGrpSpPr>
          <p:grpSpPr>
            <a:xfrm>
              <a:off x="863367" y="1805422"/>
              <a:ext cx="404005" cy="407014"/>
              <a:chOff x="1134113" y="1409555"/>
              <a:chExt cx="468000" cy="471485"/>
            </a:xfrm>
          </p:grpSpPr>
          <p:pic>
            <p:nvPicPr>
              <p:cNvPr id="113" name="图片 112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14" name="文本框 113"/>
              <p:cNvSpPr txBox="1">
                <a:spLocks noChangeAspect="1"/>
              </p:cNvSpPr>
              <p:nvPr/>
            </p:nvSpPr>
            <p:spPr>
              <a:xfrm>
                <a:off x="1180910" y="1409555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7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00" name="组 99"/>
            <p:cNvGrpSpPr/>
            <p:nvPr/>
          </p:nvGrpSpPr>
          <p:grpSpPr>
            <a:xfrm>
              <a:off x="863367" y="2409840"/>
              <a:ext cx="404005" cy="432415"/>
              <a:chOff x="1134113" y="1380131"/>
              <a:chExt cx="468000" cy="500909"/>
            </a:xfrm>
          </p:grpSpPr>
          <p:pic>
            <p:nvPicPr>
              <p:cNvPr id="111" name="图片 110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12" name="文本框 111"/>
              <p:cNvSpPr txBox="1">
                <a:spLocks noChangeAspect="1"/>
              </p:cNvSpPr>
              <p:nvPr/>
            </p:nvSpPr>
            <p:spPr>
              <a:xfrm>
                <a:off x="1180909" y="1380131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8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01" name="组 100"/>
            <p:cNvGrpSpPr/>
            <p:nvPr/>
          </p:nvGrpSpPr>
          <p:grpSpPr>
            <a:xfrm>
              <a:off x="863367" y="3056588"/>
              <a:ext cx="404005" cy="415481"/>
              <a:chOff x="1134113" y="1399747"/>
              <a:chExt cx="468000" cy="481293"/>
            </a:xfrm>
          </p:grpSpPr>
          <p:pic>
            <p:nvPicPr>
              <p:cNvPr id="109" name="图片 108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10" name="文本框 109"/>
              <p:cNvSpPr txBox="1">
                <a:spLocks noChangeAspect="1"/>
              </p:cNvSpPr>
              <p:nvPr/>
            </p:nvSpPr>
            <p:spPr>
              <a:xfrm>
                <a:off x="1180910" y="1399747"/>
                <a:ext cx="360000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9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grpSp>
          <p:nvGrpSpPr>
            <p:cNvPr id="102" name="组 101"/>
            <p:cNvGrpSpPr/>
            <p:nvPr/>
          </p:nvGrpSpPr>
          <p:grpSpPr>
            <a:xfrm>
              <a:off x="819093" y="3694869"/>
              <a:ext cx="485393" cy="407014"/>
              <a:chOff x="1082829" y="1409555"/>
              <a:chExt cx="562281" cy="471485"/>
            </a:xfrm>
          </p:grpSpPr>
          <p:pic>
            <p:nvPicPr>
              <p:cNvPr id="107" name="图片 106" descr="切图_07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113" y="1413040"/>
                <a:ext cx="468000" cy="468000"/>
              </a:xfrm>
              <a:prstGeom prst="rect">
                <a:avLst/>
              </a:prstGeom>
            </p:spPr>
          </p:pic>
          <p:sp>
            <p:nvSpPr>
              <p:cNvPr id="108" name="文本框 107"/>
              <p:cNvSpPr txBox="1">
                <a:spLocks noChangeAspect="1"/>
              </p:cNvSpPr>
              <p:nvPr/>
            </p:nvSpPr>
            <p:spPr>
              <a:xfrm>
                <a:off x="1082829" y="1409555"/>
                <a:ext cx="562281" cy="46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 smtClean="0">
                    <a:solidFill>
                      <a:srgbClr val="FFFFFF"/>
                    </a:solidFill>
                    <a:latin typeface="Helvetica Light"/>
                    <a:ea typeface="FZ 中等线简体"/>
                    <a:cs typeface="Helvetica Light"/>
                  </a:rPr>
                  <a:t>10</a:t>
                </a:r>
                <a:endParaRPr kumimoji="1" lang="zh-CN" altLang="en-US" sz="2000" dirty="0">
                  <a:solidFill>
                    <a:srgbClr val="FFFFFF"/>
                  </a:solidFill>
                  <a:latin typeface="Helvetica Light"/>
                  <a:ea typeface="FZ 中等线简体"/>
                  <a:cs typeface="Helvetica Light"/>
                </a:endParaRPr>
              </a:p>
            </p:txBody>
          </p:sp>
        </p:grpSp>
        <p:sp>
          <p:nvSpPr>
            <p:cNvPr id="103" name="文本框 102"/>
            <p:cNvSpPr txBox="1"/>
            <p:nvPr/>
          </p:nvSpPr>
          <p:spPr>
            <a:xfrm>
              <a:off x="1276090" y="1719702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276090" y="2347754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76090" y="2975806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1276090" y="3603860"/>
              <a:ext cx="3089025" cy="55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</a:t>
              </a:r>
              <a:r>
                <a:rPr kumimoji="1" lang="zh-CN" altLang="en-US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景色 。</a:t>
              </a:r>
              <a:endParaRPr kumimoji="1" lang="zh-CN" altLang="en-US" sz="1050" dirty="0"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8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2490" y="235863"/>
            <a:ext cx="6135253" cy="428995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内容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微软雅黑"/>
              </a:rPr>
              <a:t>标题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pic>
        <p:nvPicPr>
          <p:cNvPr id="9" name="图片 8" descr="切图_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6" y="184787"/>
            <a:ext cx="2740859" cy="411425"/>
          </a:xfrm>
          <a:prstGeom prst="rect">
            <a:avLst/>
          </a:prstGeom>
        </p:spPr>
      </p:pic>
      <p:pic>
        <p:nvPicPr>
          <p:cNvPr id="10" name="图片 9" descr="未标题-1_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93" y="277918"/>
            <a:ext cx="251996" cy="2188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1864" y="196108"/>
            <a:ext cx="220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列表样式 </a:t>
            </a:r>
            <a:r>
              <a:rPr kumimoji="1" lang="en-US" altLang="zh-CN" dirty="0" smtClean="0">
                <a:solidFill>
                  <a:schemeClr val="bg1"/>
                </a:solidFill>
                <a:latin typeface="Helvetica Light"/>
                <a:ea typeface="FZ 中等线简体"/>
                <a:cs typeface="Helvetica Light"/>
              </a:rPr>
              <a:t>-2</a:t>
            </a:r>
            <a:endParaRPr kumimoji="1" lang="zh-CN" altLang="en-US" dirty="0">
              <a:solidFill>
                <a:schemeClr val="bg1"/>
              </a:solidFill>
              <a:latin typeface="Helvetica Light"/>
              <a:ea typeface="FZ 中等线简体"/>
              <a:cs typeface="Helvetica Light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912512" y="1290866"/>
            <a:ext cx="2074881" cy="2813334"/>
            <a:chOff x="669611" y="1506006"/>
            <a:chExt cx="2074881" cy="2813334"/>
          </a:xfrm>
        </p:grpSpPr>
        <p:sp>
          <p:nvSpPr>
            <p:cNvPr id="13" name="文本框 12"/>
            <p:cNvSpPr txBox="1"/>
            <p:nvPr/>
          </p:nvSpPr>
          <p:spPr>
            <a:xfrm>
              <a:off x="669611" y="1927916"/>
              <a:ext cx="2074881" cy="239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片的设计尽可能少的元素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如果只有一个主体可搭配色系相近的背景色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背景色不可以太复杂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可适当处理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避免使用对比色</a:t>
              </a:r>
              <a:r>
                <a:rPr kumimoji="1"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背景。图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片上尽量别用太多文字描述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最理想的搭配是一行大字标题</a:t>
              </a:r>
              <a:r>
                <a:rPr kumimoji="1"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加一行小字描述 。</a:t>
              </a:r>
              <a:endPara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  <a:p>
              <a:pPr algn="just">
                <a:lnSpc>
                  <a:spcPct val="130000"/>
                </a:lnSpc>
              </a:pP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05509" y="1506006"/>
              <a:ext cx="1603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微软雅黑"/>
                </a:rPr>
                <a:t>内容标题</a:t>
              </a:r>
              <a:endPara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2" name="组 21"/>
          <p:cNvGrpSpPr/>
          <p:nvPr/>
        </p:nvGrpSpPr>
        <p:grpSpPr>
          <a:xfrm>
            <a:off x="3528801" y="1290866"/>
            <a:ext cx="2074881" cy="2813334"/>
            <a:chOff x="669611" y="1506006"/>
            <a:chExt cx="2074881" cy="2813334"/>
          </a:xfrm>
        </p:grpSpPr>
        <p:sp>
          <p:nvSpPr>
            <p:cNvPr id="23" name="文本框 22"/>
            <p:cNvSpPr txBox="1"/>
            <p:nvPr/>
          </p:nvSpPr>
          <p:spPr>
            <a:xfrm>
              <a:off x="669611" y="1927916"/>
              <a:ext cx="2074881" cy="239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如果只有一个主体可搭配色系相近的背景色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背景色不可以太复杂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可适当处理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避免使用对比色</a:t>
              </a:r>
              <a:r>
                <a:rPr kumimoji="1"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背景。图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片上尽量别用太多文字描述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最理想的搭配是一行大字标题</a:t>
              </a:r>
              <a:r>
                <a:rPr kumimoji="1"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加一行小字描述 。</a:t>
              </a:r>
              <a:endPara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  <a:p>
              <a:pPr algn="just">
                <a:lnSpc>
                  <a:spcPct val="130000"/>
                </a:lnSpc>
              </a:pP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5509" y="1506006"/>
              <a:ext cx="1603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微软雅黑"/>
                </a:rPr>
                <a:t>内容标题</a:t>
              </a:r>
              <a:endPara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6145089" y="1290866"/>
            <a:ext cx="2074881" cy="2813334"/>
            <a:chOff x="669611" y="1506006"/>
            <a:chExt cx="2074881" cy="2813334"/>
          </a:xfrm>
        </p:grpSpPr>
        <p:sp>
          <p:nvSpPr>
            <p:cNvPr id="26" name="文本框 25"/>
            <p:cNvSpPr txBox="1"/>
            <p:nvPr/>
          </p:nvSpPr>
          <p:spPr>
            <a:xfrm>
              <a:off x="669611" y="1927916"/>
              <a:ext cx="2074881" cy="2391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图片的设计尽可能少的元素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避免画面太满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如果只有一个主体可搭配色系相近的背景色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背景色不可以太复杂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可适当处理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避免使用对比色</a:t>
              </a:r>
              <a:r>
                <a:rPr kumimoji="1"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背景。图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片上尽量别用太多文字描述</a:t>
              </a:r>
              <a:r>
                <a:rPr kumimoji="1"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,</a:t>
              </a:r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最理想的搭配是一行大字标题</a:t>
              </a:r>
              <a:r>
                <a:rPr kumimoji="1"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/>
                  <a:ea typeface="微软雅黑"/>
                  <a:cs typeface="微软雅黑"/>
                </a:rPr>
                <a:t>加一行小字描述 。</a:t>
              </a:r>
              <a:endPara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  <a:cs typeface="微软雅黑"/>
              </a:endParaRPr>
            </a:p>
            <a:p>
              <a:pPr algn="just">
                <a:lnSpc>
                  <a:spcPct val="130000"/>
                </a:lnSpc>
              </a:pPr>
              <a:endParaRPr kumimoji="1" lang="zh-CN" altLang="en-US" sz="1200" dirty="0"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905509" y="1506006"/>
              <a:ext cx="1603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  <a:cs typeface="微软雅黑"/>
                </a:rPr>
                <a:t>内容标题</a:t>
              </a:r>
              <a:endParaRPr kumimoji="1"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38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819</TotalTime>
  <Words>721</Words>
  <Application>Microsoft Macintosh PowerPoint</Application>
  <PresentationFormat>全屏显示(16:9)</PresentationFormat>
  <Paragraphs>115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PPT正标题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内容标题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正标题</dc:title>
  <dc:creator>yuanpeiduan</dc:creator>
  <cp:lastModifiedBy>yuanpeiduan</cp:lastModifiedBy>
  <cp:revision>105</cp:revision>
  <dcterms:created xsi:type="dcterms:W3CDTF">2014-08-20T03:08:23Z</dcterms:created>
  <dcterms:modified xsi:type="dcterms:W3CDTF">2014-08-21T11:40:00Z</dcterms:modified>
</cp:coreProperties>
</file>