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  <p:sldId id="271" r:id="rId3"/>
    <p:sldId id="258" r:id="rId4"/>
    <p:sldId id="266" r:id="rId5"/>
    <p:sldId id="262" r:id="rId6"/>
    <p:sldId id="269" r:id="rId7"/>
    <p:sldId id="268" r:id="rId8"/>
    <p:sldId id="265" r:id="rId9"/>
    <p:sldId id="260" r:id="rId10"/>
    <p:sldId id="261" r:id="rId11"/>
  </p:sldIdLst>
  <p:sldSz cx="6094413" cy="6094413"/>
  <p:notesSz cx="6858000" cy="9144000"/>
  <p:defaultTextStyle>
    <a:defPPr>
      <a:defRPr lang="ko-KR"/>
    </a:defPPr>
    <a:lvl1pPr marL="0" algn="l" defTabSz="584972" rtl="0" eaLnBrk="1" latinLnBrk="1" hangingPunct="1">
      <a:defRPr sz="1152" kern="1200">
        <a:solidFill>
          <a:schemeClr val="tx1"/>
        </a:solidFill>
        <a:latin typeface="+mn-lt"/>
        <a:ea typeface="+mn-ea"/>
        <a:cs typeface="+mn-cs"/>
      </a:defRPr>
    </a:lvl1pPr>
    <a:lvl2pPr marL="292486" algn="l" defTabSz="584972" rtl="0" eaLnBrk="1" latinLnBrk="1" hangingPunct="1">
      <a:defRPr sz="1152" kern="1200">
        <a:solidFill>
          <a:schemeClr val="tx1"/>
        </a:solidFill>
        <a:latin typeface="+mn-lt"/>
        <a:ea typeface="+mn-ea"/>
        <a:cs typeface="+mn-cs"/>
      </a:defRPr>
    </a:lvl2pPr>
    <a:lvl3pPr marL="584972" algn="l" defTabSz="584972" rtl="0" eaLnBrk="1" latinLnBrk="1" hangingPunct="1">
      <a:defRPr sz="1152" kern="1200">
        <a:solidFill>
          <a:schemeClr val="tx1"/>
        </a:solidFill>
        <a:latin typeface="+mn-lt"/>
        <a:ea typeface="+mn-ea"/>
        <a:cs typeface="+mn-cs"/>
      </a:defRPr>
    </a:lvl3pPr>
    <a:lvl4pPr marL="877459" algn="l" defTabSz="584972" rtl="0" eaLnBrk="1" latinLnBrk="1" hangingPunct="1">
      <a:defRPr sz="1152" kern="1200">
        <a:solidFill>
          <a:schemeClr val="tx1"/>
        </a:solidFill>
        <a:latin typeface="+mn-lt"/>
        <a:ea typeface="+mn-ea"/>
        <a:cs typeface="+mn-cs"/>
      </a:defRPr>
    </a:lvl4pPr>
    <a:lvl5pPr marL="1169945" algn="l" defTabSz="584972" rtl="0" eaLnBrk="1" latinLnBrk="1" hangingPunct="1">
      <a:defRPr sz="1152" kern="1200">
        <a:solidFill>
          <a:schemeClr val="tx1"/>
        </a:solidFill>
        <a:latin typeface="+mn-lt"/>
        <a:ea typeface="+mn-ea"/>
        <a:cs typeface="+mn-cs"/>
      </a:defRPr>
    </a:lvl5pPr>
    <a:lvl6pPr marL="1462432" algn="l" defTabSz="584972" rtl="0" eaLnBrk="1" latinLnBrk="1" hangingPunct="1">
      <a:defRPr sz="1152" kern="1200">
        <a:solidFill>
          <a:schemeClr val="tx1"/>
        </a:solidFill>
        <a:latin typeface="+mn-lt"/>
        <a:ea typeface="+mn-ea"/>
        <a:cs typeface="+mn-cs"/>
      </a:defRPr>
    </a:lvl6pPr>
    <a:lvl7pPr marL="1754918" algn="l" defTabSz="584972" rtl="0" eaLnBrk="1" latinLnBrk="1" hangingPunct="1">
      <a:defRPr sz="1152" kern="1200">
        <a:solidFill>
          <a:schemeClr val="tx1"/>
        </a:solidFill>
        <a:latin typeface="+mn-lt"/>
        <a:ea typeface="+mn-ea"/>
        <a:cs typeface="+mn-cs"/>
      </a:defRPr>
    </a:lvl7pPr>
    <a:lvl8pPr marL="2047405" algn="l" defTabSz="584972" rtl="0" eaLnBrk="1" latinLnBrk="1" hangingPunct="1">
      <a:defRPr sz="1152" kern="1200">
        <a:solidFill>
          <a:schemeClr val="tx1"/>
        </a:solidFill>
        <a:latin typeface="+mn-lt"/>
        <a:ea typeface="+mn-ea"/>
        <a:cs typeface="+mn-cs"/>
      </a:defRPr>
    </a:lvl8pPr>
    <a:lvl9pPr marL="2339891" algn="l" defTabSz="584972" rtl="0" eaLnBrk="1" latinLnBrk="1" hangingPunct="1">
      <a:defRPr sz="115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 userDrawn="1">
          <p15:clr>
            <a:srgbClr val="A4A3A4"/>
          </p15:clr>
        </p15:guide>
        <p15:guide id="2" pos="19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9A00"/>
    <a:srgbClr val="EBE600"/>
    <a:srgbClr val="283E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258" y="77"/>
      </p:cViewPr>
      <p:guideLst>
        <p:guide orient="horz" pos="1920"/>
        <p:guide pos="19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081" y="997396"/>
            <a:ext cx="5180251" cy="2121759"/>
          </a:xfrm>
        </p:spPr>
        <p:txBody>
          <a:bodyPr anchor="b"/>
          <a:lstStyle>
            <a:lvl1pPr algn="ctr">
              <a:defRPr sz="3999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1802" y="3200978"/>
            <a:ext cx="4570810" cy="1471405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724" indent="0" algn="ctr">
              <a:buNone/>
              <a:defRPr sz="1333"/>
            </a:lvl2pPr>
            <a:lvl3pPr marL="609448" indent="0" algn="ctr">
              <a:buNone/>
              <a:defRPr sz="1200"/>
            </a:lvl3pPr>
            <a:lvl4pPr marL="914171" indent="0" algn="ctr">
              <a:buNone/>
              <a:defRPr sz="1066"/>
            </a:lvl4pPr>
            <a:lvl5pPr marL="1218895" indent="0" algn="ctr">
              <a:buNone/>
              <a:defRPr sz="1066"/>
            </a:lvl5pPr>
            <a:lvl6pPr marL="1523619" indent="0" algn="ctr">
              <a:buNone/>
              <a:defRPr sz="1066"/>
            </a:lvl6pPr>
            <a:lvl7pPr marL="1828343" indent="0" algn="ctr">
              <a:buNone/>
              <a:defRPr sz="1066"/>
            </a:lvl7pPr>
            <a:lvl8pPr marL="2133067" indent="0" algn="ctr">
              <a:buNone/>
              <a:defRPr sz="1066"/>
            </a:lvl8pPr>
            <a:lvl9pPr marL="2437790" indent="0" algn="ctr">
              <a:buNone/>
              <a:defRPr sz="1066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7210-B311-4C5D-AF4D-AB8AD84E6E8B}" type="datetimeFigureOut">
              <a:rPr lang="ko-KR" altLang="en-US" smtClean="0"/>
              <a:t>2016-04-04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64795-AFDE-4084-AF09-DF3451D25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090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7210-B311-4C5D-AF4D-AB8AD84E6E8B}" type="datetimeFigureOut">
              <a:rPr lang="ko-KR" altLang="en-US" smtClean="0"/>
              <a:t>2016-04-04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64795-AFDE-4084-AF09-DF3451D25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314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61315" y="324471"/>
            <a:ext cx="1314108" cy="516473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8991" y="324471"/>
            <a:ext cx="3866143" cy="516473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7210-B311-4C5D-AF4D-AB8AD84E6E8B}" type="datetimeFigureOut">
              <a:rPr lang="ko-KR" altLang="en-US" smtClean="0"/>
              <a:t>2016-04-04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64795-AFDE-4084-AF09-DF3451D25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546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7210-B311-4C5D-AF4D-AB8AD84E6E8B}" type="datetimeFigureOut">
              <a:rPr lang="ko-KR" altLang="en-US" smtClean="0"/>
              <a:t>2016-04-04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64795-AFDE-4084-AF09-DF3451D25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835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817" y="1519373"/>
            <a:ext cx="5256431" cy="2535106"/>
          </a:xfrm>
        </p:spPr>
        <p:txBody>
          <a:bodyPr anchor="b"/>
          <a:lstStyle>
            <a:lvl1pPr>
              <a:defRPr sz="3999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817" y="4078462"/>
            <a:ext cx="5256431" cy="1333152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30472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4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171" indent="0">
              <a:buNone/>
              <a:defRPr sz="1066">
                <a:solidFill>
                  <a:schemeClr val="tx1">
                    <a:tint val="75000"/>
                  </a:schemeClr>
                </a:solidFill>
              </a:defRPr>
            </a:lvl4pPr>
            <a:lvl5pPr marL="1218895" indent="0">
              <a:buNone/>
              <a:defRPr sz="1066">
                <a:solidFill>
                  <a:schemeClr val="tx1">
                    <a:tint val="75000"/>
                  </a:schemeClr>
                </a:solidFill>
              </a:defRPr>
            </a:lvl5pPr>
            <a:lvl6pPr marL="1523619" indent="0">
              <a:buNone/>
              <a:defRPr sz="1066">
                <a:solidFill>
                  <a:schemeClr val="tx1">
                    <a:tint val="75000"/>
                  </a:schemeClr>
                </a:solidFill>
              </a:defRPr>
            </a:lvl6pPr>
            <a:lvl7pPr marL="1828343" indent="0">
              <a:buNone/>
              <a:defRPr sz="1066">
                <a:solidFill>
                  <a:schemeClr val="tx1">
                    <a:tint val="75000"/>
                  </a:schemeClr>
                </a:solidFill>
              </a:defRPr>
            </a:lvl7pPr>
            <a:lvl8pPr marL="2133067" indent="0">
              <a:buNone/>
              <a:defRPr sz="1066">
                <a:solidFill>
                  <a:schemeClr val="tx1">
                    <a:tint val="75000"/>
                  </a:schemeClr>
                </a:solidFill>
              </a:defRPr>
            </a:lvl8pPr>
            <a:lvl9pPr marL="2437790" indent="0">
              <a:buNone/>
              <a:defRPr sz="10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7210-B311-4C5D-AF4D-AB8AD84E6E8B}" type="datetimeFigureOut">
              <a:rPr lang="ko-KR" altLang="en-US" smtClean="0"/>
              <a:t>2016-04-04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64795-AFDE-4084-AF09-DF3451D25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588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8991" y="1622355"/>
            <a:ext cx="2590126" cy="386684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85296" y="1622355"/>
            <a:ext cx="2590126" cy="386684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7210-B311-4C5D-AF4D-AB8AD84E6E8B}" type="datetimeFigureOut">
              <a:rPr lang="ko-KR" altLang="en-US" smtClean="0"/>
              <a:t>2016-04-04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64795-AFDE-4084-AF09-DF3451D25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611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785" y="324473"/>
            <a:ext cx="5256431" cy="117797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9785" y="1493978"/>
            <a:ext cx="2578222" cy="732176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724" indent="0">
              <a:buNone/>
              <a:defRPr sz="1333" b="1"/>
            </a:lvl2pPr>
            <a:lvl3pPr marL="609448" indent="0">
              <a:buNone/>
              <a:defRPr sz="1200" b="1"/>
            </a:lvl3pPr>
            <a:lvl4pPr marL="914171" indent="0">
              <a:buNone/>
              <a:defRPr sz="1066" b="1"/>
            </a:lvl4pPr>
            <a:lvl5pPr marL="1218895" indent="0">
              <a:buNone/>
              <a:defRPr sz="1066" b="1"/>
            </a:lvl5pPr>
            <a:lvl6pPr marL="1523619" indent="0">
              <a:buNone/>
              <a:defRPr sz="1066" b="1"/>
            </a:lvl6pPr>
            <a:lvl7pPr marL="1828343" indent="0">
              <a:buNone/>
              <a:defRPr sz="1066" b="1"/>
            </a:lvl7pPr>
            <a:lvl8pPr marL="2133067" indent="0">
              <a:buNone/>
              <a:defRPr sz="1066" b="1"/>
            </a:lvl8pPr>
            <a:lvl9pPr marL="2437790" indent="0">
              <a:buNone/>
              <a:defRPr sz="1066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785" y="2226153"/>
            <a:ext cx="2578222" cy="3274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85297" y="1493978"/>
            <a:ext cx="2590919" cy="732176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724" indent="0">
              <a:buNone/>
              <a:defRPr sz="1333" b="1"/>
            </a:lvl2pPr>
            <a:lvl3pPr marL="609448" indent="0">
              <a:buNone/>
              <a:defRPr sz="1200" b="1"/>
            </a:lvl3pPr>
            <a:lvl4pPr marL="914171" indent="0">
              <a:buNone/>
              <a:defRPr sz="1066" b="1"/>
            </a:lvl4pPr>
            <a:lvl5pPr marL="1218895" indent="0">
              <a:buNone/>
              <a:defRPr sz="1066" b="1"/>
            </a:lvl5pPr>
            <a:lvl6pPr marL="1523619" indent="0">
              <a:buNone/>
              <a:defRPr sz="1066" b="1"/>
            </a:lvl6pPr>
            <a:lvl7pPr marL="1828343" indent="0">
              <a:buNone/>
              <a:defRPr sz="1066" b="1"/>
            </a:lvl7pPr>
            <a:lvl8pPr marL="2133067" indent="0">
              <a:buNone/>
              <a:defRPr sz="1066" b="1"/>
            </a:lvl8pPr>
            <a:lvl9pPr marL="2437790" indent="0">
              <a:buNone/>
              <a:defRPr sz="1066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85297" y="2226153"/>
            <a:ext cx="2590919" cy="3274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7210-B311-4C5D-AF4D-AB8AD84E6E8B}" type="datetimeFigureOut">
              <a:rPr lang="ko-KR" altLang="en-US" smtClean="0"/>
              <a:t>2016-04-04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64795-AFDE-4084-AF09-DF3451D25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628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7210-B311-4C5D-AF4D-AB8AD84E6E8B}" type="datetimeFigureOut">
              <a:rPr lang="ko-KR" altLang="en-US" smtClean="0"/>
              <a:t>2016-04-04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64795-AFDE-4084-AF09-DF3451D25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567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7210-B311-4C5D-AF4D-AB8AD84E6E8B}" type="datetimeFigureOut">
              <a:rPr lang="ko-KR" altLang="en-US" smtClean="0"/>
              <a:t>2016-04-04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64795-AFDE-4084-AF09-DF3451D25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6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785" y="406294"/>
            <a:ext cx="1965607" cy="142203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919" y="877484"/>
            <a:ext cx="3085297" cy="4330983"/>
          </a:xfrm>
        </p:spPr>
        <p:txBody>
          <a:bodyPr/>
          <a:lstStyle>
            <a:lvl1pPr>
              <a:defRPr sz="2133"/>
            </a:lvl1pPr>
            <a:lvl2pPr>
              <a:defRPr sz="1866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785" y="1828324"/>
            <a:ext cx="1965607" cy="3387196"/>
          </a:xfrm>
        </p:spPr>
        <p:txBody>
          <a:bodyPr/>
          <a:lstStyle>
            <a:lvl1pPr marL="0" indent="0">
              <a:buNone/>
              <a:defRPr sz="1066"/>
            </a:lvl1pPr>
            <a:lvl2pPr marL="304724" indent="0">
              <a:buNone/>
              <a:defRPr sz="933"/>
            </a:lvl2pPr>
            <a:lvl3pPr marL="609448" indent="0">
              <a:buNone/>
              <a:defRPr sz="800"/>
            </a:lvl3pPr>
            <a:lvl4pPr marL="914171" indent="0">
              <a:buNone/>
              <a:defRPr sz="667"/>
            </a:lvl4pPr>
            <a:lvl5pPr marL="1218895" indent="0">
              <a:buNone/>
              <a:defRPr sz="667"/>
            </a:lvl5pPr>
            <a:lvl6pPr marL="1523619" indent="0">
              <a:buNone/>
              <a:defRPr sz="667"/>
            </a:lvl6pPr>
            <a:lvl7pPr marL="1828343" indent="0">
              <a:buNone/>
              <a:defRPr sz="667"/>
            </a:lvl7pPr>
            <a:lvl8pPr marL="2133067" indent="0">
              <a:buNone/>
              <a:defRPr sz="667"/>
            </a:lvl8pPr>
            <a:lvl9pPr marL="2437790" indent="0">
              <a:buNone/>
              <a:defRPr sz="667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7210-B311-4C5D-AF4D-AB8AD84E6E8B}" type="datetimeFigureOut">
              <a:rPr lang="ko-KR" altLang="en-US" smtClean="0"/>
              <a:t>2016-04-04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64795-AFDE-4084-AF09-DF3451D25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276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785" y="406294"/>
            <a:ext cx="1965607" cy="142203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90919" y="877484"/>
            <a:ext cx="3085297" cy="43309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724" indent="0">
              <a:buNone/>
              <a:defRPr sz="1866"/>
            </a:lvl2pPr>
            <a:lvl3pPr marL="609448" indent="0">
              <a:buNone/>
              <a:defRPr sz="1600"/>
            </a:lvl3pPr>
            <a:lvl4pPr marL="914171" indent="0">
              <a:buNone/>
              <a:defRPr sz="1333"/>
            </a:lvl4pPr>
            <a:lvl5pPr marL="1218895" indent="0">
              <a:buNone/>
              <a:defRPr sz="1333"/>
            </a:lvl5pPr>
            <a:lvl6pPr marL="1523619" indent="0">
              <a:buNone/>
              <a:defRPr sz="1333"/>
            </a:lvl6pPr>
            <a:lvl7pPr marL="1828343" indent="0">
              <a:buNone/>
              <a:defRPr sz="1333"/>
            </a:lvl7pPr>
            <a:lvl8pPr marL="2133067" indent="0">
              <a:buNone/>
              <a:defRPr sz="1333"/>
            </a:lvl8pPr>
            <a:lvl9pPr marL="2437790" indent="0">
              <a:buNone/>
              <a:defRPr sz="1333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785" y="1828324"/>
            <a:ext cx="1965607" cy="3387196"/>
          </a:xfrm>
        </p:spPr>
        <p:txBody>
          <a:bodyPr/>
          <a:lstStyle>
            <a:lvl1pPr marL="0" indent="0">
              <a:buNone/>
              <a:defRPr sz="1066"/>
            </a:lvl1pPr>
            <a:lvl2pPr marL="304724" indent="0">
              <a:buNone/>
              <a:defRPr sz="933"/>
            </a:lvl2pPr>
            <a:lvl3pPr marL="609448" indent="0">
              <a:buNone/>
              <a:defRPr sz="800"/>
            </a:lvl3pPr>
            <a:lvl4pPr marL="914171" indent="0">
              <a:buNone/>
              <a:defRPr sz="667"/>
            </a:lvl4pPr>
            <a:lvl5pPr marL="1218895" indent="0">
              <a:buNone/>
              <a:defRPr sz="667"/>
            </a:lvl5pPr>
            <a:lvl6pPr marL="1523619" indent="0">
              <a:buNone/>
              <a:defRPr sz="667"/>
            </a:lvl6pPr>
            <a:lvl7pPr marL="1828343" indent="0">
              <a:buNone/>
              <a:defRPr sz="667"/>
            </a:lvl7pPr>
            <a:lvl8pPr marL="2133067" indent="0">
              <a:buNone/>
              <a:defRPr sz="667"/>
            </a:lvl8pPr>
            <a:lvl9pPr marL="2437790" indent="0">
              <a:buNone/>
              <a:defRPr sz="667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7210-B311-4C5D-AF4D-AB8AD84E6E8B}" type="datetimeFigureOut">
              <a:rPr lang="ko-KR" altLang="en-US" smtClean="0"/>
              <a:t>2016-04-04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64795-AFDE-4084-AF09-DF3451D25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41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8991" y="324473"/>
            <a:ext cx="5256431" cy="1177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8991" y="1622355"/>
            <a:ext cx="5256431" cy="3866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8991" y="5648619"/>
            <a:ext cx="1371243" cy="3244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47210-B311-4C5D-AF4D-AB8AD84E6E8B}" type="datetimeFigureOut">
              <a:rPr lang="ko-KR" altLang="en-US" smtClean="0"/>
              <a:t>2016-04-04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8775" y="5648619"/>
            <a:ext cx="2056864" cy="3244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4179" y="5648619"/>
            <a:ext cx="1371243" cy="3244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64795-AFDE-4084-AF09-DF3451D25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506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09448" rtl="0" eaLnBrk="1" latinLnBrk="1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362" indent="-152362" algn="l" defTabSz="609448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6" kern="1200">
          <a:solidFill>
            <a:schemeClr val="tx1"/>
          </a:solidFill>
          <a:latin typeface="+mn-lt"/>
          <a:ea typeface="+mn-ea"/>
          <a:cs typeface="+mn-cs"/>
        </a:defRPr>
      </a:lvl1pPr>
      <a:lvl2pPr marL="457086" indent="-152362" algn="l" defTabSz="609448" rtl="0" eaLnBrk="1" latinLnBrk="1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1810" indent="-152362" algn="l" defTabSz="609448" rtl="0" eaLnBrk="1" latinLnBrk="1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533" indent="-152362" algn="l" defTabSz="609448" rtl="0" eaLnBrk="1" latinLnBrk="1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257" indent="-152362" algn="l" defTabSz="609448" rtl="0" eaLnBrk="1" latinLnBrk="1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5981" indent="-152362" algn="l" defTabSz="609448" rtl="0" eaLnBrk="1" latinLnBrk="1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0705" indent="-152362" algn="l" defTabSz="609448" rtl="0" eaLnBrk="1" latinLnBrk="1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5429" indent="-152362" algn="l" defTabSz="609448" rtl="0" eaLnBrk="1" latinLnBrk="1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152" indent="-152362" algn="l" defTabSz="609448" rtl="0" eaLnBrk="1" latinLnBrk="1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48" rtl="0" eaLnBrk="1" latinLnBrk="1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724" algn="l" defTabSz="609448" rtl="0" eaLnBrk="1" latinLnBrk="1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448" algn="l" defTabSz="609448" rtl="0" eaLnBrk="1" latinLnBrk="1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171" algn="l" defTabSz="609448" rtl="0" eaLnBrk="1" latinLnBrk="1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8895" algn="l" defTabSz="609448" rtl="0" eaLnBrk="1" latinLnBrk="1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3619" algn="l" defTabSz="609448" rtl="0" eaLnBrk="1" latinLnBrk="1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343" algn="l" defTabSz="609448" rtl="0" eaLnBrk="1" latinLnBrk="1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067" algn="l" defTabSz="609448" rtl="0" eaLnBrk="1" latinLnBrk="1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7790" algn="l" defTabSz="609448" rtl="0" eaLnBrk="1" latinLnBrk="1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23608" y="2199225"/>
            <a:ext cx="36487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작성자 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10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세일러묵</a:t>
            </a:r>
            <a:endParaRPr lang="ko-KR" altLang="en-US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932830" y="1258893"/>
            <a:ext cx="2303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241952" y="1412100"/>
            <a:ext cx="56120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2016</a:t>
            </a:r>
            <a:r>
              <a:rPr lang="ko-KR" altLang="en-US" sz="1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년 </a:t>
            </a:r>
            <a:r>
              <a:rPr lang="en-US" altLang="ko-KR" sz="1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월 </a:t>
            </a:r>
            <a:r>
              <a:rPr lang="ko-KR" altLang="en-US" sz="1400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다섯번째</a:t>
            </a:r>
            <a:r>
              <a:rPr lang="ko-KR" altLang="en-US" sz="1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1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IT</a:t>
            </a:r>
            <a:r>
              <a:rPr lang="ko-KR" altLang="en-US" sz="1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시리즈</a:t>
            </a:r>
            <a:endParaRPr lang="ko-KR" altLang="en-US" sz="1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72094" y="1658587"/>
            <a:ext cx="5551813" cy="6424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609448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9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3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한 주간 기발한 </a:t>
            </a:r>
            <a:r>
              <a:rPr lang="en-US" altLang="ko-KR" sz="3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IT</a:t>
            </a:r>
            <a:r>
              <a:rPr lang="ko-KR" altLang="en-US" sz="3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제품</a:t>
            </a:r>
            <a:endParaRPr lang="ko-KR" altLang="en-US" sz="3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68711"/>
            <a:ext cx="6094413" cy="342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39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cfile7.uf.tistory.com/image/262DA83C5552CAA710C31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6" r="20441"/>
          <a:stretch/>
        </p:blipFill>
        <p:spPr bwMode="auto">
          <a:xfrm>
            <a:off x="-7814" y="0"/>
            <a:ext cx="6119446" cy="610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0" y="0"/>
            <a:ext cx="6094413" cy="60944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07206" y="1104387"/>
            <a:ext cx="4680000" cy="1490322"/>
          </a:xfrm>
          <a:prstGeom prst="rect">
            <a:avLst/>
          </a:prstGeom>
          <a:solidFill>
            <a:schemeClr val="dk1">
              <a:alpha val="74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85725" tIns="42863" rIns="85725" bIns="42863"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436867" y="1303868"/>
            <a:ext cx="5220677" cy="1136578"/>
          </a:xfrm>
          <a:prstGeom prst="rect">
            <a:avLst/>
          </a:prstGeom>
        </p:spPr>
        <p:txBody>
          <a:bodyPr vert="horz" lIns="97511" tIns="48755" rIns="97511" bIns="48755" rtlCol="0" anchor="t">
            <a:noAutofit/>
          </a:bodyPr>
          <a:lstStyle>
            <a:lvl1pPr algn="ctr" defTabSz="5715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7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입소문과 블로그에도 </a:t>
            </a:r>
            <a:r>
              <a:rPr lang="ko-KR" altLang="en-US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자주 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올라가며</a:t>
            </a:r>
            <a:endParaRPr lang="en-US" altLang="ko-KR" sz="1400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최고의 </a:t>
            </a:r>
            <a:r>
              <a:rPr lang="ko-KR" altLang="en-US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기대를 받고 있는 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 </a:t>
            </a:r>
            <a:r>
              <a:rPr lang="en-US" altLang="ko-KR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14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라인프렌즈</a:t>
            </a:r>
            <a:r>
              <a:rPr lang="en-US" altLang="ko-KR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직접 보고 </a:t>
            </a:r>
            <a:r>
              <a:rPr lang="ko-KR" altLang="en-US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평가해 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주세요</a:t>
            </a:r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3349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588" y="0"/>
            <a:ext cx="6092825" cy="6094413"/>
          </a:xfrm>
          <a:prstGeom prst="rect">
            <a:avLst/>
          </a:prstGeom>
          <a:solidFill>
            <a:srgbClr val="283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2461999" y="1258893"/>
            <a:ext cx="230340" cy="0"/>
          </a:xfrm>
          <a:prstGeom prst="line">
            <a:avLst/>
          </a:prstGeom>
          <a:ln w="19050">
            <a:solidFill>
              <a:srgbClr val="9E9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2366149" y="1365210"/>
            <a:ext cx="2540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rgbClr val="EBE6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2016</a:t>
            </a:r>
            <a:r>
              <a:rPr lang="ko-KR" altLang="en-US" sz="1400" dirty="0" smtClean="0">
                <a:solidFill>
                  <a:srgbClr val="EBE6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년 </a:t>
            </a:r>
            <a:r>
              <a:rPr lang="en-US" altLang="ko-KR" sz="1400" dirty="0" smtClean="0">
                <a:solidFill>
                  <a:srgbClr val="EBE6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</a:t>
            </a:r>
            <a:r>
              <a:rPr lang="ko-KR" altLang="en-US" sz="1400" dirty="0">
                <a:solidFill>
                  <a:srgbClr val="EBE6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월 </a:t>
            </a:r>
            <a:r>
              <a:rPr lang="ko-KR" altLang="en-US" sz="1400" dirty="0" err="1" smtClean="0">
                <a:solidFill>
                  <a:srgbClr val="EBE6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다섯</a:t>
            </a:r>
            <a:r>
              <a:rPr lang="ko-KR" altLang="en-US" sz="1400" dirty="0" err="1" smtClean="0">
                <a:solidFill>
                  <a:srgbClr val="EBE6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번째</a:t>
            </a:r>
            <a:endParaRPr lang="ko-KR" altLang="en-US" sz="1200" dirty="0">
              <a:solidFill>
                <a:srgbClr val="EBE6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327074" y="1670378"/>
            <a:ext cx="2547815" cy="26794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609448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9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4400" dirty="0" smtClean="0">
                <a:solidFill>
                  <a:srgbClr val="EBE6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한주간</a:t>
            </a:r>
            <a:endParaRPr lang="en-US" altLang="ko-KR" sz="4400" dirty="0" smtClean="0">
              <a:solidFill>
                <a:srgbClr val="EBE6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l">
              <a:lnSpc>
                <a:spcPct val="100000"/>
              </a:lnSpc>
            </a:pPr>
            <a:r>
              <a:rPr lang="ko-KR" altLang="en-US" sz="4400" dirty="0" smtClean="0">
                <a:solidFill>
                  <a:srgbClr val="EBE6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기발한</a:t>
            </a:r>
            <a:endParaRPr lang="en-US" altLang="ko-KR" sz="4400" dirty="0" smtClean="0">
              <a:solidFill>
                <a:srgbClr val="EBE6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l">
              <a:lnSpc>
                <a:spcPct val="100000"/>
              </a:lnSpc>
            </a:pPr>
            <a:r>
              <a:rPr lang="en-US" altLang="ko-KR" sz="1050" dirty="0" smtClean="0">
                <a:solidFill>
                  <a:srgbClr val="EBE6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4400" dirty="0" smtClean="0">
                <a:solidFill>
                  <a:srgbClr val="EBE6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IT</a:t>
            </a:r>
            <a:r>
              <a:rPr lang="ko-KR" altLang="en-US" sz="4200" dirty="0" smtClean="0">
                <a:solidFill>
                  <a:srgbClr val="EBE6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제품</a:t>
            </a:r>
            <a:endParaRPr lang="ko-KR" altLang="en-US" sz="4200" dirty="0">
              <a:solidFill>
                <a:srgbClr val="EBE6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93355" y="3735750"/>
            <a:ext cx="152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rgbClr val="EBE6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작성자  </a:t>
            </a:r>
            <a:r>
              <a:rPr lang="en-US" altLang="ko-KR" sz="1000" dirty="0">
                <a:solidFill>
                  <a:srgbClr val="9E9A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</a:t>
            </a:r>
            <a:r>
              <a:rPr lang="en-US" altLang="ko-KR" sz="1000" dirty="0">
                <a:solidFill>
                  <a:srgbClr val="EBE6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1000" dirty="0" err="1" smtClean="0">
                <a:solidFill>
                  <a:srgbClr val="EBE6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세일러묵</a:t>
            </a:r>
            <a:endParaRPr lang="ko-KR" altLang="en-US" sz="1000" dirty="0">
              <a:solidFill>
                <a:srgbClr val="EBE6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0411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venturesquare.net/wp-content/uploads/2015/03/LINE_LAMY%EC%BD%9C%EB%9D%BC%EB%B3%B4%EB%A0%88%EC%9D%B4%EC%85%98150302_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9" t="10989" r="5207" b="10481"/>
          <a:stretch/>
        </p:blipFill>
        <p:spPr bwMode="auto">
          <a:xfrm>
            <a:off x="-1" y="2493108"/>
            <a:ext cx="6103816" cy="3630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271299" y="1333950"/>
            <a:ext cx="5551813" cy="11438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609448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9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라인 마니아들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사이에선 꽤 많이 회자되고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Hip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하다고 알려진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콜라보레이션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</a:t>
            </a:r>
            <a:r>
              <a:rPr lang="ko-KR" altLang="en-US" sz="1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라미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브라운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＂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입니다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다양한 타입의 브라운을 정말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두루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사랑했지만 이 콜라보레이션은 </a:t>
            </a:r>
            <a:r>
              <a:rPr lang="ko-KR" altLang="en-US" sz="1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완젼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신의 한수 같아요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 </a:t>
            </a:r>
            <a:endParaRPr lang="ko-KR" altLang="en-US" sz="4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932035" y="1258893"/>
            <a:ext cx="2303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185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272888" y="1755968"/>
            <a:ext cx="5551813" cy="10106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609448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9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라인</a:t>
            </a:r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프렌즈의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우유타임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84848" y="1092286"/>
            <a:ext cx="7278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endParaRPr lang="en-US" altLang="ko-KR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932036" y="1258893"/>
            <a:ext cx="2303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http://img.sbs.co.kr/sbscnbc/upload/2015/06/15/1000049313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3" y="2649172"/>
            <a:ext cx="4825391" cy="3110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775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img.sbs.co.kr/sbscnbc/upload/2015/06/15/1000049313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3" y="2649172"/>
            <a:ext cx="4825391" cy="3110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2672835"/>
            <a:ext cx="6094413" cy="3421578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272888" y="1755968"/>
            <a:ext cx="5551813" cy="10106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609448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9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아무 생각 없이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먹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 보면</a:t>
            </a:r>
            <a:endParaRPr lang="en-US" altLang="ko-KR" sz="16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밥맛이 저절로 돋는 스마트 밥솥</a:t>
            </a:r>
            <a:endParaRPr lang="en-US" altLang="ko-KR" sz="4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84848" y="1092286"/>
            <a:ext cx="727892" cy="759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2932036" y="1258893"/>
            <a:ext cx="2303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980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87"/>
            <a:ext cx="4064000" cy="6096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850180" y="1907571"/>
            <a:ext cx="487725" cy="2545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스마트와인병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978873" y="1766894"/>
            <a:ext cx="2303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551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87"/>
            <a:ext cx="4064000" cy="6096000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4064000" y="2024845"/>
            <a:ext cx="1455901" cy="3134876"/>
          </a:xfrm>
          <a:prstGeom prst="rect">
            <a:avLst/>
          </a:prstGeom>
        </p:spPr>
        <p:txBody>
          <a:bodyPr vert="eaVert" lIns="91440" tIns="45720" rIns="91440" bIns="45720" rtlCol="0" anchor="t">
            <a:normAutofit/>
          </a:bodyPr>
          <a:lstStyle>
            <a:lvl1pPr algn="ctr" defTabSz="609448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9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아무 생각 없이 마시다 보면</a:t>
            </a:r>
            <a:endParaRPr lang="en-US" altLang="ko-KR" sz="16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>
              <a:lnSpc>
                <a:spcPct val="100000"/>
              </a:lnSpc>
            </a:pP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하루가 저절로 가는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타임슬립 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와인</a:t>
            </a:r>
            <a:endParaRPr lang="ko-KR" altLang="en-US" sz="4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4978873" y="1766894"/>
            <a:ext cx="2303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772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2932035" y="1258893"/>
            <a:ext cx="2303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271300" y="1746443"/>
            <a:ext cx="5551813" cy="10106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609448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9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1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개봉일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미정</a:t>
            </a:r>
          </a:p>
          <a:p>
            <a:pPr>
              <a:lnSpc>
                <a:spcPct val="100000"/>
              </a:lnSpc>
            </a:pP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원작 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프레드릭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2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배크만</a:t>
            </a:r>
            <a:r>
              <a:rPr lang="ko-KR" altLang="en-US" sz="1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1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감독 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하네스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홀름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출연 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롤프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라스가드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바하르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파르스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1183726"/>
            <a:ext cx="6094413" cy="593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오베라는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남자</a:t>
            </a:r>
          </a:p>
        </p:txBody>
      </p:sp>
      <p:pic>
        <p:nvPicPr>
          <p:cNvPr id="10242" name="Picture 2" descr="C:\Users\hyunjoo\Desktop\ㅜㅜㄱ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770" y="2514600"/>
            <a:ext cx="2419200" cy="34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C:\Users\hyunjoo\Desktop\ㅂㅂㅁㅁ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52" y="2514600"/>
            <a:ext cx="2393281" cy="34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94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094413" cy="60944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07206" y="863759"/>
            <a:ext cx="4680000" cy="4320000"/>
          </a:xfrm>
          <a:prstGeom prst="rect">
            <a:avLst/>
          </a:prstGeom>
          <a:gradFill flip="none" rotWithShape="1">
            <a:gsLst>
              <a:gs pos="0">
                <a:schemeClr val="dk1">
                  <a:satMod val="103000"/>
                  <a:lumMod val="102000"/>
                  <a:tint val="94000"/>
                  <a:alpha val="99000"/>
                </a:schemeClr>
              </a:gs>
              <a:gs pos="50000">
                <a:schemeClr val="dk1">
                  <a:satMod val="110000"/>
                  <a:lumMod val="100000"/>
                  <a:shade val="100000"/>
                </a:schemeClr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85725" tIns="42863" rIns="85725" bIns="42863"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436868" y="1523853"/>
            <a:ext cx="5220677" cy="1136578"/>
          </a:xfrm>
          <a:prstGeom prst="rect">
            <a:avLst/>
          </a:prstGeom>
        </p:spPr>
        <p:txBody>
          <a:bodyPr vert="horz" lIns="97511" tIns="48755" rIns="97511" bIns="48755" rtlCol="0" anchor="t">
            <a:noAutofit/>
          </a:bodyPr>
          <a:lstStyle>
            <a:lvl1pPr algn="ctr" defTabSz="5715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7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4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라인프렌즈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가로수길 매장</a:t>
            </a:r>
            <a:r>
              <a:rPr lang="en-US" altLang="ko-KR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활기찬 </a:t>
            </a:r>
            <a:r>
              <a:rPr lang="ko-KR" altLang="en-US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캐릭터가 가장 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돋보다</a:t>
            </a:r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endParaRPr lang="en-US" altLang="ko-KR" sz="1400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원소스멀티유즈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one source multi use </a:t>
            </a:r>
            <a:r>
              <a:rPr lang="ko-KR" altLang="en-US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캐릭터를 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활용해</a:t>
            </a:r>
            <a:endParaRPr lang="en-US" altLang="ko-KR" sz="1400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다양한 </a:t>
            </a:r>
            <a:r>
              <a:rPr lang="ko-KR" altLang="en-US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파생상품을 판매했다</a:t>
            </a:r>
            <a:r>
              <a:rPr lang="en-US" altLang="ko-KR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사람들은 </a:t>
            </a:r>
            <a:r>
              <a:rPr lang="ko-KR" altLang="en-US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행복을 소비하고 기분 좋을 때 지갑을 연다</a:t>
            </a:r>
            <a:r>
              <a:rPr lang="en-US" altLang="ko-KR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생각없이 들렀지만</a:t>
            </a:r>
            <a:endParaRPr lang="en-US" altLang="ko-KR" sz="1400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사고 싶은 </a:t>
            </a:r>
            <a:r>
              <a:rPr lang="ko-KR" altLang="en-US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것만 잔뜩 생각난 곳</a:t>
            </a:r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8231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346</TotalTime>
  <Words>158</Words>
  <Application>Microsoft Office PowerPoint</Application>
  <PresentationFormat>사용자 지정</PresentationFormat>
  <Paragraphs>33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나눔스퀘어 Bold</vt:lpstr>
      <vt:lpstr>맑은 고딕</vt:lpstr>
      <vt:lpstr>배달의민족 도현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Americana Punk라고 자신들을 소개하는 Parquet Courts</dc:title>
  <dc:creator>림호호</dc:creator>
  <cp:lastModifiedBy>림호호</cp:lastModifiedBy>
  <cp:revision>92</cp:revision>
  <dcterms:created xsi:type="dcterms:W3CDTF">2016-03-25T12:31:07Z</dcterms:created>
  <dcterms:modified xsi:type="dcterms:W3CDTF">2016-04-04T14:36:06Z</dcterms:modified>
</cp:coreProperties>
</file>