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BE258-0351-4313-8805-82A0C46B2174}" v="4" dt="2025-03-19T17:28:07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Chandler" userId="603bd503-aed1-49a7-abfb-b992e14a597c" providerId="ADAL" clId="{778BE258-0351-4313-8805-82A0C46B2174}"/>
    <pc:docChg chg="addSld modSld">
      <pc:chgData name="Emma Chandler" userId="603bd503-aed1-49a7-abfb-b992e14a597c" providerId="ADAL" clId="{778BE258-0351-4313-8805-82A0C46B2174}" dt="2025-03-26T18:24:12.507" v="25" actId="1076"/>
      <pc:docMkLst>
        <pc:docMk/>
      </pc:docMkLst>
      <pc:sldChg chg="modSp mod">
        <pc:chgData name="Emma Chandler" userId="603bd503-aed1-49a7-abfb-b992e14a597c" providerId="ADAL" clId="{778BE258-0351-4313-8805-82A0C46B2174}" dt="2025-03-25T18:10:38.189" v="22" actId="14100"/>
        <pc:sldMkLst>
          <pc:docMk/>
          <pc:sldMk cId="243415763" sldId="258"/>
        </pc:sldMkLst>
        <pc:picChg chg="mod">
          <ac:chgData name="Emma Chandler" userId="603bd503-aed1-49a7-abfb-b992e14a597c" providerId="ADAL" clId="{778BE258-0351-4313-8805-82A0C46B2174}" dt="2025-03-25T18:10:12.028" v="18" actId="14826"/>
          <ac:picMkLst>
            <pc:docMk/>
            <pc:sldMk cId="243415763" sldId="258"/>
            <ac:picMk id="2" creationId="{543CD518-B6E1-FE39-4C28-E64B68B9DE2E}"/>
          </ac:picMkLst>
        </pc:picChg>
        <pc:cxnChg chg="mod">
          <ac:chgData name="Emma Chandler" userId="603bd503-aed1-49a7-abfb-b992e14a597c" providerId="ADAL" clId="{778BE258-0351-4313-8805-82A0C46B2174}" dt="2025-03-25T18:10:22.040" v="19" actId="14100"/>
          <ac:cxnSpMkLst>
            <pc:docMk/>
            <pc:sldMk cId="243415763" sldId="258"/>
            <ac:cxnSpMk id="6" creationId="{D068A658-FD63-518B-A322-816F28C5AB7A}"/>
          </ac:cxnSpMkLst>
        </pc:cxnChg>
        <pc:cxnChg chg="mod">
          <ac:chgData name="Emma Chandler" userId="603bd503-aed1-49a7-abfb-b992e14a597c" providerId="ADAL" clId="{778BE258-0351-4313-8805-82A0C46B2174}" dt="2025-03-25T18:10:26.454" v="20" actId="14100"/>
          <ac:cxnSpMkLst>
            <pc:docMk/>
            <pc:sldMk cId="243415763" sldId="258"/>
            <ac:cxnSpMk id="7" creationId="{2261C4F5-8566-07F7-3BD8-AF51947DD375}"/>
          </ac:cxnSpMkLst>
        </pc:cxnChg>
        <pc:cxnChg chg="mod">
          <ac:chgData name="Emma Chandler" userId="603bd503-aed1-49a7-abfb-b992e14a597c" providerId="ADAL" clId="{778BE258-0351-4313-8805-82A0C46B2174}" dt="2025-03-25T18:10:38.189" v="22" actId="14100"/>
          <ac:cxnSpMkLst>
            <pc:docMk/>
            <pc:sldMk cId="243415763" sldId="258"/>
            <ac:cxnSpMk id="8" creationId="{D8A980DC-1822-5665-09DF-9BEC153D33F6}"/>
          </ac:cxnSpMkLst>
        </pc:cxnChg>
      </pc:sldChg>
      <pc:sldChg chg="addSp modSp new mod">
        <pc:chgData name="Emma Chandler" userId="603bd503-aed1-49a7-abfb-b992e14a597c" providerId="ADAL" clId="{778BE258-0351-4313-8805-82A0C46B2174}" dt="2025-03-26T18:24:12.507" v="25" actId="1076"/>
        <pc:sldMkLst>
          <pc:docMk/>
          <pc:sldMk cId="343724083" sldId="259"/>
        </pc:sldMkLst>
        <pc:grpChg chg="add mod">
          <ac:chgData name="Emma Chandler" userId="603bd503-aed1-49a7-abfb-b992e14a597c" providerId="ADAL" clId="{778BE258-0351-4313-8805-82A0C46B2174}" dt="2025-03-19T17:28:07.093" v="16" actId="164"/>
          <ac:grpSpMkLst>
            <pc:docMk/>
            <pc:sldMk cId="343724083" sldId="259"/>
            <ac:grpSpMk id="8" creationId="{253CC07F-59E7-FDF3-5D85-E54245BD9BC3}"/>
          </ac:grpSpMkLst>
        </pc:grpChg>
        <pc:picChg chg="add mod">
          <ac:chgData name="Emma Chandler" userId="603bd503-aed1-49a7-abfb-b992e14a597c" providerId="ADAL" clId="{778BE258-0351-4313-8805-82A0C46B2174}" dt="2025-03-26T18:24:00.545" v="23" actId="14826"/>
          <ac:picMkLst>
            <pc:docMk/>
            <pc:sldMk cId="343724083" sldId="259"/>
            <ac:picMk id="3" creationId="{F1C95447-C682-6A3D-14C9-8E19968D83D2}"/>
          </ac:picMkLst>
        </pc:picChg>
        <pc:cxnChg chg="add mod">
          <ac:chgData name="Emma Chandler" userId="603bd503-aed1-49a7-abfb-b992e14a597c" providerId="ADAL" clId="{778BE258-0351-4313-8805-82A0C46B2174}" dt="2025-03-26T18:24:07.072" v="24" actId="14100"/>
          <ac:cxnSpMkLst>
            <pc:docMk/>
            <pc:sldMk cId="343724083" sldId="259"/>
            <ac:cxnSpMk id="5" creationId="{2AEBC652-A343-C33D-7698-BCC39424E62E}"/>
          </ac:cxnSpMkLst>
        </pc:cxnChg>
        <pc:cxnChg chg="add mod">
          <ac:chgData name="Emma Chandler" userId="603bd503-aed1-49a7-abfb-b992e14a597c" providerId="ADAL" clId="{778BE258-0351-4313-8805-82A0C46B2174}" dt="2025-03-26T18:24:12.507" v="25" actId="1076"/>
          <ac:cxnSpMkLst>
            <pc:docMk/>
            <pc:sldMk cId="343724083" sldId="259"/>
            <ac:cxnSpMk id="7" creationId="{A83506A3-BE3D-BC4E-0049-138DACF59750}"/>
          </ac:cxnSpMkLst>
        </pc:cxnChg>
      </pc:sldChg>
    </pc:docChg>
  </pc:docChgLst>
  <pc:docChgLst>
    <pc:chgData name="Emma Chandler" userId="603bd503-aed1-49a7-abfb-b992e14a597c" providerId="ADAL" clId="{B8E62A1A-F7D5-47B1-8AA6-51D9FA59C1DB}"/>
    <pc:docChg chg="undo custSel addSld delSld modSld">
      <pc:chgData name="Emma Chandler" userId="603bd503-aed1-49a7-abfb-b992e14a597c" providerId="ADAL" clId="{B8E62A1A-F7D5-47B1-8AA6-51D9FA59C1DB}" dt="2025-02-28T14:17:32.936" v="17" actId="47"/>
      <pc:docMkLst>
        <pc:docMk/>
      </pc:docMkLst>
      <pc:sldChg chg="delSp modSp del mod">
        <pc:chgData name="Emma Chandler" userId="603bd503-aed1-49a7-abfb-b992e14a597c" providerId="ADAL" clId="{B8E62A1A-F7D5-47B1-8AA6-51D9FA59C1DB}" dt="2025-02-17T20:25:24.512" v="1" actId="2696"/>
        <pc:sldMkLst>
          <pc:docMk/>
          <pc:sldMk cId="2543789879" sldId="256"/>
        </pc:sldMkLst>
      </pc:sldChg>
      <pc:sldChg chg="delSp modSp del">
        <pc:chgData name="Emma Chandler" userId="603bd503-aed1-49a7-abfb-b992e14a597c" providerId="ADAL" clId="{B8E62A1A-F7D5-47B1-8AA6-51D9FA59C1DB}" dt="2025-02-28T14:17:32.936" v="17" actId="47"/>
        <pc:sldMkLst>
          <pc:docMk/>
          <pc:sldMk cId="2443227474" sldId="257"/>
        </pc:sldMkLst>
      </pc:sldChg>
      <pc:sldChg chg="addSp delSp modSp new mod">
        <pc:chgData name="Emma Chandler" userId="603bd503-aed1-49a7-abfb-b992e14a597c" providerId="ADAL" clId="{B8E62A1A-F7D5-47B1-8AA6-51D9FA59C1DB}" dt="2025-02-28T14:17:17.158" v="16" actId="14826"/>
        <pc:sldMkLst>
          <pc:docMk/>
          <pc:sldMk cId="243415763" sldId="258"/>
        </pc:sldMkLst>
        <pc:spChg chg="add mod topLvl">
          <ac:chgData name="Emma Chandler" userId="603bd503-aed1-49a7-abfb-b992e14a597c" providerId="ADAL" clId="{B8E62A1A-F7D5-47B1-8AA6-51D9FA59C1DB}" dt="2025-02-28T14:15:00.224" v="13" actId="338"/>
          <ac:spMkLst>
            <pc:docMk/>
            <pc:sldMk cId="243415763" sldId="258"/>
            <ac:spMk id="3" creationId="{4206A660-0557-0152-083F-705B7DD86F03}"/>
          </ac:spMkLst>
        </pc:spChg>
        <pc:spChg chg="add mod topLvl">
          <ac:chgData name="Emma Chandler" userId="603bd503-aed1-49a7-abfb-b992e14a597c" providerId="ADAL" clId="{B8E62A1A-F7D5-47B1-8AA6-51D9FA59C1DB}" dt="2025-02-28T14:15:00.224" v="13" actId="338"/>
          <ac:spMkLst>
            <pc:docMk/>
            <pc:sldMk cId="243415763" sldId="258"/>
            <ac:spMk id="4" creationId="{5D3EA095-57BC-041E-ED0D-29B7E31C7942}"/>
          </ac:spMkLst>
        </pc:spChg>
        <pc:spChg chg="add mod topLvl">
          <ac:chgData name="Emma Chandler" userId="603bd503-aed1-49a7-abfb-b992e14a597c" providerId="ADAL" clId="{B8E62A1A-F7D5-47B1-8AA6-51D9FA59C1DB}" dt="2025-02-28T14:15:00.224" v="13" actId="338"/>
          <ac:spMkLst>
            <pc:docMk/>
            <pc:sldMk cId="243415763" sldId="258"/>
            <ac:spMk id="5" creationId="{55BFF263-6A24-2F1E-2B7D-C02DEFD0C06B}"/>
          </ac:spMkLst>
        </pc:spChg>
        <pc:grpChg chg="add mod">
          <ac:chgData name="Emma Chandler" userId="603bd503-aed1-49a7-abfb-b992e14a597c" providerId="ADAL" clId="{B8E62A1A-F7D5-47B1-8AA6-51D9FA59C1DB}" dt="2025-02-28T14:15:00.224" v="13" actId="338"/>
          <ac:grpSpMkLst>
            <pc:docMk/>
            <pc:sldMk cId="243415763" sldId="258"/>
            <ac:grpSpMk id="10" creationId="{2858222E-8671-3719-6ED0-ECED4A9084A2}"/>
          </ac:grpSpMkLst>
        </pc:grpChg>
        <pc:picChg chg="add mod topLvl">
          <ac:chgData name="Emma Chandler" userId="603bd503-aed1-49a7-abfb-b992e14a597c" providerId="ADAL" clId="{B8E62A1A-F7D5-47B1-8AA6-51D9FA59C1DB}" dt="2025-02-28T14:17:17.158" v="16" actId="14826"/>
          <ac:picMkLst>
            <pc:docMk/>
            <pc:sldMk cId="243415763" sldId="258"/>
            <ac:picMk id="2" creationId="{543CD518-B6E1-FE39-4C28-E64B68B9DE2E}"/>
          </ac:picMkLst>
        </pc:picChg>
        <pc:cxnChg chg="add mod topLvl">
          <ac:chgData name="Emma Chandler" userId="603bd503-aed1-49a7-abfb-b992e14a597c" providerId="ADAL" clId="{B8E62A1A-F7D5-47B1-8AA6-51D9FA59C1DB}" dt="2025-02-28T14:15:00.224" v="13" actId="338"/>
          <ac:cxnSpMkLst>
            <pc:docMk/>
            <pc:sldMk cId="243415763" sldId="258"/>
            <ac:cxnSpMk id="6" creationId="{D068A658-FD63-518B-A322-816F28C5AB7A}"/>
          </ac:cxnSpMkLst>
        </pc:cxnChg>
        <pc:cxnChg chg="add mod topLvl">
          <ac:chgData name="Emma Chandler" userId="603bd503-aed1-49a7-abfb-b992e14a597c" providerId="ADAL" clId="{B8E62A1A-F7D5-47B1-8AA6-51D9FA59C1DB}" dt="2025-02-28T14:15:00.224" v="13" actId="338"/>
          <ac:cxnSpMkLst>
            <pc:docMk/>
            <pc:sldMk cId="243415763" sldId="258"/>
            <ac:cxnSpMk id="7" creationId="{2261C4F5-8566-07F7-3BD8-AF51947DD375}"/>
          </ac:cxnSpMkLst>
        </pc:cxnChg>
        <pc:cxnChg chg="add mod topLvl">
          <ac:chgData name="Emma Chandler" userId="603bd503-aed1-49a7-abfb-b992e14a597c" providerId="ADAL" clId="{B8E62A1A-F7D5-47B1-8AA6-51D9FA59C1DB}" dt="2025-02-28T14:15:00.224" v="13" actId="338"/>
          <ac:cxnSpMkLst>
            <pc:docMk/>
            <pc:sldMk cId="243415763" sldId="258"/>
            <ac:cxnSpMk id="8" creationId="{D8A980DC-1822-5665-09DF-9BEC153D33F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0DDF-2506-431C-801C-7A6D78550D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E18E-79F1-4030-846B-01E549B1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9A18-B04B-5E9A-936D-1B1E1F76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E797F-8C9A-D608-BBB2-C708A2F6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6FBFA-4CA2-4613-F65A-164A0860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E2CC-28FA-4755-B5F5-D1BE8988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D90F-2780-E858-0CF9-BBB74336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E631-958E-E69B-1C2D-39632890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4A08A-791D-B481-5BC7-039E649C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AA6E-7AD0-F9BC-D429-59A21E25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9447-92B4-2F4D-1A87-E08D3723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3EFE-8666-2083-86F6-D3A478C3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96EFD-591D-C461-86CF-32BBD1CD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D6F2B-6978-1956-54E4-C116A3E9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CD5D-609E-CC92-8359-801BCB8E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82FB-CD65-422E-CF5B-8B50641A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4503-385B-614B-B00B-6F079C71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D846-3261-15E7-565C-8714754A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D0C5-9D02-441D-C0F8-97D9C1632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5C3D-6C0B-090B-9255-5B43A40F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540F-0032-9937-A456-F0BABAA7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4C26-7AAC-F5DA-7C52-2408880E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E48D-DE68-7477-569D-958E70B1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0409-B573-7B79-E28D-788CE29B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843E0-E815-F4F4-DEA1-D8F8E046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2EF3-398B-E809-8A87-83BB593E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6533-2E23-1FBA-DCF0-C6FE552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EB9-0678-3784-28AC-2045F6CE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623-2AD8-BA96-126E-25D4D7239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7776F-A7F0-5A3D-8833-72ABCCBF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0258-8914-E7ED-9B72-01B43315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29C3-1C89-EF3C-8228-5ED46D8D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D8C95-539C-70F4-621C-F0B83A8C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022A-2B22-0BA1-BB83-899AE43C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2159A-E792-D8E0-CC1B-94B60D9A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9D1C-352E-266E-5AFC-978DABC64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E2558-8D35-9621-9AA7-992693E79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3C155-4D3C-C4A4-EB45-01D7F183A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1A4A6-9E5A-8650-9A5B-30FA9EB5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94E2E-6332-41AA-9BEF-4B0F7816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CFD43-BCEA-4192-EE8C-EACC8F4D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599D-402E-E3F7-A00A-C931713B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683C9-D17A-572B-BEC6-873B1DF3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0ECAF-AE7D-485A-9A9C-6649D0E2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4CB16-1F69-7A83-1F31-BF58A255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5F6A6-1ABC-DA06-AA42-19D3808E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0E8E9-FE18-5E69-B1DE-7EB2C635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70C91-8939-132D-F9D2-C5244A3A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AE7-9C2F-88F4-757E-906E42DF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896A-D894-F0FB-8523-F97D03EE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DC10-B2AD-2ED8-EC12-7DC07027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C141B-B6C0-EA31-55F7-F9531292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15C6-C935-3EB2-0EAB-5E87FA09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EBFF-61E4-E581-E8A5-F3321F1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D539-95F8-85DF-3581-2D758016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DD286-3303-5004-5A0A-3FB83C84B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E11-8D6D-9360-4449-46EAA048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D1D8-3C6B-A0C4-17A7-B5DFE32D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8724C-54F4-2478-34C9-2FD99F14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7C40-0391-775F-93F8-D1B2458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06ABC-AA37-DB28-D239-10E8A480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0C3E-101D-0C85-42B7-C7A37188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2CB5-19B6-DB33-16FA-B0779541B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CD3B6-50D8-47DB-9864-AC89C4D06D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6650-7D8F-32ED-AB93-9E9A5D20B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532B-D0C5-22F5-2E40-3BA99EFE4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E9670-8A7D-4BCE-B3BD-FA8868D0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2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58222E-8671-3719-6ED0-ECED4A9084A2}"/>
              </a:ext>
            </a:extLst>
          </p:cNvPr>
          <p:cNvGrpSpPr/>
          <p:nvPr/>
        </p:nvGrpSpPr>
        <p:grpSpPr>
          <a:xfrm>
            <a:off x="945035" y="21352"/>
            <a:ext cx="8479508" cy="6760689"/>
            <a:chOff x="945035" y="21352"/>
            <a:chExt cx="8479508" cy="67606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3CD518-B6E1-FE39-4C28-E64B68B9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45035" y="21352"/>
              <a:ext cx="8479508" cy="67606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06A660-0557-0152-083F-705B7DD86F03}"/>
                </a:ext>
              </a:extLst>
            </p:cNvPr>
            <p:cNvSpPr txBox="1"/>
            <p:nvPr/>
          </p:nvSpPr>
          <p:spPr>
            <a:xfrm>
              <a:off x="2798787" y="5911806"/>
              <a:ext cx="169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 Functionally Male Plants (13 flowers)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3EA095-57BC-041E-ED0D-29B7E31C7942}"/>
                </a:ext>
              </a:extLst>
            </p:cNvPr>
            <p:cNvSpPr txBox="1"/>
            <p:nvPr/>
          </p:nvSpPr>
          <p:spPr>
            <a:xfrm>
              <a:off x="5657735" y="5911806"/>
              <a:ext cx="1564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Functionally Male Plant (1 flower)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FF263-6A24-2F1E-2B7D-C02DEFD0C06B}"/>
                </a:ext>
              </a:extLst>
            </p:cNvPr>
            <p:cNvSpPr txBox="1"/>
            <p:nvPr/>
          </p:nvSpPr>
          <p:spPr>
            <a:xfrm>
              <a:off x="5787913" y="4198000"/>
              <a:ext cx="1164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Sterile Plant (2 flowers)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68A658-FD63-518B-A322-816F28C5AB7A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2174240" y="6142639"/>
              <a:ext cx="624547" cy="18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61C4F5-8566-07F7-3BD8-AF51947DD375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4907280" y="6142639"/>
              <a:ext cx="750455" cy="18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A980DC-1822-5665-09DF-9BEC153D33F6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4907280" y="4428833"/>
              <a:ext cx="880633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3CC07F-59E7-FDF3-5D85-E54245BD9BC3}"/>
              </a:ext>
            </a:extLst>
          </p:cNvPr>
          <p:cNvGrpSpPr/>
          <p:nvPr/>
        </p:nvGrpSpPr>
        <p:grpSpPr>
          <a:xfrm>
            <a:off x="2090737" y="235615"/>
            <a:ext cx="8010525" cy="6386769"/>
            <a:chOff x="2090737" y="235615"/>
            <a:chExt cx="8010525" cy="63867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1C95447-C682-6A3D-14C9-8E19968D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90737" y="235615"/>
              <a:ext cx="8010525" cy="6386769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BC652-A343-C33D-7698-BCC39424E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4560" y="3820160"/>
              <a:ext cx="375920" cy="1310640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3506A3-BE3D-BC4E-0049-138DACF59750}"/>
                </a:ext>
              </a:extLst>
            </p:cNvPr>
            <p:cNvCxnSpPr/>
            <p:nvPr/>
          </p:nvCxnSpPr>
          <p:spPr>
            <a:xfrm>
              <a:off x="6004560" y="5445760"/>
              <a:ext cx="375920" cy="0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2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Chandler</dc:creator>
  <cp:lastModifiedBy>Emma Chandler</cp:lastModifiedBy>
  <cp:revision>1</cp:revision>
  <dcterms:created xsi:type="dcterms:W3CDTF">2025-02-17T19:16:33Z</dcterms:created>
  <dcterms:modified xsi:type="dcterms:W3CDTF">2025-03-26T18:24:20Z</dcterms:modified>
</cp:coreProperties>
</file>