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1" d="100"/>
          <a:sy n="51" d="100"/>
        </p:scale>
        <p:origin x="84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6C7CA-73B2-47A2-8EA2-D7D29AD4D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04208-B08D-4A34-94BD-B642D56DA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D6BA0-A7B1-4B6C-A6B6-997C1F083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89E2-EB15-4EB7-81DE-388F1B5969A9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8438C-9F53-4BFF-BBDB-6672B7FE6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73294-7CE5-4E03-952E-AE237FBA2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AB26-874F-4DD2-8C3D-C3B3CAE63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25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0A19-584F-4D55-B635-728E98873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01DDFB-1C6B-47A6-A7C4-91DC63BE5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60143-9837-4C78-9488-15CDB4600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89E2-EB15-4EB7-81DE-388F1B5969A9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1D902-9912-4077-A72A-C345C6173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6CC10-C7B0-4C0B-9A4C-203CE6B9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AB26-874F-4DD2-8C3D-C3B3CAE63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2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55EBFC-47F1-410E-81BC-CAC04587FD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940C29-56C9-45E2-83AB-62767E3A6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28CB5-0CF4-47DC-90FF-01F083742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89E2-EB15-4EB7-81DE-388F1B5969A9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7DE52-7753-4E85-9A34-A61185CC2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2183A-6AC4-4C4A-B9E8-7285C8EE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AB26-874F-4DD2-8C3D-C3B3CAE63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2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5CB1F-5A54-4FFE-A8A1-0CE5AD211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7FBE1-9A2C-441A-A81D-7F86B18DE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BC9CA-9FEC-4CFC-AAB7-C5CEEE1C4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89E2-EB15-4EB7-81DE-388F1B5969A9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86410-ED7C-4A4E-AAA9-FF9F2266A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0BABD-58D1-4A2F-98C0-0CEDF6DF7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AB26-874F-4DD2-8C3D-C3B3CAE63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80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D12F5-F31F-4B85-BEF4-47BA6D20D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11102-D4F0-4A48-BBDD-117ECAC5E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E85D8-27DB-4C01-B9C5-840F1DC99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89E2-EB15-4EB7-81DE-388F1B5969A9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C7120-D7EA-4973-B49A-B3FF32F88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9F089-8BF4-4158-AA93-83F695B02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AB26-874F-4DD2-8C3D-C3B3CAE63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59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29C7-CC02-42CA-B1A5-8FB0BEFF7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2BA9B-DC97-4714-8899-787789D632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094111-3865-46AA-AEAF-969CDE006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64E3D-D8A8-41CF-91EE-B59CFA0A1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89E2-EB15-4EB7-81DE-388F1B5969A9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C9D16-7F17-40FF-9901-0D74E81F6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E3718-086B-448E-981B-0CAFE8C1C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AB26-874F-4DD2-8C3D-C3B3CAE63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84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B4C0C-BCE5-4618-BD65-5F40533A0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E3C40-7052-4726-9AC2-4E82AA98B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B2DDA-4E13-4C8E-9AB2-BDE53066B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66F78A-18E5-4FF6-A688-1BF6A127C3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59D3BA-D22F-4F27-A61E-4DC613FC68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139E4-958A-460D-8ADC-BFE209872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89E2-EB15-4EB7-81DE-388F1B5969A9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73122C-F122-4655-9CE8-CF4CE2C66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37C1FE-53D3-4C77-9221-047E06EB2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AB26-874F-4DD2-8C3D-C3B3CAE63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46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76DFC-C01C-4DF0-843F-5170E1001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55" y="4909416"/>
            <a:ext cx="10515600" cy="1325563"/>
          </a:xfrm>
        </p:spPr>
        <p:txBody>
          <a:bodyPr/>
          <a:lstStyle>
            <a:lvl1pPr>
              <a:defRPr i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DC078-3AAD-4624-9136-141FD8354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89E2-EB15-4EB7-81DE-388F1B5969A9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2AC149-E4F5-48ED-9611-141561DC9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925546-E503-42DF-914C-A7453B963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AB26-874F-4DD2-8C3D-C3B3CAE63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0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8E2F7-B90A-4236-967F-BC0650495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89E2-EB15-4EB7-81DE-388F1B5969A9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5101A8-9D4B-4119-BC67-9E651069E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6ACE0-1F6B-490E-B54B-F9F9ED33F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AB26-874F-4DD2-8C3D-C3B3CAE63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87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EACDA-F267-4D70-9E56-650EAF091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3FC21-433E-4B19-89EE-42C0A988D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19932-D423-4E63-9BCC-13E87F8E0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177D2C-F611-4FD3-A0D5-60CDB9D3E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89E2-EB15-4EB7-81DE-388F1B5969A9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A9BB9-56D0-4E12-A813-F9A1943B1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10752-E107-4D04-A4C0-427957511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AB26-874F-4DD2-8C3D-C3B3CAE63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83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8B57F-3C89-4CE0-B0D2-1E8E522BA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EF0D4D-4805-4A0E-A578-1A5FA89F0E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3678E-0389-4D22-A1AF-A359CAC4C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06767-2947-414F-B4CE-201AC924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89E2-EB15-4EB7-81DE-388F1B5969A9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ABDFCD-D2E5-40F8-9081-E4C499B98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79408-6298-4418-ABDA-650DA9FC0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AB26-874F-4DD2-8C3D-C3B3CAE63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41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0226E0-8648-400C-8BED-0BA5B3909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72010-649C-4CF2-B67C-748323B2C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EFCF6-ABB1-4E46-9C26-A466FB33D7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B89E2-EB15-4EB7-81DE-388F1B5969A9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B40A2-D917-4D53-A7B3-795F053D59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4125F-BAC8-492D-AA20-1C3586E71C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1AB26-874F-4DD2-8C3D-C3B3CAE63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7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C66BC57E-BFEB-49E5-B4ED-3CB99DA727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7" r="23746"/>
          <a:stretch/>
        </p:blipFill>
        <p:spPr>
          <a:xfrm>
            <a:off x="4637118" y="184804"/>
            <a:ext cx="6105691" cy="66731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F966E4-704F-4365-A490-1226F27F3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1" y="5149216"/>
            <a:ext cx="10515600" cy="1505883"/>
          </a:xfrm>
        </p:spPr>
        <p:txBody>
          <a:bodyPr anchor="ctr">
            <a:normAutofit/>
          </a:bodyPr>
          <a:lstStyle/>
          <a:p>
            <a:r>
              <a:rPr lang="en-US" sz="5200" i="1" dirty="0"/>
              <a:t>Amorpha </a:t>
            </a:r>
            <a:r>
              <a:rPr lang="en-US" sz="5200" i="1" dirty="0" err="1"/>
              <a:t>canescens</a:t>
            </a:r>
            <a:endParaRPr lang="en-US" sz="5200" i="1" dirty="0"/>
          </a:p>
        </p:txBody>
      </p:sp>
    </p:spTree>
    <p:extLst>
      <p:ext uri="{BB962C8B-B14F-4D97-AF65-F5344CB8AC3E}">
        <p14:creationId xmlns:p14="http://schemas.microsoft.com/office/powerpoint/2010/main" val="1305101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F966E4-704F-4365-A490-1226F27F3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1" y="5149216"/>
            <a:ext cx="10515600" cy="1505883"/>
          </a:xfrm>
        </p:spPr>
        <p:txBody>
          <a:bodyPr anchor="ctr">
            <a:normAutofit/>
          </a:bodyPr>
          <a:lstStyle/>
          <a:p>
            <a:r>
              <a:rPr lang="en-US" sz="5200" i="1" dirty="0" err="1"/>
              <a:t>Zizia</a:t>
            </a:r>
            <a:r>
              <a:rPr lang="en-US" sz="5200" i="1" dirty="0"/>
              <a:t> </a:t>
            </a:r>
            <a:r>
              <a:rPr lang="en-US" sz="5200" i="1" dirty="0" err="1"/>
              <a:t>aurea</a:t>
            </a:r>
            <a:endParaRPr lang="en-US" sz="52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ADCF6C-CA92-433B-8996-143B708F97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36" r="27076"/>
          <a:stretch/>
        </p:blipFill>
        <p:spPr>
          <a:xfrm>
            <a:off x="4838006" y="0"/>
            <a:ext cx="5153891" cy="690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582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5FFF-FBFC-488C-8FA8-D67177C9D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374" y="5314514"/>
            <a:ext cx="10515600" cy="1325563"/>
          </a:xfrm>
        </p:spPr>
        <p:txBody>
          <a:bodyPr/>
          <a:lstStyle/>
          <a:p>
            <a:r>
              <a:rPr lang="en-US" i="1" dirty="0"/>
              <a:t>Anemone canadensis</a:t>
            </a: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2A66B919-3A62-4DF2-B154-2396BF85D8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72" r="28454"/>
          <a:stretch/>
        </p:blipFill>
        <p:spPr>
          <a:xfrm>
            <a:off x="5879690" y="0"/>
            <a:ext cx="49275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404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BB1CE-91B7-4599-812D-5A18BE791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949" y="5532437"/>
            <a:ext cx="10515600" cy="1325563"/>
          </a:xfrm>
        </p:spPr>
        <p:txBody>
          <a:bodyPr/>
          <a:lstStyle/>
          <a:p>
            <a:r>
              <a:rPr lang="en-US" i="1" dirty="0"/>
              <a:t>Anemone patens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1EEEFD83-1CDA-4AF4-B6F7-D2A1D5CF1B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31" r="27808"/>
          <a:stretch/>
        </p:blipFill>
        <p:spPr>
          <a:xfrm>
            <a:off x="7325031" y="0"/>
            <a:ext cx="45004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380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0C716-7D1C-43AB-B6D0-DE3CCB30D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Cerastium</a:t>
            </a:r>
            <a:r>
              <a:rPr lang="en-US" dirty="0"/>
              <a:t> </a:t>
            </a:r>
            <a:r>
              <a:rPr lang="en-US" dirty="0" err="1"/>
              <a:t>arvense</a:t>
            </a: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5703BF8-7B96-41B1-ABE8-12C9A796BF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15" r="26131"/>
          <a:stretch/>
        </p:blipFill>
        <p:spPr>
          <a:xfrm>
            <a:off x="5476568" y="86310"/>
            <a:ext cx="5166827" cy="677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88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EFCC8-FBAC-4537-A49A-1FE12FC8D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Cypripedium </a:t>
            </a:r>
            <a:r>
              <a:rPr lang="en-US" dirty="0" err="1"/>
              <a:t>candidum</a:t>
            </a:r>
            <a:endParaRPr lang="en-US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C4562E98-20B0-40AC-B552-8426C0E899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24" r="28195"/>
          <a:stretch/>
        </p:blipFill>
        <p:spPr>
          <a:xfrm>
            <a:off x="6567948" y="0"/>
            <a:ext cx="4668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478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77BD3-151F-47F5-88D9-17FEB7DC7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Oxytropis</a:t>
            </a:r>
            <a:r>
              <a:rPr lang="en-US" dirty="0"/>
              <a:t> </a:t>
            </a:r>
            <a:r>
              <a:rPr lang="en-US" dirty="0" err="1"/>
              <a:t>lambertii</a:t>
            </a: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32D3137-EB62-4399-B961-E6ED436E0C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69" r="27035"/>
          <a:stretch/>
        </p:blipFill>
        <p:spPr>
          <a:xfrm>
            <a:off x="5761702" y="0"/>
            <a:ext cx="47292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265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8EAA2-69C5-4CD8-B71B-064BFB87D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Pedicularis</a:t>
            </a:r>
            <a:r>
              <a:rPr lang="en-US" dirty="0"/>
              <a:t> canadensis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C4CCC2A3-8DAC-4565-9A9C-9B807E24B0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40" r="27550"/>
          <a:stretch/>
        </p:blipFill>
        <p:spPr>
          <a:xfrm>
            <a:off x="6017342" y="0"/>
            <a:ext cx="46834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679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7DFB0-0305-4ADC-A6EC-B6F96D948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Rosa </a:t>
            </a:r>
            <a:r>
              <a:rPr lang="en-US" dirty="0" err="1"/>
              <a:t>arkansana</a:t>
            </a:r>
            <a:endParaRPr lang="en-US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3526C8DF-FAD3-4188-B0D0-FB305F5CDC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75" r="27292"/>
          <a:stretch/>
        </p:blipFill>
        <p:spPr>
          <a:xfrm>
            <a:off x="6243484" y="0"/>
            <a:ext cx="44851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72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68883-5791-4212-AA15-E819B2BBF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Sisyrinchium angustifolium</a:t>
            </a:r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455563E4-311E-465C-A8AD-90759E5771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98" t="1511" r="27551" b="-1511"/>
          <a:stretch/>
        </p:blipFill>
        <p:spPr>
          <a:xfrm>
            <a:off x="6528619" y="0"/>
            <a:ext cx="46529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431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96CD-A313-42C0-92EC-6206D139C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Vicia americana</a:t>
            </a:r>
          </a:p>
        </p:txBody>
      </p:sp>
      <p:pic>
        <p:nvPicPr>
          <p:cNvPr id="4" name="Picture 3" descr="Chart, diagram&#10;&#10;Description automatically generated">
            <a:extLst>
              <a:ext uri="{FF2B5EF4-FFF2-40B4-BE49-F238E27FC236}">
                <a16:creationId xmlns:a16="http://schemas.microsoft.com/office/drawing/2014/main" id="{B2F7E7A8-D3CC-41BD-8DBD-FB40059784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92" r="25873"/>
          <a:stretch/>
        </p:blipFill>
        <p:spPr>
          <a:xfrm>
            <a:off x="5889523" y="0"/>
            <a:ext cx="50648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964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F966E4-704F-4365-A490-1226F27F3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1" y="5149216"/>
            <a:ext cx="10515600" cy="1505883"/>
          </a:xfrm>
        </p:spPr>
        <p:txBody>
          <a:bodyPr anchor="ctr">
            <a:normAutofit/>
          </a:bodyPr>
          <a:lstStyle/>
          <a:p>
            <a:r>
              <a:rPr lang="en-US" sz="5200" i="1" dirty="0"/>
              <a:t>Caltha palustris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E3CAFF-55B6-4250-93D5-F9D05D2B1F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01" r="23399"/>
          <a:stretch/>
        </p:blipFill>
        <p:spPr>
          <a:xfrm>
            <a:off x="5884119" y="0"/>
            <a:ext cx="556916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983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48522-B911-4CF8-BBE7-38B3DA1FD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Zigadenus elegans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9469E4F5-AAA2-45F4-BEC4-7DB648254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56" r="25100"/>
          <a:stretch/>
        </p:blipFill>
        <p:spPr>
          <a:xfrm>
            <a:off x="5643715" y="0"/>
            <a:ext cx="53852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173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F966E4-704F-4365-A490-1226F27F3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1" y="5149216"/>
            <a:ext cx="10515600" cy="1505883"/>
          </a:xfrm>
        </p:spPr>
        <p:txBody>
          <a:bodyPr anchor="ctr">
            <a:normAutofit/>
          </a:bodyPr>
          <a:lstStyle/>
          <a:p>
            <a:r>
              <a:rPr lang="en-US" sz="5200" i="1" dirty="0"/>
              <a:t>Campanula rotundifolia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7F8CC77-9D89-49A7-A6AD-20AEA8F9D5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11" r="24184"/>
          <a:stretch/>
        </p:blipFill>
        <p:spPr>
          <a:xfrm>
            <a:off x="6885433" y="0"/>
            <a:ext cx="5303519" cy="691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537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F966E4-704F-4365-A490-1226F27F3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1" y="5149216"/>
            <a:ext cx="10515600" cy="1505883"/>
          </a:xfrm>
        </p:spPr>
        <p:txBody>
          <a:bodyPr anchor="ctr">
            <a:normAutofit/>
          </a:bodyPr>
          <a:lstStyle/>
          <a:p>
            <a:r>
              <a:rPr lang="en-US" sz="5200" i="1" dirty="0"/>
              <a:t>Lithospermum </a:t>
            </a:r>
            <a:r>
              <a:rPr lang="en-US" sz="5200" i="1" dirty="0" err="1"/>
              <a:t>canescens</a:t>
            </a:r>
            <a:endParaRPr lang="en-US" sz="5200" i="1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6CF7C7D-FFE9-4AAE-96B4-D8E6FA381B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1" r="24253"/>
          <a:stretch/>
        </p:blipFill>
        <p:spPr>
          <a:xfrm>
            <a:off x="7110603" y="0"/>
            <a:ext cx="5078349" cy="689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38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F966E4-704F-4365-A490-1226F27F3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1" y="5149216"/>
            <a:ext cx="10515600" cy="1505883"/>
          </a:xfrm>
        </p:spPr>
        <p:txBody>
          <a:bodyPr anchor="ctr">
            <a:normAutofit/>
          </a:bodyPr>
          <a:lstStyle/>
          <a:p>
            <a:r>
              <a:rPr lang="en-US" sz="5200" i="1" dirty="0"/>
              <a:t>Oenothera </a:t>
            </a:r>
            <a:r>
              <a:rPr lang="en-US" sz="5200" i="1" dirty="0" err="1"/>
              <a:t>nuttallii</a:t>
            </a:r>
            <a:endParaRPr lang="en-US" sz="5200" i="1" dirty="0"/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DC6F21FD-2E02-4CBD-BEEF-152EC6DEFC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93" r="27020"/>
          <a:stretch/>
        </p:blipFill>
        <p:spPr>
          <a:xfrm>
            <a:off x="6317671" y="0"/>
            <a:ext cx="49528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323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F966E4-704F-4365-A490-1226F27F3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1" y="5149216"/>
            <a:ext cx="10515600" cy="1505883"/>
          </a:xfrm>
        </p:spPr>
        <p:txBody>
          <a:bodyPr anchor="ctr">
            <a:normAutofit/>
          </a:bodyPr>
          <a:lstStyle/>
          <a:p>
            <a:r>
              <a:rPr lang="en-US" sz="5200" i="1" dirty="0"/>
              <a:t>Oxalis </a:t>
            </a:r>
            <a:r>
              <a:rPr lang="en-US" sz="5200" i="1" dirty="0" err="1"/>
              <a:t>violacea</a:t>
            </a:r>
            <a:endParaRPr lang="en-US" sz="5200" i="1" dirty="0"/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F6D96618-EECA-479B-8618-C33AC59E30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29" r="28983"/>
          <a:stretch/>
        </p:blipFill>
        <p:spPr>
          <a:xfrm>
            <a:off x="6094476" y="0"/>
            <a:ext cx="49528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089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F966E4-704F-4365-A490-1226F27F3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1" y="5149216"/>
            <a:ext cx="10515600" cy="1505883"/>
          </a:xfrm>
        </p:spPr>
        <p:txBody>
          <a:bodyPr anchor="ctr">
            <a:normAutofit/>
          </a:bodyPr>
          <a:lstStyle/>
          <a:p>
            <a:r>
              <a:rPr lang="en-US" sz="5200" i="1" dirty="0"/>
              <a:t>Penstemon </a:t>
            </a:r>
            <a:r>
              <a:rPr lang="en-US" sz="5200" i="1" dirty="0" err="1"/>
              <a:t>gracilis</a:t>
            </a:r>
            <a:endParaRPr lang="en-US" sz="5200" i="1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12DD63C-BB1C-495B-B704-DA03396893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08" r="24712"/>
          <a:stretch/>
        </p:blipFill>
        <p:spPr>
          <a:xfrm>
            <a:off x="5614220" y="0"/>
            <a:ext cx="56140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599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F966E4-704F-4365-A490-1226F27F3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1" y="5149216"/>
            <a:ext cx="10515600" cy="1505883"/>
          </a:xfrm>
        </p:spPr>
        <p:txBody>
          <a:bodyPr anchor="ctr">
            <a:normAutofit/>
          </a:bodyPr>
          <a:lstStyle/>
          <a:p>
            <a:r>
              <a:rPr lang="en-US" sz="5200" i="1" dirty="0"/>
              <a:t>Penstemon </a:t>
            </a:r>
            <a:r>
              <a:rPr lang="en-US" sz="5200" i="1" dirty="0" err="1"/>
              <a:t>grandiflorus</a:t>
            </a:r>
            <a:endParaRPr lang="en-US" sz="5200" i="1" dirty="0"/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95372619-B256-48FA-B27C-9264EB08B3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84" r="27893"/>
          <a:stretch/>
        </p:blipFill>
        <p:spPr>
          <a:xfrm>
            <a:off x="6683434" y="0"/>
            <a:ext cx="4720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04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F966E4-704F-4365-A490-1226F27F3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1" y="5149216"/>
            <a:ext cx="10515600" cy="1505883"/>
          </a:xfrm>
        </p:spPr>
        <p:txBody>
          <a:bodyPr anchor="ctr">
            <a:normAutofit/>
          </a:bodyPr>
          <a:lstStyle/>
          <a:p>
            <a:r>
              <a:rPr lang="en-US" sz="5200" i="1" dirty="0"/>
              <a:t>Ranunculus rhomboideus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35AD525-6AC5-48D8-82F0-A3EADF6516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0" r="26001"/>
          <a:stretch/>
        </p:blipFill>
        <p:spPr>
          <a:xfrm>
            <a:off x="7253837" y="53454"/>
            <a:ext cx="4935115" cy="6751091"/>
          </a:xfrm>
          <a:prstGeom prst="rect">
            <a:avLst/>
          </a:prstGeom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DDEECC1-DF61-4048-BD42-1AF389C049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016" r="27336"/>
          <a:stretch/>
        </p:blipFill>
        <p:spPr>
          <a:xfrm>
            <a:off x="198121" y="334294"/>
            <a:ext cx="3102964" cy="40008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1BA525-2293-4414-8E47-DDAF087F2F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642" r="22895"/>
          <a:stretch/>
        </p:blipFill>
        <p:spPr>
          <a:xfrm>
            <a:off x="3716158" y="334294"/>
            <a:ext cx="3537679" cy="40008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50349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40</Words>
  <Application>Microsoft Office PowerPoint</Application>
  <PresentationFormat>Widescreen</PresentationFormat>
  <Paragraphs>20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Amorpha canescens</vt:lpstr>
      <vt:lpstr>Caltha palustris</vt:lpstr>
      <vt:lpstr>Campanula rotundifolia</vt:lpstr>
      <vt:lpstr>Lithospermum canescens</vt:lpstr>
      <vt:lpstr>Oenothera nuttallii</vt:lpstr>
      <vt:lpstr>Oxalis violacea</vt:lpstr>
      <vt:lpstr>Penstemon gracilis</vt:lpstr>
      <vt:lpstr>Penstemon grandiflorus</vt:lpstr>
      <vt:lpstr>Ranunculus rhomboideus</vt:lpstr>
      <vt:lpstr>Zizia aurea</vt:lpstr>
      <vt:lpstr>Anemone canadensis</vt:lpstr>
      <vt:lpstr>Anemone patens</vt:lpstr>
      <vt:lpstr>Cerastium arvense</vt:lpstr>
      <vt:lpstr>Cypripedium candidum</vt:lpstr>
      <vt:lpstr>Oxytropis lambertii</vt:lpstr>
      <vt:lpstr>Pedicularis canadensis</vt:lpstr>
      <vt:lpstr>Rosa arkansana</vt:lpstr>
      <vt:lpstr>Sisyrinchium angustifolium</vt:lpstr>
      <vt:lpstr>Vicia americana</vt:lpstr>
      <vt:lpstr>Zigadenus elegans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Amorpha canescens</dc:title>
  <dc:creator>Emma Chandler</dc:creator>
  <cp:lastModifiedBy>Emma Chandler</cp:lastModifiedBy>
  <cp:revision>5</cp:revision>
  <dcterms:created xsi:type="dcterms:W3CDTF">2020-10-01T01:06:34Z</dcterms:created>
  <dcterms:modified xsi:type="dcterms:W3CDTF">2020-10-09T17:55:39Z</dcterms:modified>
</cp:coreProperties>
</file>