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C7CA-73B2-47A2-8EA2-D7D29AD4D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04208-B08D-4A34-94BD-B642D56DA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6BA0-A7B1-4B6C-A6B6-997C1F08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8438C-9F53-4BFF-BBDB-6672B7FE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73294-7CE5-4E03-952E-AE237FBA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2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0A19-584F-4D55-B635-728E9887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1DDFB-1C6B-47A6-A7C4-91DC63BE5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60143-9837-4C78-9488-15CDB460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D902-9912-4077-A72A-C345C617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CC10-C7B0-4C0B-9A4C-203CE6B9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5EBFC-47F1-410E-81BC-CAC04587F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40C29-56C9-45E2-83AB-62767E3A6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28CB5-0CF4-47DC-90FF-01F08374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7DE52-7753-4E85-9A34-A61185CC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2183A-6AC4-4C4A-B9E8-7285C8EE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2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CB1F-5A54-4FFE-A8A1-0CE5AD21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FBE1-9A2C-441A-A81D-7F86B18D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BC9CA-9FEC-4CFC-AAB7-C5CEEE1C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86410-ED7C-4A4E-AAA9-FF9F2266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0BABD-58D1-4A2F-98C0-0CEDF6DF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8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12F5-F31F-4B85-BEF4-47BA6D20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11102-D4F0-4A48-BBDD-117ECAC5E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E85D8-27DB-4C01-B9C5-840F1DC9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7120-D7EA-4973-B49A-B3FF32F8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F089-8BF4-4158-AA93-83F695B0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5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9C7-CC02-42CA-B1A5-8FB0BEFF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BA9B-DC97-4714-8899-787789D63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94111-3865-46AA-AEAF-969CDE006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64E3D-D8A8-41CF-91EE-B59CFA0A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C9D16-7F17-40FF-9901-0D74E81F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E3718-086B-448E-981B-0CAFE8C1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8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4C0C-BCE5-4618-BD65-5F40533A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3C40-7052-4726-9AC2-4E82AA98B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B2DDA-4E13-4C8E-9AB2-BDE53066B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6F78A-18E5-4FF6-A688-1BF6A127C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9D3BA-D22F-4F27-A61E-4DC613FC6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139E4-958A-460D-8ADC-BFE20987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3122C-F122-4655-9CE8-CF4CE2C6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7C1FE-53D3-4C77-9221-047E06EB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4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6DFC-C01C-4DF0-843F-5170E100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55" y="4909416"/>
            <a:ext cx="10515600" cy="1325563"/>
          </a:xfrm>
        </p:spPr>
        <p:txBody>
          <a:bodyPr/>
          <a:lstStyle>
            <a:lvl1pPr>
              <a:defRPr i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DC078-3AAD-4624-9136-141FD835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AC149-E4F5-48ED-9611-141561DC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25546-E503-42DF-914C-A7453B96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8E2F7-B90A-4236-967F-BC065049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101A8-9D4B-4119-BC67-9E651069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6ACE0-1F6B-490E-B54B-F9F9ED33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ACDA-F267-4D70-9E56-650EAF09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FC21-433E-4B19-89EE-42C0A988D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19932-D423-4E63-9BCC-13E87F8E0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77D2C-F611-4FD3-A0D5-60CDB9D3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A9BB9-56D0-4E12-A813-F9A1943B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10752-E107-4D04-A4C0-42795751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B57F-3C89-4CE0-B0D2-1E8E522B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F0D4D-4805-4A0E-A578-1A5FA89F0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3678E-0389-4D22-A1AF-A359CAC4C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06767-2947-414F-B4CE-201AC92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BDFCD-D2E5-40F8-9081-E4C499B9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79408-6298-4418-ABDA-650DA9FC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4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226E0-8648-400C-8BED-0BA5B390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2010-649C-4CF2-B67C-748323B2C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EFCF6-ABB1-4E46-9C26-A466FB33D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B89E2-EB15-4EB7-81DE-388F1B5969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B40A2-D917-4D53-A7B3-795F053D5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125F-BAC8-492D-AA20-1C3586E71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7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66BC57E-BFEB-49E5-B4ED-3CB99DA72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746"/>
          <a:stretch/>
        </p:blipFill>
        <p:spPr>
          <a:xfrm>
            <a:off x="6094476" y="92402"/>
            <a:ext cx="6105691" cy="6673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Amorpha </a:t>
            </a:r>
            <a:r>
              <a:rPr lang="en-US" sz="5200" i="1" dirty="0" err="1"/>
              <a:t>canescens</a:t>
            </a:r>
            <a:endParaRPr lang="en-US" sz="52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0D0EE-D07C-4681-8A0F-CC75A78E51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43" r="19999"/>
          <a:stretch/>
        </p:blipFill>
        <p:spPr>
          <a:xfrm>
            <a:off x="3425559" y="317158"/>
            <a:ext cx="3805084" cy="4099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CAF1AC-8F47-4367-9181-8305DBB95B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95" r="25906"/>
          <a:stretch/>
        </p:blipFill>
        <p:spPr>
          <a:xfrm>
            <a:off x="357894" y="317158"/>
            <a:ext cx="3067665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0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 err="1"/>
              <a:t>Zizia</a:t>
            </a:r>
            <a:r>
              <a:rPr lang="en-US" sz="5200" i="1" dirty="0"/>
              <a:t> </a:t>
            </a:r>
            <a:r>
              <a:rPr lang="en-US" sz="5200" i="1" dirty="0" err="1"/>
              <a:t>aurea</a:t>
            </a:r>
            <a:endParaRPr lang="en-US" sz="52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DCF6C-CA92-433B-8996-143B708F9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6" r="27076"/>
          <a:stretch/>
        </p:blipFill>
        <p:spPr>
          <a:xfrm>
            <a:off x="7038109" y="-47626"/>
            <a:ext cx="5153891" cy="6905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F6CBF1-0DE9-4598-8ECF-00B717AD3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60" r="12848"/>
          <a:stretch/>
        </p:blipFill>
        <p:spPr>
          <a:xfrm>
            <a:off x="117986" y="119821"/>
            <a:ext cx="3776857" cy="4665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D3041B-AEF4-447A-A3B6-DC45F4A847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63" r="8029"/>
          <a:stretch/>
        </p:blipFill>
        <p:spPr>
          <a:xfrm>
            <a:off x="4109884" y="837576"/>
            <a:ext cx="3491513" cy="385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8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5FFF-FBFC-488C-8FA8-D67177C9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4" y="5314514"/>
            <a:ext cx="10515600" cy="1325563"/>
          </a:xfrm>
        </p:spPr>
        <p:txBody>
          <a:bodyPr/>
          <a:lstStyle/>
          <a:p>
            <a:r>
              <a:rPr lang="en-US" i="1" dirty="0"/>
              <a:t>Anemone canadensis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2A66B919-3A62-4DF2-B154-2396BF85D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2" r="28454"/>
          <a:stretch/>
        </p:blipFill>
        <p:spPr>
          <a:xfrm>
            <a:off x="7264430" y="88490"/>
            <a:ext cx="492757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82F22F-7B2E-42A3-AD47-89237416B0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72" r="23264"/>
          <a:stretch/>
        </p:blipFill>
        <p:spPr>
          <a:xfrm>
            <a:off x="388374" y="599166"/>
            <a:ext cx="3274142" cy="4099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E24AEE-8788-4437-8248-5C82498D01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99" r="20154"/>
          <a:stretch/>
        </p:blipFill>
        <p:spPr>
          <a:xfrm>
            <a:off x="3753464" y="752372"/>
            <a:ext cx="3785420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0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B1CE-91B7-4599-812D-5A18BE79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9" y="5532437"/>
            <a:ext cx="10515600" cy="1325563"/>
          </a:xfrm>
        </p:spPr>
        <p:txBody>
          <a:bodyPr/>
          <a:lstStyle/>
          <a:p>
            <a:r>
              <a:rPr lang="en-US" i="1" dirty="0"/>
              <a:t>Anemone patens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EEEFD83-1CDA-4AF4-B6F7-D2A1D5CF1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1" r="27808"/>
          <a:stretch/>
        </p:blipFill>
        <p:spPr>
          <a:xfrm>
            <a:off x="7698657" y="-5651"/>
            <a:ext cx="450041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E1BA8D-B7C8-4E98-B223-51E66B385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51" r="24662"/>
          <a:stretch/>
        </p:blipFill>
        <p:spPr>
          <a:xfrm>
            <a:off x="167147" y="385984"/>
            <a:ext cx="3224981" cy="4099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50FD40-1019-44B8-B844-9456CB754D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31" r="24662"/>
          <a:stretch/>
        </p:blipFill>
        <p:spPr>
          <a:xfrm>
            <a:off x="3746090" y="385984"/>
            <a:ext cx="3352799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8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C716-7D1C-43AB-B6D0-DE3CCB3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Cerastium</a:t>
            </a:r>
            <a:r>
              <a:rPr lang="en-US" dirty="0"/>
              <a:t> </a:t>
            </a:r>
            <a:r>
              <a:rPr lang="en-US" dirty="0" err="1"/>
              <a:t>arvense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5703BF8-7B96-41B1-ABE8-12C9A796B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5" r="26131"/>
          <a:stretch/>
        </p:blipFill>
        <p:spPr>
          <a:xfrm>
            <a:off x="7025173" y="0"/>
            <a:ext cx="5166827" cy="6771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40F7E-4423-4CEE-ADA9-BAF1E4821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57" r="13315"/>
          <a:stretch/>
        </p:blipFill>
        <p:spPr>
          <a:xfrm>
            <a:off x="393290" y="266428"/>
            <a:ext cx="3179548" cy="4186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0E96C3-6D39-447F-B102-ABAA90380D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09" r="10109"/>
          <a:stretch/>
        </p:blipFill>
        <p:spPr>
          <a:xfrm>
            <a:off x="3655374" y="401344"/>
            <a:ext cx="3791361" cy="44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FCC8-FBAC-4537-A49A-1FE12FC8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Cypripedium </a:t>
            </a:r>
            <a:r>
              <a:rPr lang="en-US" dirty="0" err="1"/>
              <a:t>candidum</a:t>
            </a: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4562E98-20B0-40AC-B552-8426C0E89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4" r="28195"/>
          <a:stretch/>
        </p:blipFill>
        <p:spPr>
          <a:xfrm>
            <a:off x="7354528" y="0"/>
            <a:ext cx="466822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444519-E1D1-48D7-BB9C-5F7A0552A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23" r="17356"/>
          <a:stretch/>
        </p:blipFill>
        <p:spPr>
          <a:xfrm>
            <a:off x="427636" y="297445"/>
            <a:ext cx="3002966" cy="4314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A94143-1DB3-41CF-9B3C-CD134A5AF9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49" r="7860"/>
          <a:stretch/>
        </p:blipFill>
        <p:spPr>
          <a:xfrm>
            <a:off x="3657600" y="483615"/>
            <a:ext cx="3925546" cy="453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7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7BD3-151F-47F5-88D9-17FEB7DC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Oxytropis</a:t>
            </a:r>
            <a:r>
              <a:rPr lang="en-US" dirty="0"/>
              <a:t> </a:t>
            </a:r>
            <a:r>
              <a:rPr lang="en-US" dirty="0" err="1"/>
              <a:t>lambertii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32D3137-EB62-4399-B961-E6ED436E0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27035"/>
          <a:stretch/>
        </p:blipFill>
        <p:spPr>
          <a:xfrm>
            <a:off x="7393857" y="-147483"/>
            <a:ext cx="472924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CF813A-C95E-40BB-80B7-5CE1A705FC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39" r="26372"/>
          <a:stretch/>
        </p:blipFill>
        <p:spPr>
          <a:xfrm>
            <a:off x="599766" y="297494"/>
            <a:ext cx="3657601" cy="4919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CC46E8-D6DF-4108-8299-6E96596DC9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77" r="22641"/>
          <a:stretch/>
        </p:blipFill>
        <p:spPr>
          <a:xfrm>
            <a:off x="4257367" y="367641"/>
            <a:ext cx="3408307" cy="42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65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EAA2-69C5-4CD8-B71B-064BFB87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Pedicularis</a:t>
            </a:r>
            <a:r>
              <a:rPr lang="en-US" dirty="0"/>
              <a:t> canadensis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4CCC2A3-8DAC-4565-9A9C-9B807E24B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0" r="27550"/>
          <a:stretch/>
        </p:blipFill>
        <p:spPr>
          <a:xfrm>
            <a:off x="7551174" y="0"/>
            <a:ext cx="468347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7B0148-9863-46C5-B848-F4562CFCC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85" r="14869"/>
          <a:stretch/>
        </p:blipFill>
        <p:spPr>
          <a:xfrm>
            <a:off x="0" y="237809"/>
            <a:ext cx="3774236" cy="4747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DD9DF-3134-4A87-98F7-0DF748AEFB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93" r="8029"/>
          <a:stretch/>
        </p:blipFill>
        <p:spPr>
          <a:xfrm>
            <a:off x="3774236" y="270425"/>
            <a:ext cx="3927288" cy="464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79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DFB0-0305-4ADC-A6EC-B6F96D94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Rosa </a:t>
            </a:r>
            <a:r>
              <a:rPr lang="en-US" dirty="0" err="1"/>
              <a:t>arkansana</a:t>
            </a: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526C8DF-FAD3-4188-B0D0-FB305F5CD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5" r="27292"/>
          <a:stretch/>
        </p:blipFill>
        <p:spPr>
          <a:xfrm>
            <a:off x="7756441" y="0"/>
            <a:ext cx="448515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4A9236-7372-40EA-BC57-4611F62499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80" r="15646"/>
          <a:stretch/>
        </p:blipFill>
        <p:spPr>
          <a:xfrm>
            <a:off x="206477" y="140129"/>
            <a:ext cx="3438297" cy="4629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F7BE2-2177-420C-BF2C-7296B0482D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29" r="8495"/>
          <a:stretch/>
        </p:blipFill>
        <p:spPr>
          <a:xfrm>
            <a:off x="3644775" y="181934"/>
            <a:ext cx="4111666" cy="458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8883-5791-4212-AA15-E819B2BB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Sisyrinchium angustifolium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55563E4-311E-465C-A8AD-90759E577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8" t="1511" r="27551" b="-1511"/>
          <a:stretch/>
        </p:blipFill>
        <p:spPr>
          <a:xfrm>
            <a:off x="7245777" y="0"/>
            <a:ext cx="465296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586F98-174D-4C62-87A0-9024BC457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47" r="16578"/>
          <a:stretch/>
        </p:blipFill>
        <p:spPr>
          <a:xfrm>
            <a:off x="373626" y="264592"/>
            <a:ext cx="3220769" cy="4425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620F9-5EBC-433C-87A7-517DAD2E9A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15" r="11761"/>
          <a:stretch/>
        </p:blipFill>
        <p:spPr>
          <a:xfrm>
            <a:off x="3618719" y="301207"/>
            <a:ext cx="3627058" cy="44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31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96CD-A313-42C0-92EC-6206D139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Vicia americana</a:t>
            </a:r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B2F7E7A8-D3CC-41BD-8DBD-FB4005978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2" r="25873"/>
          <a:stretch/>
        </p:blipFill>
        <p:spPr>
          <a:xfrm>
            <a:off x="6999310" y="0"/>
            <a:ext cx="506487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B92753-3504-497A-A722-05754C518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48" r="18289"/>
          <a:stretch/>
        </p:blipFill>
        <p:spPr>
          <a:xfrm>
            <a:off x="127820" y="442452"/>
            <a:ext cx="3028335" cy="4180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29035-832E-4639-91A0-6DDE6C23C6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38" r="9895"/>
          <a:stretch/>
        </p:blipFill>
        <p:spPr>
          <a:xfrm>
            <a:off x="3329478" y="445571"/>
            <a:ext cx="3726426" cy="439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6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Caltha palustris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3CAFF-55B6-4250-93D5-F9D05D2B1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01" r="23399"/>
          <a:stretch/>
        </p:blipFill>
        <p:spPr>
          <a:xfrm>
            <a:off x="6896727" y="1"/>
            <a:ext cx="5569169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4069D-2604-4408-B802-DC44543D6F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82" r="15024"/>
          <a:stretch/>
        </p:blipFill>
        <p:spPr>
          <a:xfrm>
            <a:off x="1856" y="135143"/>
            <a:ext cx="3545568" cy="446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AB6B5-659C-4279-AA64-CAF906D4D7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1" r="5231"/>
          <a:stretch/>
        </p:blipFill>
        <p:spPr>
          <a:xfrm>
            <a:off x="3511113" y="460297"/>
            <a:ext cx="3889616" cy="411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83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8522-B911-4CF8-BBE7-38B3DA1F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Zigadenus elegans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469E4F5-AAA2-45F4-BEC4-7DB648254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6" r="25100"/>
          <a:stretch/>
        </p:blipFill>
        <p:spPr>
          <a:xfrm>
            <a:off x="6806761" y="0"/>
            <a:ext cx="538523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A72389-4845-468B-80D0-65B12646AB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15" r="14860"/>
          <a:stretch/>
        </p:blipFill>
        <p:spPr>
          <a:xfrm>
            <a:off x="481781" y="277137"/>
            <a:ext cx="3160264" cy="4097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D49045-84FF-4236-B78B-F265E82B19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09" r="8651"/>
          <a:stretch/>
        </p:blipFill>
        <p:spPr>
          <a:xfrm>
            <a:off x="3642045" y="414319"/>
            <a:ext cx="3620680" cy="39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7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9950-7C91-4D98-8D87-419E936C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Achillea millefolium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C51CF-E51C-411B-9632-32C4322D9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8" r="22650"/>
          <a:stretch/>
        </p:blipFill>
        <p:spPr>
          <a:xfrm>
            <a:off x="6697649" y="0"/>
            <a:ext cx="549435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99A08-F0A9-49F0-8C66-CE377EC67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38" r="23729"/>
          <a:stretch/>
        </p:blipFill>
        <p:spPr>
          <a:xfrm>
            <a:off x="530942" y="396617"/>
            <a:ext cx="3126658" cy="4099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40403F-920B-4FC1-90AB-1D3B223827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99" r="19844"/>
          <a:stretch/>
        </p:blipFill>
        <p:spPr>
          <a:xfrm>
            <a:off x="3156154" y="396616"/>
            <a:ext cx="3805084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2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Campanula rotundifolia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7F8CC77-9D89-49A7-A6AD-20AEA8F9D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1" r="24184"/>
          <a:stretch/>
        </p:blipFill>
        <p:spPr>
          <a:xfrm>
            <a:off x="6885433" y="0"/>
            <a:ext cx="5303519" cy="69116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83EDFF-8C05-468F-9FF0-5A333927CD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47" r="14713"/>
          <a:stretch/>
        </p:blipFill>
        <p:spPr>
          <a:xfrm>
            <a:off x="521110" y="611434"/>
            <a:ext cx="2711560" cy="3626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AF87B-6DDA-4DE3-A9C9-27409A9918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95" r="8341"/>
          <a:stretch/>
        </p:blipFill>
        <p:spPr>
          <a:xfrm>
            <a:off x="3447139" y="611434"/>
            <a:ext cx="3718857" cy="42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3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Lithospermum </a:t>
            </a:r>
            <a:r>
              <a:rPr lang="en-US" sz="5200" i="1" dirty="0" err="1"/>
              <a:t>canescens</a:t>
            </a:r>
            <a:endParaRPr lang="en-US" sz="5200" i="1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CF7C7D-FFE9-4AAE-96B4-D8E6FA381B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1" r="24253"/>
          <a:stretch/>
        </p:blipFill>
        <p:spPr>
          <a:xfrm>
            <a:off x="7110603" y="0"/>
            <a:ext cx="5078349" cy="6890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BBDF97-EE0B-4A32-B92B-B997D999F4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26" r="13314"/>
          <a:stretch/>
        </p:blipFill>
        <p:spPr>
          <a:xfrm>
            <a:off x="180337" y="202901"/>
            <a:ext cx="3338359" cy="4255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C55039-5D61-4480-8B0E-55F080D794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73" r="6786"/>
          <a:stretch/>
        </p:blipFill>
        <p:spPr>
          <a:xfrm>
            <a:off x="3431458" y="483615"/>
            <a:ext cx="3971564" cy="433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3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Oenothera </a:t>
            </a:r>
            <a:r>
              <a:rPr lang="en-US" sz="5200" i="1" dirty="0" err="1"/>
              <a:t>nuttallii</a:t>
            </a:r>
            <a:endParaRPr lang="en-US" sz="5200" i="1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C6F21FD-2E02-4CBD-BEEF-152EC6DEFC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3" r="27020"/>
          <a:stretch/>
        </p:blipFill>
        <p:spPr>
          <a:xfrm>
            <a:off x="7236140" y="-35960"/>
            <a:ext cx="495281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5C0785-D7DF-474D-89A6-65CFE1F9D6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90" r="15957"/>
          <a:stretch/>
        </p:blipFill>
        <p:spPr>
          <a:xfrm>
            <a:off x="324464" y="306634"/>
            <a:ext cx="2979175" cy="4131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CFBBA-0C89-4CA1-9D87-417CE4121E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85" r="12071"/>
          <a:stretch/>
        </p:blipFill>
        <p:spPr>
          <a:xfrm>
            <a:off x="3501761" y="483615"/>
            <a:ext cx="3682212" cy="434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2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Oxalis </a:t>
            </a:r>
            <a:r>
              <a:rPr lang="en-US" sz="5200" i="1" dirty="0" err="1"/>
              <a:t>violacea</a:t>
            </a:r>
            <a:endParaRPr lang="en-US" sz="5200" i="1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6D96618-EECA-479B-8618-C33AC59E3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9" r="28983"/>
          <a:stretch/>
        </p:blipFill>
        <p:spPr>
          <a:xfrm>
            <a:off x="7236143" y="0"/>
            <a:ext cx="495280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AA358-8D7F-4CE5-8B8B-76B9C9987D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48" r="15179"/>
          <a:stretch/>
        </p:blipFill>
        <p:spPr>
          <a:xfrm>
            <a:off x="430612" y="446992"/>
            <a:ext cx="3187460" cy="4206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AC424-9296-4531-887C-89118C4455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24" r="10824"/>
          <a:stretch/>
        </p:blipFill>
        <p:spPr>
          <a:xfrm>
            <a:off x="3981468" y="483615"/>
            <a:ext cx="3754434" cy="44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8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Penstemon </a:t>
            </a:r>
            <a:r>
              <a:rPr lang="en-US" sz="5200" i="1" dirty="0" err="1"/>
              <a:t>gracilis</a:t>
            </a:r>
            <a:endParaRPr lang="en-US" sz="5200" i="1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12DD63C-BB1C-495B-B704-DA0339689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8" r="24712"/>
          <a:stretch/>
        </p:blipFill>
        <p:spPr>
          <a:xfrm>
            <a:off x="7059709" y="11387"/>
            <a:ext cx="561407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ED3311-6103-4D9F-B522-9E7AC682C5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48" r="11242"/>
          <a:stretch/>
        </p:blipFill>
        <p:spPr>
          <a:xfrm>
            <a:off x="78658" y="11387"/>
            <a:ext cx="3834582" cy="4792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85BD7-9F16-46A2-A825-78FD3CE9D2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40" r="7874"/>
          <a:stretch/>
        </p:blipFill>
        <p:spPr>
          <a:xfrm>
            <a:off x="3392911" y="184518"/>
            <a:ext cx="4187128" cy="465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9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Penstemon </a:t>
            </a:r>
            <a:r>
              <a:rPr lang="en-US" sz="5200" i="1" dirty="0" err="1"/>
              <a:t>grandiflorus</a:t>
            </a:r>
            <a:endParaRPr lang="en-US" sz="5200" i="1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95372619-B256-48FA-B27C-9264EB08B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4" r="27893"/>
          <a:stretch/>
        </p:blipFill>
        <p:spPr>
          <a:xfrm>
            <a:off x="7468306" y="0"/>
            <a:ext cx="472064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8C9FB-F8E1-4AB6-A2A4-67BCE805A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58" r="15957"/>
          <a:stretch/>
        </p:blipFill>
        <p:spPr>
          <a:xfrm>
            <a:off x="280456" y="326298"/>
            <a:ext cx="3160322" cy="4235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D95EF4-4E60-46F2-BC17-D55AFBA34F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94" r="10051"/>
          <a:stretch/>
        </p:blipFill>
        <p:spPr>
          <a:xfrm>
            <a:off x="3559276" y="483615"/>
            <a:ext cx="4010477" cy="46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Ranunculus rhomboideus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35AD525-6AC5-48D8-82F0-A3EADF651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r="26001"/>
          <a:stretch/>
        </p:blipFill>
        <p:spPr>
          <a:xfrm>
            <a:off x="7253837" y="53454"/>
            <a:ext cx="4935115" cy="6751091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DEECC1-DF61-4048-BD42-1AF389C04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6" r="27336"/>
          <a:stretch/>
        </p:blipFill>
        <p:spPr>
          <a:xfrm>
            <a:off x="198121" y="334294"/>
            <a:ext cx="3102964" cy="40008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BA525-2293-4414-8E47-DDAF087F2F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42" r="22895"/>
          <a:stretch/>
        </p:blipFill>
        <p:spPr>
          <a:xfrm>
            <a:off x="3716158" y="334294"/>
            <a:ext cx="3537679" cy="40008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034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42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Amorpha canescens</vt:lpstr>
      <vt:lpstr>Caltha palustris</vt:lpstr>
      <vt:lpstr>Campanula rotundifolia</vt:lpstr>
      <vt:lpstr>Lithospermum canescens</vt:lpstr>
      <vt:lpstr>Oenothera nuttallii</vt:lpstr>
      <vt:lpstr>Oxalis violacea</vt:lpstr>
      <vt:lpstr>Penstemon gracilis</vt:lpstr>
      <vt:lpstr>Penstemon grandiflorus</vt:lpstr>
      <vt:lpstr>Ranunculus rhomboideus</vt:lpstr>
      <vt:lpstr>Zizia aurea</vt:lpstr>
      <vt:lpstr>Anemone canadensis</vt:lpstr>
      <vt:lpstr>Anemone patens</vt:lpstr>
      <vt:lpstr>Cerastium arvense</vt:lpstr>
      <vt:lpstr>Cypripedium candidum</vt:lpstr>
      <vt:lpstr>Oxytropis lambertii</vt:lpstr>
      <vt:lpstr>Pedicularis canadensis</vt:lpstr>
      <vt:lpstr>Rosa arkansana</vt:lpstr>
      <vt:lpstr>Sisyrinchium angustifolium</vt:lpstr>
      <vt:lpstr>Vicia americana</vt:lpstr>
      <vt:lpstr>Zigadenus elegans</vt:lpstr>
      <vt:lpstr>Achillea millefolium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Amorpha canescens</dc:title>
  <dc:creator>Emma Chandler</dc:creator>
  <cp:lastModifiedBy>Emma Chandler</cp:lastModifiedBy>
  <cp:revision>17</cp:revision>
  <dcterms:created xsi:type="dcterms:W3CDTF">2020-10-01T01:06:34Z</dcterms:created>
  <dcterms:modified xsi:type="dcterms:W3CDTF">2020-10-23T13:47:04Z</dcterms:modified>
</cp:coreProperties>
</file>