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C7CA-73B2-47A2-8EA2-D7D29AD4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4208-B08D-4A34-94BD-B642D56D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BA0-A7B1-4B6C-A6B6-997C1F0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438C-9F53-4BFF-BBDB-6672B7F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3294-7CE5-4E03-952E-AE237FB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A19-584F-4D55-B635-728E9887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DDFB-1C6B-47A6-A7C4-91DC63B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0143-9837-4C78-9488-15CDB460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D902-9912-4077-A72A-C345C6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CC10-C7B0-4C0B-9A4C-203CE6B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EBFC-47F1-410E-81BC-CAC04587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0C29-56C9-45E2-83AB-62767E3A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CB5-0CF4-47DC-90FF-01F08374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DE52-7753-4E85-9A34-A61185C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183A-6AC4-4C4A-B9E8-7285C8EE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CB1F-5A54-4FFE-A8A1-0CE5AD21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FBE1-9A2C-441A-A81D-7F86B18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C9CA-9FEC-4CFC-AAB7-C5CEEE1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6410-ED7C-4A4E-AAA9-FF9F226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BABD-58D1-4A2F-98C0-0CEDF6D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2F5-F31F-4B85-BEF4-47BA6D2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1102-D4F0-4A48-BBDD-117ECAC5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85D8-27DB-4C01-B9C5-840F1DC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120-D7EA-4973-B49A-B3FF32F8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F089-8BF4-4158-AA93-83F695B0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9C7-CC02-42CA-B1A5-8FB0BEF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BA9B-DC97-4714-8899-787789D6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4111-3865-46AA-AEAF-969CDE00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4E3D-D8A8-41CF-91EE-B59CFA0A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9D16-7F17-40FF-9901-0D74E81F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3718-086B-448E-981B-0CAFE8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C0C-BCE5-4618-BD65-5F4053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3C40-7052-4726-9AC2-4E82AA98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2DDA-4E13-4C8E-9AB2-BDE53066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6F78A-18E5-4FF6-A688-1BF6A127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D3BA-D22F-4F27-A61E-4DC613FC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39E4-958A-460D-8ADC-BFE20987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122C-F122-4655-9CE8-CF4CE2C6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7C1FE-53D3-4C77-9221-047E06E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6DFC-C01C-4DF0-843F-5170E100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5" y="4909416"/>
            <a:ext cx="10515600" cy="1325563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DC078-3AAD-4624-9136-141FD835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AC149-E4F5-48ED-9611-141561D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25546-E503-42DF-914C-A7453B9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8E2F7-B90A-4236-967F-BC065049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01A8-9D4B-4119-BC67-9E651069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ACE0-1F6B-490E-B54B-F9F9ED3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CDA-F267-4D70-9E56-650EAF0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C21-433E-4B19-89EE-42C0A988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9932-D423-4E63-9BCC-13E87F8E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7D2C-F611-4FD3-A0D5-60CDB9D3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BB9-56D0-4E12-A813-F9A194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0752-E107-4D04-A4C0-4279575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B57F-3C89-4CE0-B0D2-1E8E522B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0D4D-4805-4A0E-A578-1A5FA89F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78E-0389-4D22-A1AF-A359CAC4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6767-2947-414F-B4CE-201AC92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DFCD-D2E5-40F8-9081-E4C499B9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9408-6298-4418-ABDA-650DA9F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226E0-8648-400C-8BED-0BA5B39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010-649C-4CF2-B67C-748323B2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FCF6-ABB1-4E46-9C26-A466FB33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9E2-EB15-4EB7-81DE-388F1B5969A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40A2-D917-4D53-A7B3-795F053D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125F-BAC8-492D-AA20-1C3586E7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6BC57E-BFEB-49E5-B4ED-3CB99DA72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746"/>
          <a:stretch/>
        </p:blipFill>
        <p:spPr>
          <a:xfrm>
            <a:off x="4637118" y="184804"/>
            <a:ext cx="6105691" cy="6673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Amorpha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</p:spTree>
    <p:extLst>
      <p:ext uri="{BB962C8B-B14F-4D97-AF65-F5344CB8AC3E}">
        <p14:creationId xmlns:p14="http://schemas.microsoft.com/office/powerpoint/2010/main" val="13051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 err="1"/>
              <a:t>Zizia</a:t>
            </a:r>
            <a:r>
              <a:rPr lang="en-US" sz="5200" i="1" dirty="0"/>
              <a:t> </a:t>
            </a:r>
            <a:r>
              <a:rPr lang="en-US" sz="5200" i="1" dirty="0" err="1"/>
              <a:t>aurea</a:t>
            </a:r>
            <a:endParaRPr lang="en-US" sz="5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DCF6C-CA92-433B-8996-143B708F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r="27076"/>
          <a:stretch/>
        </p:blipFill>
        <p:spPr>
          <a:xfrm>
            <a:off x="4838006" y="0"/>
            <a:ext cx="5153891" cy="69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5FFF-FBFC-488C-8FA8-D67177C9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5314514"/>
            <a:ext cx="10515600" cy="1325563"/>
          </a:xfrm>
        </p:spPr>
        <p:txBody>
          <a:bodyPr/>
          <a:lstStyle/>
          <a:p>
            <a:r>
              <a:rPr lang="en-US" i="1" dirty="0"/>
              <a:t>Anemone canadensis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66B919-3A62-4DF2-B154-2396BF85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2" r="28454"/>
          <a:stretch/>
        </p:blipFill>
        <p:spPr>
          <a:xfrm>
            <a:off x="5879690" y="0"/>
            <a:ext cx="4927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0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B1CE-91B7-4599-812D-5A18BE79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5532437"/>
            <a:ext cx="10515600" cy="1325563"/>
          </a:xfrm>
        </p:spPr>
        <p:txBody>
          <a:bodyPr/>
          <a:lstStyle/>
          <a:p>
            <a:r>
              <a:rPr lang="en-US" i="1" dirty="0"/>
              <a:t>Anemone patens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EEEFD83-1CDA-4AF4-B6F7-D2A1D5CF1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r="27808"/>
          <a:stretch/>
        </p:blipFill>
        <p:spPr>
          <a:xfrm>
            <a:off x="7325031" y="0"/>
            <a:ext cx="4500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716-7D1C-43AB-B6D0-DE3CCB3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Cerastium</a:t>
            </a:r>
            <a:r>
              <a:rPr lang="en-US" dirty="0"/>
              <a:t> </a:t>
            </a:r>
            <a:r>
              <a:rPr lang="en-US" dirty="0" err="1"/>
              <a:t>arvense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703BF8-7B96-41B1-ABE8-12C9A796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5" r="26131"/>
          <a:stretch/>
        </p:blipFill>
        <p:spPr>
          <a:xfrm>
            <a:off x="5476568" y="86310"/>
            <a:ext cx="5166827" cy="67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FCC8-FBAC-4537-A49A-1FE12FC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Cypripedium </a:t>
            </a:r>
            <a:r>
              <a:rPr lang="en-US" dirty="0" err="1"/>
              <a:t>candidum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562E98-20B0-40AC-B552-8426C0E89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 r="28195"/>
          <a:stretch/>
        </p:blipFill>
        <p:spPr>
          <a:xfrm>
            <a:off x="6567948" y="0"/>
            <a:ext cx="466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BD3-151F-47F5-88D9-17FEB7DC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Oxytropis</a:t>
            </a:r>
            <a:r>
              <a:rPr lang="en-US" dirty="0"/>
              <a:t> </a:t>
            </a:r>
            <a:r>
              <a:rPr lang="en-US" dirty="0" err="1"/>
              <a:t>lambertii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2D3137-EB62-4399-B961-E6ED436E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27035"/>
          <a:stretch/>
        </p:blipFill>
        <p:spPr>
          <a:xfrm>
            <a:off x="5761702" y="0"/>
            <a:ext cx="472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6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EAA2-69C5-4CD8-B71B-064BFB8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Pedicularis</a:t>
            </a:r>
            <a:r>
              <a:rPr lang="en-US" dirty="0"/>
              <a:t> canadensis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CCC2A3-8DAC-4565-9A9C-9B807E24B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0" r="27550"/>
          <a:stretch/>
        </p:blipFill>
        <p:spPr>
          <a:xfrm>
            <a:off x="6017342" y="0"/>
            <a:ext cx="468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FB0-0305-4ADC-A6EC-B6F96D94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 </a:t>
            </a:r>
            <a:r>
              <a:rPr lang="en-US" dirty="0" err="1"/>
              <a:t>arkansana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526C8DF-FAD3-4188-B0D0-FB305F5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5" r="27292"/>
          <a:stretch/>
        </p:blipFill>
        <p:spPr>
          <a:xfrm>
            <a:off x="6243484" y="0"/>
            <a:ext cx="4485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8883-5791-4212-AA15-E819B2B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Sisyrinchium angustifolium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5563E4-311E-465C-A8AD-90759E57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8" t="1511" r="27551" b="-1511"/>
          <a:stretch/>
        </p:blipFill>
        <p:spPr>
          <a:xfrm>
            <a:off x="6528619" y="0"/>
            <a:ext cx="465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3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96CD-A313-42C0-92EC-6206D13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Vicia americana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B2F7E7A8-D3CC-41BD-8DBD-FB400597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5873"/>
          <a:stretch/>
        </p:blipFill>
        <p:spPr>
          <a:xfrm>
            <a:off x="5889523" y="0"/>
            <a:ext cx="5064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Caltha palustris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3CAFF-55B6-4250-93D5-F9D05D2B1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1" r="23399"/>
          <a:stretch/>
        </p:blipFill>
        <p:spPr>
          <a:xfrm>
            <a:off x="5884119" y="0"/>
            <a:ext cx="55691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522-B911-4CF8-BBE7-38B3DA1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Zigadenus elegans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69E4F5-AAA2-45F4-BEC4-7DB648254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6" r="25100"/>
          <a:stretch/>
        </p:blipFill>
        <p:spPr>
          <a:xfrm>
            <a:off x="5643715" y="0"/>
            <a:ext cx="5385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Campanula rotundifolia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F8CC77-9D89-49A7-A6AD-20AEA8F9D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1" r="24184"/>
          <a:stretch/>
        </p:blipFill>
        <p:spPr>
          <a:xfrm>
            <a:off x="6885433" y="0"/>
            <a:ext cx="5303519" cy="69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Lithospermum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CF7C7D-FFE9-4AAE-96B4-D8E6FA381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24253"/>
          <a:stretch/>
        </p:blipFill>
        <p:spPr>
          <a:xfrm>
            <a:off x="7110603" y="0"/>
            <a:ext cx="5078349" cy="68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Oenothera </a:t>
            </a:r>
            <a:r>
              <a:rPr lang="en-US" sz="5200" i="1" dirty="0" err="1"/>
              <a:t>nuttallii</a:t>
            </a:r>
            <a:endParaRPr lang="en-US" sz="5200" i="1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6F21FD-2E02-4CBD-BEEF-152EC6DE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27020"/>
          <a:stretch/>
        </p:blipFill>
        <p:spPr>
          <a:xfrm>
            <a:off x="6317671" y="0"/>
            <a:ext cx="495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Oxalis </a:t>
            </a:r>
            <a:r>
              <a:rPr lang="en-US" sz="5200" i="1" dirty="0" err="1"/>
              <a:t>violacea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96618-EECA-479B-8618-C33AC59E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r="28983"/>
          <a:stretch/>
        </p:blipFill>
        <p:spPr>
          <a:xfrm>
            <a:off x="6094476" y="0"/>
            <a:ext cx="4952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gracilis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DD63C-BB1C-495B-B704-DA033968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8" r="24712"/>
          <a:stretch/>
        </p:blipFill>
        <p:spPr>
          <a:xfrm>
            <a:off x="5614220" y="0"/>
            <a:ext cx="561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grandiflorus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372619-B256-48FA-B27C-9264EB08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r="27893"/>
          <a:stretch/>
        </p:blipFill>
        <p:spPr>
          <a:xfrm>
            <a:off x="6683434" y="0"/>
            <a:ext cx="4720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Ranunculus rhomboideus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AD525-6AC5-48D8-82F0-A3EADF651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r="26001"/>
          <a:stretch/>
        </p:blipFill>
        <p:spPr>
          <a:xfrm>
            <a:off x="6972299" y="106909"/>
            <a:ext cx="5382947" cy="67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Amorpha canescens</vt:lpstr>
      <vt:lpstr>Caltha palustris</vt:lpstr>
      <vt:lpstr>Campanula rotundifolia</vt:lpstr>
      <vt:lpstr>Lithospermum canescens</vt:lpstr>
      <vt:lpstr>Oenothera nuttallii</vt:lpstr>
      <vt:lpstr>Oxalis violacea</vt:lpstr>
      <vt:lpstr>Penstemon gracilis</vt:lpstr>
      <vt:lpstr>Penstemon grandiflorus</vt:lpstr>
      <vt:lpstr>Ranunculus rhomboideus</vt:lpstr>
      <vt:lpstr>Zizia aurea</vt:lpstr>
      <vt:lpstr>Anemone canadensis</vt:lpstr>
      <vt:lpstr>Anemone patens</vt:lpstr>
      <vt:lpstr>Cerastium arvense</vt:lpstr>
      <vt:lpstr>Cypripedium candidum</vt:lpstr>
      <vt:lpstr>Oxytropis lambertii</vt:lpstr>
      <vt:lpstr>Pedicularis canadensis</vt:lpstr>
      <vt:lpstr>Rosa arkansana</vt:lpstr>
      <vt:lpstr>Sisyrinchium angustifolium</vt:lpstr>
      <vt:lpstr>Vicia americana</vt:lpstr>
      <vt:lpstr>Zigadenus elegans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Amorpha canescens</dc:title>
  <dc:creator>Emma Chandler</dc:creator>
  <cp:lastModifiedBy>Emma Chandler</cp:lastModifiedBy>
  <cp:revision>4</cp:revision>
  <dcterms:created xsi:type="dcterms:W3CDTF">2020-10-01T01:06:34Z</dcterms:created>
  <dcterms:modified xsi:type="dcterms:W3CDTF">2020-10-08T22:59:51Z</dcterms:modified>
</cp:coreProperties>
</file>