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7" r:id="rId2"/>
    <p:sldId id="256" r:id="rId3"/>
    <p:sldId id="281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53" autoAdjust="0"/>
    <p:restoredTop sz="80835" autoAdjust="0"/>
  </p:normalViewPr>
  <p:slideViewPr>
    <p:cSldViewPr snapToGrid="0">
      <p:cViewPr varScale="1">
        <p:scale>
          <a:sx n="71" d="100"/>
          <a:sy n="71" d="100"/>
        </p:scale>
        <p:origin x="15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94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7CDD1-36F1-4D60-AF72-258B4A46E59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7C8D4-4224-4AF0-AD76-9BFEFE43C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69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AEE9C-1E22-48FF-BFC8-F772FF46DA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6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7C8D4-4224-4AF0-AD76-9BFEFE43CE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65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7C8D4-4224-4AF0-AD76-9BFEFE43CE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77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7C8D4-4224-4AF0-AD76-9BFEFE43CE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07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7C8D4-4224-4AF0-AD76-9BFEFE43CE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07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6292-C8E3-47D8-914E-4EC00D1F797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0072-5260-4B59-8F59-1EC9E93D7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0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6292-C8E3-47D8-914E-4EC00D1F797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0072-5260-4B59-8F59-1EC9E93D7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1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6292-C8E3-47D8-914E-4EC00D1F797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0072-5260-4B59-8F59-1EC9E93D7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0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6292-C8E3-47D8-914E-4EC00D1F797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0072-5260-4B59-8F59-1EC9E93D7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8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6292-C8E3-47D8-914E-4EC00D1F797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0072-5260-4B59-8F59-1EC9E93D7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2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6292-C8E3-47D8-914E-4EC00D1F797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0072-5260-4B59-8F59-1EC9E93D7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3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6292-C8E3-47D8-914E-4EC00D1F797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0072-5260-4B59-8F59-1EC9E93D7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2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6292-C8E3-47D8-914E-4EC00D1F797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0072-5260-4B59-8F59-1EC9E93D7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9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6292-C8E3-47D8-914E-4EC00D1F797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0072-5260-4B59-8F59-1EC9E93D7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0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6292-C8E3-47D8-914E-4EC00D1F797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0072-5260-4B59-8F59-1EC9E93D7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9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6292-C8E3-47D8-914E-4EC00D1F797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0072-5260-4B59-8F59-1EC9E93D7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56292-C8E3-47D8-914E-4EC00D1F797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A0072-5260-4B59-8F59-1EC9E93D7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0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 l="28125" t="28906" r="25000" b="32813"/>
          <a:stretch>
            <a:fillRect/>
          </a:stretch>
        </p:blipFill>
        <p:spPr bwMode="auto">
          <a:xfrm>
            <a:off x="2514600" y="1905000"/>
            <a:ext cx="6764694" cy="441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8251115" y="1054249"/>
            <a:ext cx="163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Schemske</a:t>
            </a:r>
            <a:r>
              <a:rPr lang="en-US" dirty="0" smtClean="0"/>
              <a:t> 1977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765" y="677732"/>
            <a:ext cx="4915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Seed set in Claytonia depends on when you flower.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943" y="238625"/>
            <a:ext cx="7207408" cy="63624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18073" y="6307282"/>
            <a:ext cx="2558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Dunnell</a:t>
            </a:r>
            <a:r>
              <a:rPr lang="en-US" dirty="0" smtClean="0"/>
              <a:t> and Travers 2011</a:t>
            </a:r>
          </a:p>
          <a:p>
            <a:r>
              <a:rPr lang="en-US" dirty="0" smtClean="0"/>
              <a:t>Am. J. Bot.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7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87" y="1209675"/>
            <a:ext cx="11990413" cy="3884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54291" y="5798127"/>
            <a:ext cx="294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Wolkovich</a:t>
            </a:r>
            <a:r>
              <a:rPr lang="en-US" dirty="0" smtClean="0"/>
              <a:t> et al. 2013, Nature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25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4598" r="17731" b="20331"/>
          <a:stretch/>
        </p:blipFill>
        <p:spPr>
          <a:xfrm>
            <a:off x="558799" y="719205"/>
            <a:ext cx="11616216" cy="54482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40091" y="6280451"/>
            <a:ext cx="294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Wolkovich</a:t>
            </a:r>
            <a:r>
              <a:rPr lang="en-US" dirty="0" smtClean="0"/>
              <a:t> et al. 2013, Nature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04291" y="257540"/>
            <a:ext cx="8738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Sensitivity to temperature decreases throughout the growing season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07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055" y="186171"/>
            <a:ext cx="5673436" cy="62198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5500" y="6406024"/>
            <a:ext cx="2541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Cook et al. 2012, </a:t>
            </a:r>
            <a:r>
              <a:rPr lang="en-US" dirty="0" err="1" smtClean="0"/>
              <a:t>Ecosyst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2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3289</TotalTime>
  <Words>57</Words>
  <Application>Microsoft Office PowerPoint</Application>
  <PresentationFormat>Widescreen</PresentationFormat>
  <Paragraphs>13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 Dakota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Travers</dc:creator>
  <cp:lastModifiedBy>Steven Travers</cp:lastModifiedBy>
  <cp:revision>71</cp:revision>
  <dcterms:created xsi:type="dcterms:W3CDTF">2021-02-02T04:48:08Z</dcterms:created>
  <dcterms:modified xsi:type="dcterms:W3CDTF">2021-02-19T04:43:18Z</dcterms:modified>
</cp:coreProperties>
</file>