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5AEE-2AFF-4541-8E77-476002726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6759B-3BF7-4EB1-8E56-6EB4D629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C1BE-2B2C-46C0-AF63-5777CF00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C1B6-41FF-45EB-B975-FF88FD7C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0F7F-831B-4ACE-B964-33E077F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6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67F7-90E5-4477-BA12-1540ADC1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A9E4-BD15-43B3-B40E-73DEDC00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6288-64DF-4F0B-A8DA-F6FFC5F6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5D4D-1212-48D1-8DA7-6958685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B26-CAC5-48C5-B793-75D43383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9EF75-10E6-4DDD-A47F-AF5975D50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F88DC-471F-4BEA-8DF8-9C82EC96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5EDA-6037-4C37-BF14-F69DCF7E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92D7-6631-439E-9D5F-AB4B32B3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3084-F062-4844-9085-40007CF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09CE-3B9B-4AE6-9981-FCFF326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F0BC-750F-4D3C-8FB2-D81A9CC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77D2-2FC0-4A23-868C-1DD5618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872F-F7E3-4273-BBDF-6A208CB0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50A3-7011-4EC7-B477-B6E53681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6140-1365-4FC0-92A1-4569E155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A480-9F1E-4B4D-A96F-3DA0EE38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7068-9230-436D-BB94-7B3DCF0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F27F-0D0B-4E55-843E-4F83C46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1BB2-496C-4820-A4CD-438218C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3C5D-FDBA-48AD-9BE7-C508495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2B9-A22C-48ED-B27F-66A617D3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E7D1-980E-4F6C-97D0-9E45974D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215B5-825A-4642-9B32-53DA74B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FFE32-D389-44ED-A7A1-AD5CD76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3393-7656-46BE-92BA-EFEDC41E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00FD-FF07-4411-BCE4-0104A302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BDC7-A9FA-4C39-8CA0-BFC9299D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F7FD2-40C5-4C34-9817-828079F15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CF558-3BC4-46FA-9036-B5967441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10D28-AC67-4978-81D4-48B8250DE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2F9BF-5284-40D8-8A14-F05E303D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6AA04-3186-4A02-BE9A-057E081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C102A-284D-44F8-ABD3-DC1B5610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26BA-D979-4B8B-851D-50A6951E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D4E4E-802C-4BA1-ADF0-100BEA0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49C3-1DF1-4EC7-AD6E-0DEFC1E1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70619-E70D-4505-AC99-6B1809D3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81076-0674-4033-A201-C52A252C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BC4E0-3DD9-4694-B19B-4591DAC3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538F0-42F8-405F-A90C-AD0A191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D70F-FB8C-4F88-B540-9F4AC670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352A-D85E-490F-8984-FDA234E8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85C7C-AA4E-44DC-B9E8-2E23A37E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6265-5331-4620-9C80-9EE20A0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5EBD-1393-42C2-BC6C-DB817DCA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B622-C6C4-4B91-8650-0BCC3C13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E47-961A-4731-A660-E725DF0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15767-1DBE-4D71-AED4-6EBB98D07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DA45F-1630-4A41-945D-4A3412AD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A57D-863A-4A79-B748-275B582E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1F74-3BE1-4FF4-A9F0-DC7BACF3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C929-BBF8-4ECE-9132-453DBE0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2EC9-4A0A-4F85-886E-A34DECA7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6C7A-3120-47C4-9C86-C3536562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A18E-0C59-4A70-B77C-7EA7C001D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CA9C-00CF-44E2-842B-F601BE5A32E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1F29-39A6-4928-BC0A-6C8FAD85F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9660-BD19-491D-8A9E-8165B305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47D9-69CC-49EF-8936-EEFD447E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2BB9F-244C-44E0-82FA-30DC483F9C00}"/>
              </a:ext>
            </a:extLst>
          </p:cNvPr>
          <p:cNvSpPr txBox="1"/>
          <p:nvPr/>
        </p:nvSpPr>
        <p:spPr>
          <a:xfrm>
            <a:off x="6900837" y="336478"/>
            <a:ext cx="4180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and total effects of mastery goals on achievement:</a:t>
            </a:r>
          </a:p>
          <a:p>
            <a:endParaRPr lang="en-US" dirty="0"/>
          </a:p>
          <a:p>
            <a:r>
              <a:rPr lang="en-US" dirty="0"/>
              <a:t>First specific indirect effect: </a:t>
            </a:r>
          </a:p>
          <a:p>
            <a:endParaRPr lang="en-US" dirty="0"/>
          </a:p>
          <a:p>
            <a:r>
              <a:rPr lang="en-US" dirty="0"/>
              <a:t>SIE1=path a*path b</a:t>
            </a:r>
          </a:p>
          <a:p>
            <a:endParaRPr lang="en-US" dirty="0"/>
          </a:p>
          <a:p>
            <a:r>
              <a:rPr lang="en-US" dirty="0"/>
              <a:t>Second specific indirect effect:</a:t>
            </a:r>
          </a:p>
          <a:p>
            <a:endParaRPr lang="en-US" dirty="0"/>
          </a:p>
          <a:p>
            <a:r>
              <a:rPr lang="en-US" dirty="0"/>
              <a:t>SIE2=path d*path e</a:t>
            </a:r>
          </a:p>
          <a:p>
            <a:endParaRPr lang="en-US" dirty="0"/>
          </a:p>
          <a:p>
            <a:r>
              <a:rPr lang="en-US" dirty="0"/>
              <a:t>Total indirect effect:</a:t>
            </a:r>
          </a:p>
          <a:p>
            <a:endParaRPr lang="en-US" dirty="0"/>
          </a:p>
          <a:p>
            <a:r>
              <a:rPr lang="en-US" dirty="0"/>
              <a:t>TIE=SIE1+SIE2</a:t>
            </a:r>
          </a:p>
          <a:p>
            <a:endParaRPr lang="en-US" dirty="0"/>
          </a:p>
          <a:p>
            <a:r>
              <a:rPr lang="en-US" dirty="0"/>
              <a:t>Total effect of mastery on achieve</a:t>
            </a:r>
          </a:p>
          <a:p>
            <a:endParaRPr lang="en-US" dirty="0"/>
          </a:p>
          <a:p>
            <a:r>
              <a:rPr lang="en-US" dirty="0"/>
              <a:t>TE=TIE + path 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34D45-3ADC-430C-BCC5-88821258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9" y="336478"/>
            <a:ext cx="6185921" cy="28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Crowson, Howard M.</dc:creator>
  <cp:lastModifiedBy>Emma Chandler</cp:lastModifiedBy>
  <cp:revision>9</cp:revision>
  <dcterms:created xsi:type="dcterms:W3CDTF">2019-09-17T18:03:19Z</dcterms:created>
  <dcterms:modified xsi:type="dcterms:W3CDTF">2020-09-10T12:53:19Z</dcterms:modified>
</cp:coreProperties>
</file>