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5D2B7-8B43-43EB-9496-2FD4EC28D717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A44D2-B205-45D0-A1AD-C4055D830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663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5D2B7-8B43-43EB-9496-2FD4EC28D717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A44D2-B205-45D0-A1AD-C4055D830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098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5D2B7-8B43-43EB-9496-2FD4EC28D717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A44D2-B205-45D0-A1AD-C4055D830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821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5D2B7-8B43-43EB-9496-2FD4EC28D717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A44D2-B205-45D0-A1AD-C4055D830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551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5D2B7-8B43-43EB-9496-2FD4EC28D717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A44D2-B205-45D0-A1AD-C4055D830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860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5D2B7-8B43-43EB-9496-2FD4EC28D717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A44D2-B205-45D0-A1AD-C4055D830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434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5D2B7-8B43-43EB-9496-2FD4EC28D717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A44D2-B205-45D0-A1AD-C4055D830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994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5D2B7-8B43-43EB-9496-2FD4EC28D717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A44D2-B205-45D0-A1AD-C4055D830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073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5D2B7-8B43-43EB-9496-2FD4EC28D717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A44D2-B205-45D0-A1AD-C4055D830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325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5D2B7-8B43-43EB-9496-2FD4EC28D717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A44D2-B205-45D0-A1AD-C4055D830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328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5D2B7-8B43-43EB-9496-2FD4EC28D717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A44D2-B205-45D0-A1AD-C4055D830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248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5D2B7-8B43-43EB-9496-2FD4EC28D717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A44D2-B205-45D0-A1AD-C4055D830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571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8152" y="218260"/>
            <a:ext cx="3676204" cy="22723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1362" y="2338558"/>
            <a:ext cx="3542749" cy="218989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2244" y="4398135"/>
            <a:ext cx="3591867" cy="222026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815840" y="300753"/>
            <a:ext cx="12972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McKinney, TX</a:t>
            </a: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5028177" y="2421051"/>
            <a:ext cx="12410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Winona, MN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69248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1693</TotalTime>
  <Words>6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North Dakota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 Travers</dc:creator>
  <cp:lastModifiedBy>Steven Travers</cp:lastModifiedBy>
  <cp:revision>4</cp:revision>
  <dcterms:created xsi:type="dcterms:W3CDTF">2021-05-26T22:50:49Z</dcterms:created>
  <dcterms:modified xsi:type="dcterms:W3CDTF">2021-05-28T03:04:47Z</dcterms:modified>
</cp:coreProperties>
</file>