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E997-8FDD-1569-15F1-4D0D5ABED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797B-F7B1-929B-158C-DB2A4E6BB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36EE-4F34-8781-84FB-B4794105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386F-3450-4901-BD6B-297499BE571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2C5E-C1D9-2BA1-F558-47A9C101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0106-EC94-5B94-9C80-034B45BD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EE2C-FED7-42C1-BB2D-FE39F001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55B1-C397-7B54-0940-18B296BA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E066A-9B00-D94F-2707-E845B3EE4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6692-C22E-27BE-C51F-A7B5DEC1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386F-3450-4901-BD6B-297499BE571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1C8A-71CA-829D-38B0-D6F10CCA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663A-5368-4FC0-20AC-EB8D0EFD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EE2C-FED7-42C1-BB2D-FE39F001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A9537-B832-C333-9E2B-7B68081D4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CDCD5-7C88-5F05-4BA0-796FD1C99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2AE16-8302-0049-C04B-82B2818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386F-3450-4901-BD6B-297499BE571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7CC1-7C4E-0BEE-541D-B38ED9C2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797AF-AABC-932E-AB8A-8852F633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EE2C-FED7-42C1-BB2D-FE39F001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AA4F-8D41-9708-1219-6C496307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B81E-BDC1-8696-A5CB-1A7565B4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8940D-B9C3-A285-AC1E-A63C1133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386F-3450-4901-BD6B-297499BE571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E638F-C2D1-EFCF-A73D-7110F5A9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46E8F-9D3F-8850-4555-9D7C3602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EE2C-FED7-42C1-BB2D-FE39F001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5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D84C-9297-CA8B-F23F-8E1E356A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D918A-2287-FD75-BA20-44613B18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24BD-8EBB-E3F4-4E6D-3DADA7C7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386F-3450-4901-BD6B-297499BE571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CC5D-3AB3-BD45-8D7F-F76F87E9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61D21-3FDA-E4C0-F5E3-302BC425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EE2C-FED7-42C1-BB2D-FE39F001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57D5-4F7C-8ED0-55F4-0F442DF5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410F-D113-7800-A640-60C683713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8A4C0-1E15-DFD8-6F93-35A974035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4F80-D602-9E6E-0235-3093FC3B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386F-3450-4901-BD6B-297499BE571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20E3F-AEDA-0D50-3D71-BB8C877E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2DA98-5CE8-EFC3-0A10-4A862BD1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EE2C-FED7-42C1-BB2D-FE39F001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3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8095-CC8F-0AA8-4E11-DAB21251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BF4DF-2E36-D0F1-B7AE-141966F4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A105C-D4E7-B264-AC13-7CCAC626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98CCD-2163-B67B-C82F-8A2B6E001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75B5F-8499-D1B8-E76A-5B9C9E796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F9C33-7233-52FE-B500-68060E9A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386F-3450-4901-BD6B-297499BE571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234F3-A21E-02CA-8004-ECF38249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6A1D9-B621-AAD6-20F6-3A643C4C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EE2C-FED7-42C1-BB2D-FE39F001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3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53E9-FB92-12CD-780A-DBBEC2AF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8DD80-D43C-22F2-88E1-B36CF8D1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386F-3450-4901-BD6B-297499BE571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706AC-102A-5E03-EAE3-53795EF6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8999F-F4BB-C0FB-2181-63B07EF4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EE2C-FED7-42C1-BB2D-FE39F001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686CA-426A-9F58-ECF8-37746DEA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386F-3450-4901-BD6B-297499BE571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DF8E-E38A-BC0A-A092-F12A0932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6BE12-7349-BBFE-7AFB-65EA0EA7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EE2C-FED7-42C1-BB2D-FE39F001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BE58-CC21-011C-F0EA-9FE41A70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4592-476F-8F82-F2A1-B99D15B9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F3023-8DC0-29A9-BE4A-976AFB11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8B3F2-8FF7-9D93-2D80-CCF64144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386F-3450-4901-BD6B-297499BE571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71358-41D8-4B89-39B5-62FE80C9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47200-C550-BE4D-5350-4E393C84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EE2C-FED7-42C1-BB2D-FE39F001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6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92B7-E628-EF56-FE7B-81C9FF6F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85AF1-37DE-5E06-105D-DB8A5D818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4FD2B-639E-2372-68D4-3B293FBBE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CAF66-18ED-B800-6B12-E1B28E09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386F-3450-4901-BD6B-297499BE571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9D9F9-F500-D1D9-D23C-E97B2DA4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C20BF-EEE4-CCEA-EDF5-0C0CC9E1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EE2C-FED7-42C1-BB2D-FE39F001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5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7870B-599F-454D-73B5-8410F50C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8C22-11E5-3370-B64B-AA9C4BAA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C54A-FB68-DEA1-86D5-836D0DE88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A386F-3450-4901-BD6B-297499BE571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3292-95BA-A6F5-A18C-EEE65402B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8EB1-FD09-7314-718B-23AB02734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EE2C-FED7-42C1-BB2D-FE39F001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8EDBD4-2E61-916F-D951-E99EE2B69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013"/>
            <a:ext cx="12192000" cy="386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6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DB09442-B1B5-4ED1-06AC-8A73F9D1871C}"/>
              </a:ext>
            </a:extLst>
          </p:cNvPr>
          <p:cNvGrpSpPr/>
          <p:nvPr/>
        </p:nvGrpSpPr>
        <p:grpSpPr>
          <a:xfrm>
            <a:off x="1283368" y="1203158"/>
            <a:ext cx="4058653" cy="4251158"/>
            <a:chOff x="1283368" y="1203158"/>
            <a:chExt cx="4058653" cy="425115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51035C-72A4-81A2-4DE7-6FC3CCF0EC88}"/>
                </a:ext>
              </a:extLst>
            </p:cNvPr>
            <p:cNvGrpSpPr/>
            <p:nvPr/>
          </p:nvGrpSpPr>
          <p:grpSpPr>
            <a:xfrm>
              <a:off x="1283368" y="1203158"/>
              <a:ext cx="4058653" cy="4251158"/>
              <a:chOff x="1283368" y="1203158"/>
              <a:chExt cx="4058653" cy="425115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1F4665E-22E5-E488-429C-44FE11A316F9}"/>
                  </a:ext>
                </a:extLst>
              </p:cNvPr>
              <p:cNvCxnSpPr/>
              <p:nvPr/>
            </p:nvCxnSpPr>
            <p:spPr>
              <a:xfrm>
                <a:off x="1283368" y="1203158"/>
                <a:ext cx="0" cy="425115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8F3A580-1EC0-C7CC-8CA2-1CE0D2162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3368" y="5454316"/>
                <a:ext cx="4058653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FC937A-6CA3-1DBD-0929-A8925BB6ACD5}"/>
                </a:ext>
              </a:extLst>
            </p:cNvPr>
            <p:cNvGrpSpPr/>
            <p:nvPr/>
          </p:nvGrpSpPr>
          <p:grpSpPr>
            <a:xfrm>
              <a:off x="1916349" y="1293605"/>
              <a:ext cx="2818461" cy="3615617"/>
              <a:chOff x="1916349" y="1293605"/>
              <a:chExt cx="2818461" cy="361561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6561BA-8569-11D3-924D-FDD10CE35A20}"/>
                  </a:ext>
                </a:extLst>
              </p:cNvPr>
              <p:cNvSpPr/>
              <p:nvPr/>
            </p:nvSpPr>
            <p:spPr>
              <a:xfrm>
                <a:off x="1916349" y="1682885"/>
                <a:ext cx="1089498" cy="1225685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AEC1D52-794E-83C6-D14E-B58C61627351}"/>
                  </a:ext>
                </a:extLst>
              </p:cNvPr>
              <p:cNvSpPr/>
              <p:nvPr/>
            </p:nvSpPr>
            <p:spPr>
              <a:xfrm>
                <a:off x="3638827" y="2769141"/>
                <a:ext cx="1089498" cy="1750801"/>
              </a:xfrm>
              <a:prstGeom prst="rect">
                <a:avLst/>
              </a:prstGeom>
              <a:solidFill>
                <a:srgbClr val="0070C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1163035-9AA4-B0B2-1490-7909A33882C4}"/>
                  </a:ext>
                </a:extLst>
              </p:cNvPr>
              <p:cNvCxnSpPr/>
              <p:nvPr/>
            </p:nvCxnSpPr>
            <p:spPr>
              <a:xfrm>
                <a:off x="1916349" y="2247089"/>
                <a:ext cx="1089498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F346150-A6B4-5B99-B635-5906E070E249}"/>
                  </a:ext>
                </a:extLst>
              </p:cNvPr>
              <p:cNvCxnSpPr/>
              <p:nvPr/>
            </p:nvCxnSpPr>
            <p:spPr>
              <a:xfrm>
                <a:off x="3645312" y="3800272"/>
                <a:ext cx="1089498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3964E3-31D5-75B9-BBCB-96DCA54DA8F8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2461098" y="1293605"/>
                <a:ext cx="0" cy="38928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B3BD71C-814D-1D79-3BC7-9A91C9EE0C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0009" y="2908570"/>
                <a:ext cx="0" cy="38928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143122E-4EF4-0D65-E5E2-DC728E055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3576" y="2379861"/>
                <a:ext cx="0" cy="38928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4D6FDBC-DD99-4797-DFB3-DBEB92BD1B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3576" y="4519942"/>
                <a:ext cx="0" cy="38928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2BEB94-11B4-7424-76FD-B233A0E1C5E2}"/>
              </a:ext>
            </a:extLst>
          </p:cNvPr>
          <p:cNvGrpSpPr/>
          <p:nvPr/>
        </p:nvGrpSpPr>
        <p:grpSpPr>
          <a:xfrm>
            <a:off x="6756798" y="1203158"/>
            <a:ext cx="4058653" cy="4251158"/>
            <a:chOff x="1283368" y="1203158"/>
            <a:chExt cx="4058653" cy="425115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02731C-AAB3-8696-D96B-3C9DE40CBA95}"/>
                </a:ext>
              </a:extLst>
            </p:cNvPr>
            <p:cNvCxnSpPr/>
            <p:nvPr/>
          </p:nvCxnSpPr>
          <p:spPr>
            <a:xfrm>
              <a:off x="1283368" y="1203158"/>
              <a:ext cx="0" cy="425115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9C63AB-9657-ED48-C20B-94FB2CDAE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68" y="5454316"/>
              <a:ext cx="405865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52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DA2DC78-C19E-FD44-FD24-4AAC56B61C27}"/>
              </a:ext>
            </a:extLst>
          </p:cNvPr>
          <p:cNvGrpSpPr/>
          <p:nvPr/>
        </p:nvGrpSpPr>
        <p:grpSpPr>
          <a:xfrm>
            <a:off x="1776237" y="1203158"/>
            <a:ext cx="4058653" cy="4251158"/>
            <a:chOff x="1776237" y="1203158"/>
            <a:chExt cx="4058653" cy="42511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C441E4B-90F8-4497-EFE4-B23BC730ECF6}"/>
                </a:ext>
              </a:extLst>
            </p:cNvPr>
            <p:cNvGrpSpPr/>
            <p:nvPr/>
          </p:nvGrpSpPr>
          <p:grpSpPr>
            <a:xfrm>
              <a:off x="1776237" y="1203158"/>
              <a:ext cx="4058653" cy="4251158"/>
              <a:chOff x="1283368" y="1203158"/>
              <a:chExt cx="4058653" cy="425115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137EF1C-AF2D-CAAD-02B6-4DF36E1B7FD8}"/>
                  </a:ext>
                </a:extLst>
              </p:cNvPr>
              <p:cNvCxnSpPr/>
              <p:nvPr/>
            </p:nvCxnSpPr>
            <p:spPr>
              <a:xfrm>
                <a:off x="1283368" y="1203158"/>
                <a:ext cx="0" cy="425115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C3F2936-DD6E-6FF7-8185-0CDC290CF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3368" y="5454316"/>
                <a:ext cx="4058653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843C4AE-04FE-0074-C068-C7AF70E14224}"/>
                </a:ext>
              </a:extLst>
            </p:cNvPr>
            <p:cNvCxnSpPr/>
            <p:nvPr/>
          </p:nvCxnSpPr>
          <p:spPr>
            <a:xfrm>
              <a:off x="2431915" y="3005847"/>
              <a:ext cx="300584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5860C04-0330-EA44-F4B9-97CB5BCDECDF}"/>
                </a:ext>
              </a:extLst>
            </p:cNvPr>
            <p:cNvCxnSpPr>
              <a:cxnSpLocks/>
            </p:cNvCxnSpPr>
            <p:nvPr/>
          </p:nvCxnSpPr>
          <p:spPr>
            <a:xfrm>
              <a:off x="2431915" y="2653604"/>
              <a:ext cx="3005847" cy="2025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B109D5-7ACF-C506-22E1-B5BF7CCEF01B}"/>
              </a:ext>
            </a:extLst>
          </p:cNvPr>
          <p:cNvGrpSpPr/>
          <p:nvPr/>
        </p:nvGrpSpPr>
        <p:grpSpPr>
          <a:xfrm>
            <a:off x="6588186" y="1135064"/>
            <a:ext cx="4058653" cy="4251158"/>
            <a:chOff x="1776237" y="1203158"/>
            <a:chExt cx="4058653" cy="425115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2C686C-6F2B-608D-AAB0-F9FEAADB4FBA}"/>
                </a:ext>
              </a:extLst>
            </p:cNvPr>
            <p:cNvGrpSpPr/>
            <p:nvPr/>
          </p:nvGrpSpPr>
          <p:grpSpPr>
            <a:xfrm>
              <a:off x="1776237" y="1203158"/>
              <a:ext cx="4058653" cy="4251158"/>
              <a:chOff x="1283368" y="1203158"/>
              <a:chExt cx="4058653" cy="425115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E493D5A-E275-9B15-1D3D-801475912E6E}"/>
                  </a:ext>
                </a:extLst>
              </p:cNvPr>
              <p:cNvCxnSpPr/>
              <p:nvPr/>
            </p:nvCxnSpPr>
            <p:spPr>
              <a:xfrm>
                <a:off x="1283368" y="1203158"/>
                <a:ext cx="0" cy="425115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47476A0-64FE-D663-99ED-B786FA5AC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3368" y="5454316"/>
                <a:ext cx="4058653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C44CAC-38D6-9E9F-F363-FAD6CD7FF86B}"/>
                </a:ext>
              </a:extLst>
            </p:cNvPr>
            <p:cNvCxnSpPr>
              <a:cxnSpLocks/>
            </p:cNvCxnSpPr>
            <p:nvPr/>
          </p:nvCxnSpPr>
          <p:spPr>
            <a:xfrm>
              <a:off x="2431915" y="2801566"/>
              <a:ext cx="3005846" cy="20136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4CCCAB-7D5D-CA4D-8AF9-9E402CD91B7A}"/>
                </a:ext>
              </a:extLst>
            </p:cNvPr>
            <p:cNvCxnSpPr>
              <a:cxnSpLocks/>
            </p:cNvCxnSpPr>
            <p:nvPr/>
          </p:nvCxnSpPr>
          <p:spPr>
            <a:xfrm>
              <a:off x="2431915" y="2384131"/>
              <a:ext cx="3005847" cy="2025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39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B9EE2B-D0FC-D11B-FF46-8F3F9038C9F7}"/>
              </a:ext>
            </a:extLst>
          </p:cNvPr>
          <p:cNvGrpSpPr/>
          <p:nvPr/>
        </p:nvGrpSpPr>
        <p:grpSpPr>
          <a:xfrm>
            <a:off x="6568730" y="1303421"/>
            <a:ext cx="4058653" cy="4251158"/>
            <a:chOff x="1776237" y="1203158"/>
            <a:chExt cx="4058653" cy="4251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E20C62B-A42C-4682-B554-DE25785F608C}"/>
                </a:ext>
              </a:extLst>
            </p:cNvPr>
            <p:cNvGrpSpPr/>
            <p:nvPr/>
          </p:nvGrpSpPr>
          <p:grpSpPr>
            <a:xfrm>
              <a:off x="1776237" y="1203158"/>
              <a:ext cx="4058653" cy="4251158"/>
              <a:chOff x="1283368" y="1203158"/>
              <a:chExt cx="4058653" cy="425115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47A1146-4FED-1D0C-19A4-1312506C6CD9}"/>
                  </a:ext>
                </a:extLst>
              </p:cNvPr>
              <p:cNvCxnSpPr/>
              <p:nvPr/>
            </p:nvCxnSpPr>
            <p:spPr>
              <a:xfrm>
                <a:off x="1283368" y="1203158"/>
                <a:ext cx="0" cy="425115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7327D75-D71A-07B4-2E57-C01AC7757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3368" y="5454316"/>
                <a:ext cx="4058653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7568C3F-EBA6-A853-8794-2193FDA5F0F2}"/>
                </a:ext>
              </a:extLst>
            </p:cNvPr>
            <p:cNvCxnSpPr>
              <a:cxnSpLocks/>
            </p:cNvCxnSpPr>
            <p:nvPr/>
          </p:nvCxnSpPr>
          <p:spPr>
            <a:xfrm>
              <a:off x="2431915" y="3570051"/>
              <a:ext cx="300584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F7A1224-0999-6E26-F49F-407194552C45}"/>
                </a:ext>
              </a:extLst>
            </p:cNvPr>
            <p:cNvCxnSpPr>
              <a:cxnSpLocks/>
            </p:cNvCxnSpPr>
            <p:nvPr/>
          </p:nvCxnSpPr>
          <p:spPr>
            <a:xfrm>
              <a:off x="2431915" y="2919152"/>
              <a:ext cx="300584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672FF6-A66B-246A-5C51-0577D66DBD0A}"/>
              </a:ext>
            </a:extLst>
          </p:cNvPr>
          <p:cNvCxnSpPr>
            <a:cxnSpLocks/>
          </p:cNvCxnSpPr>
          <p:nvPr/>
        </p:nvCxnSpPr>
        <p:spPr>
          <a:xfrm>
            <a:off x="1676399" y="3326604"/>
            <a:ext cx="2204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4FE8BE-50B8-FEA3-9D1E-EF843EDD4D54}"/>
              </a:ext>
            </a:extLst>
          </p:cNvPr>
          <p:cNvCxnSpPr>
            <a:cxnSpLocks/>
          </p:cNvCxnSpPr>
          <p:nvPr/>
        </p:nvCxnSpPr>
        <p:spPr>
          <a:xfrm>
            <a:off x="1676399" y="3123177"/>
            <a:ext cx="2010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6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Chandler, Emma</dc:creator>
  <cp:lastModifiedBy>Emma Chandler</cp:lastModifiedBy>
  <cp:revision>2</cp:revision>
  <dcterms:created xsi:type="dcterms:W3CDTF">2024-01-31T02:24:44Z</dcterms:created>
  <dcterms:modified xsi:type="dcterms:W3CDTF">2024-02-04T22:44:33Z</dcterms:modified>
</cp:coreProperties>
</file>