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7EB9-2AAF-C9A7-6ACC-CA92530EA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AB84-8C4A-1442-1D7C-4A4F898CC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CB53-EA3C-037F-DC51-8CD0283A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977D-53B7-E4CD-52F6-AF6B9C0E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B70F-441B-0981-2C90-6D96F896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171D-C462-FFA7-375C-FCA74AEC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C72A-2A8D-B9C2-317F-65817D14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A6ED-740F-FC18-9513-5FC7609F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2FB3-3DE8-3E42-D2C8-B7F6A55E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1D4E-2848-DFE1-F9E7-1FA43947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001F1-3826-4865-7600-F306E00B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5AC34-9DBE-B765-99FD-4C72FDB8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6DE0-3E8F-695B-E3EC-3794BB4B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D3FE-E6D8-F7D6-F557-B31A7521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C67D-C9D2-8A43-8E96-F89C565D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294B-02A4-E3CD-ECC2-2D8F698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3EDE-5EB7-EDF5-B8B7-F8C5882C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E3A6-316E-656F-3590-DF844B08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078C-DE21-A282-F2B8-9507192C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E49E-7D59-DBB5-668D-B61B048B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8CA-8325-776E-E451-ADE7FC99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6554-DA97-13F6-CCB0-0E6964C0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B7D7-0BFE-06E7-013D-402CCDB2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1106-EB14-61D8-59D0-A9FCEBE4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F6DF-0ADE-67EA-FFDE-EB993AA6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FBB-249D-F89F-519C-BF696521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797D-693B-F62C-C7DB-FE6C8C99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BB87-E558-B5D8-92EE-2AD571B4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3FCA-7CC4-CC0C-5E38-72AED6C9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1C0F-88A2-6BDB-FA52-2B7E786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5E92-E9F8-C819-57DF-3438489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9AB-115C-B7CC-2E05-31BE8138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00EF-C750-8635-D15C-FFAD8B6F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84CB-DA99-F23B-7105-B145A44C7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78C09-8FEC-9B51-83B2-8C7B1B0A6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E2AD-F841-92AC-43F9-E92533972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630E-FB07-5DD4-E2C5-D8EB1E9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2E26E-A8E9-1841-38F4-9914B352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BBAE3-4A81-0239-197B-054AE63D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1C06-772C-E205-D144-5B63BDDF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F408-ACC1-A972-0C5B-8D476C78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0585-129C-90CC-9C48-B790432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216D-7C56-4218-02C0-F4726AE3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0ACC-3B0C-D260-2195-5533EA43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B7486-B25D-D7B2-A3F9-653E228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14F9-77E8-3E15-9D26-C2073FAD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FB5-55E7-7F76-7E4D-6BBE52A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3332-E237-3BEF-5E90-6C379712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6042-EA0C-542D-6D9B-00E968CD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9F80-84E3-27CE-CF80-928A44DA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4FA6-6F8F-E380-AD73-04398A98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29D2-E1E4-ED18-44A8-41EAC2FA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955-FABB-CE35-2070-D0F07134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DD5AC-A79F-308E-C911-90831786B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D71E-2EE9-AC37-38A0-4A458AB3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5C62-A429-F880-D7A6-9877BD9E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B5B2-A7A3-9DA8-C575-811108B8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DDC4-23E6-477F-33C5-121315A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9EDCE-E2C9-EA51-C227-D66E3C1A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501F-DD33-8583-FBB8-A39428BC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AC7E-C0D2-4FBE-6482-26EFA89B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4F55-9B83-459D-AAEE-908F73F3272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4635-708C-7C7B-BE7A-020E9E4AE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32EB-1731-E392-C1A5-CD1770583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A688-2646-4F73-A1DB-865878E3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, map&#10;&#10;Description automatically generated">
            <a:extLst>
              <a:ext uri="{FF2B5EF4-FFF2-40B4-BE49-F238E27FC236}">
                <a16:creationId xmlns:a16="http://schemas.microsoft.com/office/drawing/2014/main" id="{543BE852-910A-D581-C9C5-E6A73FEB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AAA047B-52F5-DADC-9681-11A9BCE7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4250CD-BF13-18BE-CF6D-CEA0484C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12" y="224512"/>
            <a:ext cx="6408975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931B40-1A66-A764-7BA2-87E2DCAB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79" y="1105885"/>
            <a:ext cx="9815241" cy="42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3D0BB67B-530C-4212-7AEC-EBA0C4C8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3" y="634972"/>
            <a:ext cx="8049076" cy="4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FEF0470-5717-8476-B36E-5B58D87E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39" y="719457"/>
            <a:ext cx="7586721" cy="5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Chandler</dc:creator>
  <cp:lastModifiedBy>Emma Chandler</cp:lastModifiedBy>
  <cp:revision>1</cp:revision>
  <dcterms:created xsi:type="dcterms:W3CDTF">2023-01-20T18:17:42Z</dcterms:created>
  <dcterms:modified xsi:type="dcterms:W3CDTF">2023-01-20T18:40:38Z</dcterms:modified>
</cp:coreProperties>
</file>