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6" r:id="rId5"/>
    <p:sldId id="260" r:id="rId6"/>
    <p:sldId id="261" r:id="rId7"/>
    <p:sldId id="263" r:id="rId8"/>
    <p:sldId id="25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7EB9-2AAF-C9A7-6ACC-CA92530EA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7AB84-8C4A-1442-1D7C-4A4F898CC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CB53-EA3C-037F-DC51-8CD0283A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4F55-9B83-459D-AAEE-908F73F3272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E977D-53B7-E4CD-52F6-AF6B9C0E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FB70F-441B-0981-2C90-6D96F896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171D-C462-FFA7-375C-FCA74AEC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5C72A-2A8D-B9C2-317F-65817D148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9A6ED-740F-FC18-9513-5FC7609F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4F55-9B83-459D-AAEE-908F73F3272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E2FB3-3DE8-3E42-D2C8-B7F6A55E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01D4E-2848-DFE1-F9E7-1FA43947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7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001F1-3826-4865-7600-F306E00BA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5AC34-9DBE-B765-99FD-4C72FDB84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C6DE0-3E8F-695B-E3EC-3794BB4B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4F55-9B83-459D-AAEE-908F73F3272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D3FE-E6D8-F7D6-F557-B31A7521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C67D-C9D2-8A43-8E96-F89C565D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6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294B-02A4-E3CD-ECC2-2D8F6987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3EDE-5EB7-EDF5-B8B7-F8C5882C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FE3A6-316E-656F-3590-DF844B08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4F55-9B83-459D-AAEE-908F73F3272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5078C-DE21-A282-F2B8-9507192C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AE49E-7D59-DBB5-668D-B61B048B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B8CA-8325-776E-E451-ADE7FC99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26554-DA97-13F6-CCB0-0E6964C05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B7D7-0BFE-06E7-013D-402CCDB2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4F55-9B83-459D-AAEE-908F73F3272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D1106-EB14-61D8-59D0-A9FCEBE4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1F6DF-0ADE-67EA-FFDE-EB993AA6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9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0FBB-249D-F89F-519C-BF696521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A797D-693B-F62C-C7DB-FE6C8C99D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DBB87-E558-B5D8-92EE-2AD571B41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3FCA-7CC4-CC0C-5E38-72AED6C9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4F55-9B83-459D-AAEE-908F73F3272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31C0F-88A2-6BDB-FA52-2B7E786F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D5E92-E9F8-C819-57DF-3438489F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D9AB-115C-B7CC-2E05-31BE8138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C00EF-C750-8635-D15C-FFAD8B6FB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B84CB-DA99-F23B-7105-B145A44C7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78C09-8FEC-9B51-83B2-8C7B1B0A6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1E2AD-F841-92AC-43F9-E92533972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6630E-FB07-5DD4-E2C5-D8EB1E9E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4F55-9B83-459D-AAEE-908F73F3272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2E26E-A8E9-1841-38F4-9914B352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BBAE3-4A81-0239-197B-054AE63D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6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1C06-772C-E205-D144-5B63BDDF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DF408-ACC1-A972-0C5B-8D476C78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4F55-9B83-459D-AAEE-908F73F3272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D0585-129C-90CC-9C48-B790432E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F216D-7C56-4218-02C0-F4726AE3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1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70ACC-3B0C-D260-2195-5533EA43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4F55-9B83-459D-AAEE-908F73F3272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B7486-B25D-D7B2-A3F9-653E2280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814F9-77E8-3E15-9D26-C2073FAD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3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9FB5-55E7-7F76-7E4D-6BBE52AC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3332-E237-3BEF-5E90-6C3797128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36042-EA0C-542D-6D9B-00E968CDF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49F80-84E3-27CE-CF80-928A44DA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4F55-9B83-459D-AAEE-908F73F3272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C4FA6-6F8F-E380-AD73-04398A98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429D2-E1E4-ED18-44A8-41EAC2FA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7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A955-FABB-CE35-2070-D0F07134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DD5AC-A79F-308E-C911-90831786B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5D71E-2EE9-AC37-38A0-4A458AB32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75C62-A429-F880-D7A6-9877BD9E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4F55-9B83-459D-AAEE-908F73F3272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CB5B2-A7A3-9DA8-C575-811108B8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1DDC4-23E6-477F-33C5-121315A0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9EDCE-E2C9-EA51-C227-D66E3C1A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B501F-DD33-8583-FBB8-A39428BC3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0AC7E-C0D2-4FBE-6482-26EFA89B0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64F55-9B83-459D-AAEE-908F73F3272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4635-708C-7C7B-BE7A-020E9E4AE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32EB-1731-E392-C1A5-CD1770583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4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901017F-A93F-E14E-F626-80638697F533}"/>
              </a:ext>
            </a:extLst>
          </p:cNvPr>
          <p:cNvGrpSpPr/>
          <p:nvPr/>
        </p:nvGrpSpPr>
        <p:grpSpPr>
          <a:xfrm>
            <a:off x="658448" y="786267"/>
            <a:ext cx="9955160" cy="5614219"/>
            <a:chOff x="629265" y="757084"/>
            <a:chExt cx="9955160" cy="561421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1705B8C-CD73-507E-E275-70D9789D95FD}"/>
                </a:ext>
              </a:extLst>
            </p:cNvPr>
            <p:cNvGrpSpPr/>
            <p:nvPr/>
          </p:nvGrpSpPr>
          <p:grpSpPr>
            <a:xfrm>
              <a:off x="629265" y="757084"/>
              <a:ext cx="7875638" cy="5614219"/>
              <a:chOff x="629265" y="757084"/>
              <a:chExt cx="7875638" cy="5614219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F28BD36F-B7CD-6075-2CCD-36FE929B84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6240" t="11183" r="5021" b="18710"/>
              <a:stretch/>
            </p:blipFill>
            <p:spPr>
              <a:xfrm>
                <a:off x="629265" y="766916"/>
                <a:ext cx="7875638" cy="4807974"/>
              </a:xfrm>
              <a:prstGeom prst="rect">
                <a:avLst/>
              </a:prstGeom>
            </p:spPr>
          </p:pic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1E33B6FB-6B5B-D05B-7711-742C461825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67670" t="82796" b="5735"/>
              <a:stretch/>
            </p:blipFill>
            <p:spPr>
              <a:xfrm>
                <a:off x="629266" y="4822872"/>
                <a:ext cx="2743200" cy="752018"/>
              </a:xfrm>
              <a:prstGeom prst="rect">
                <a:avLst/>
              </a:prstGeom>
            </p:spPr>
          </p:pic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3661478-DB13-5374-7732-9EBF8CDE4C2D}"/>
                  </a:ext>
                </a:extLst>
              </p:cNvPr>
              <p:cNvSpPr/>
              <p:nvPr/>
            </p:nvSpPr>
            <p:spPr>
              <a:xfrm>
                <a:off x="2733368" y="3667433"/>
                <a:ext cx="3352800" cy="2703870"/>
              </a:xfrm>
              <a:custGeom>
                <a:avLst/>
                <a:gdLst>
                  <a:gd name="connsiteX0" fmla="*/ 58993 w 3352800"/>
                  <a:gd name="connsiteY0" fmla="*/ 383458 h 2939845"/>
                  <a:gd name="connsiteX1" fmla="*/ 3352800 w 3352800"/>
                  <a:gd name="connsiteY1" fmla="*/ 0 h 2939845"/>
                  <a:gd name="connsiteX2" fmla="*/ 3352800 w 3352800"/>
                  <a:gd name="connsiteY2" fmla="*/ 2939845 h 2939845"/>
                  <a:gd name="connsiteX3" fmla="*/ 0 w 3352800"/>
                  <a:gd name="connsiteY3" fmla="*/ 580103 h 2939845"/>
                  <a:gd name="connsiteX4" fmla="*/ 88490 w 3352800"/>
                  <a:gd name="connsiteY4" fmla="*/ 491612 h 2939845"/>
                  <a:gd name="connsiteX5" fmla="*/ 58993 w 3352800"/>
                  <a:gd name="connsiteY5" fmla="*/ 383458 h 2939845"/>
                  <a:gd name="connsiteX0" fmla="*/ 58993 w 3352800"/>
                  <a:gd name="connsiteY0" fmla="*/ 393290 h 2949677"/>
                  <a:gd name="connsiteX1" fmla="*/ 3352800 w 3352800"/>
                  <a:gd name="connsiteY1" fmla="*/ 0 h 2949677"/>
                  <a:gd name="connsiteX2" fmla="*/ 3352800 w 3352800"/>
                  <a:gd name="connsiteY2" fmla="*/ 2949677 h 2949677"/>
                  <a:gd name="connsiteX3" fmla="*/ 0 w 3352800"/>
                  <a:gd name="connsiteY3" fmla="*/ 589935 h 2949677"/>
                  <a:gd name="connsiteX4" fmla="*/ 88490 w 3352800"/>
                  <a:gd name="connsiteY4" fmla="*/ 501444 h 2949677"/>
                  <a:gd name="connsiteX5" fmla="*/ 58993 w 3352800"/>
                  <a:gd name="connsiteY5" fmla="*/ 393290 h 2949677"/>
                  <a:gd name="connsiteX0" fmla="*/ 58993 w 3352800"/>
                  <a:gd name="connsiteY0" fmla="*/ 393290 h 2959509"/>
                  <a:gd name="connsiteX1" fmla="*/ 3352800 w 3352800"/>
                  <a:gd name="connsiteY1" fmla="*/ 0 h 2959509"/>
                  <a:gd name="connsiteX2" fmla="*/ 3352800 w 3352800"/>
                  <a:gd name="connsiteY2" fmla="*/ 2959509 h 2959509"/>
                  <a:gd name="connsiteX3" fmla="*/ 0 w 3352800"/>
                  <a:gd name="connsiteY3" fmla="*/ 589935 h 2959509"/>
                  <a:gd name="connsiteX4" fmla="*/ 88490 w 3352800"/>
                  <a:gd name="connsiteY4" fmla="*/ 501444 h 2959509"/>
                  <a:gd name="connsiteX5" fmla="*/ 58993 w 3352800"/>
                  <a:gd name="connsiteY5" fmla="*/ 393290 h 2959509"/>
                  <a:gd name="connsiteX0" fmla="*/ 58993 w 3352800"/>
                  <a:gd name="connsiteY0" fmla="*/ 393290 h 2703870"/>
                  <a:gd name="connsiteX1" fmla="*/ 3352800 w 3352800"/>
                  <a:gd name="connsiteY1" fmla="*/ 0 h 2703870"/>
                  <a:gd name="connsiteX2" fmla="*/ 3342968 w 3352800"/>
                  <a:gd name="connsiteY2" fmla="*/ 2703870 h 2703870"/>
                  <a:gd name="connsiteX3" fmla="*/ 0 w 3352800"/>
                  <a:gd name="connsiteY3" fmla="*/ 589935 h 2703870"/>
                  <a:gd name="connsiteX4" fmla="*/ 88490 w 3352800"/>
                  <a:gd name="connsiteY4" fmla="*/ 501444 h 2703870"/>
                  <a:gd name="connsiteX5" fmla="*/ 58993 w 3352800"/>
                  <a:gd name="connsiteY5" fmla="*/ 393290 h 27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52800" h="2703870">
                    <a:moveTo>
                      <a:pt x="58993" y="393290"/>
                    </a:moveTo>
                    <a:lnTo>
                      <a:pt x="3352800" y="0"/>
                    </a:lnTo>
                    <a:cubicBezTo>
                      <a:pt x="3349523" y="901290"/>
                      <a:pt x="3346245" y="1802580"/>
                      <a:pt x="3342968" y="2703870"/>
                    </a:cubicBezTo>
                    <a:lnTo>
                      <a:pt x="0" y="589935"/>
                    </a:lnTo>
                    <a:lnTo>
                      <a:pt x="88490" y="501444"/>
                    </a:lnTo>
                    <a:lnTo>
                      <a:pt x="58993" y="39329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5A6ECE-8BA3-A99E-ADAC-833BCC37D8C5}"/>
                  </a:ext>
                </a:extLst>
              </p:cNvPr>
              <p:cNvSpPr/>
              <p:nvPr/>
            </p:nvSpPr>
            <p:spPr>
              <a:xfrm>
                <a:off x="3529781" y="757084"/>
                <a:ext cx="3588774" cy="2428568"/>
              </a:xfrm>
              <a:custGeom>
                <a:avLst/>
                <a:gdLst>
                  <a:gd name="connsiteX0" fmla="*/ 0 w 3588774"/>
                  <a:gd name="connsiteY0" fmla="*/ 973393 h 2428568"/>
                  <a:gd name="connsiteX1" fmla="*/ 98322 w 3588774"/>
                  <a:gd name="connsiteY1" fmla="*/ 1061884 h 2428568"/>
                  <a:gd name="connsiteX2" fmla="*/ 58993 w 3588774"/>
                  <a:gd name="connsiteY2" fmla="*/ 1219200 h 2428568"/>
                  <a:gd name="connsiteX3" fmla="*/ 3588774 w 3588774"/>
                  <a:gd name="connsiteY3" fmla="*/ 2428568 h 2428568"/>
                  <a:gd name="connsiteX4" fmla="*/ 3588774 w 3588774"/>
                  <a:gd name="connsiteY4" fmla="*/ 0 h 2428568"/>
                  <a:gd name="connsiteX5" fmla="*/ 0 w 3588774"/>
                  <a:gd name="connsiteY5" fmla="*/ 973393 h 2428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88774" h="2428568">
                    <a:moveTo>
                      <a:pt x="0" y="973393"/>
                    </a:moveTo>
                    <a:lnTo>
                      <a:pt x="98322" y="1061884"/>
                    </a:lnTo>
                    <a:lnTo>
                      <a:pt x="58993" y="1219200"/>
                    </a:lnTo>
                    <a:lnTo>
                      <a:pt x="3588774" y="2428568"/>
                    </a:lnTo>
                    <a:lnTo>
                      <a:pt x="3588774" y="0"/>
                    </a:lnTo>
                    <a:lnTo>
                      <a:pt x="0" y="973393"/>
                    </a:lnTo>
                    <a:close/>
                  </a:path>
                </a:pathLst>
              </a:custGeom>
              <a:solidFill>
                <a:schemeClr val="accent5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0933E33-C69C-D976-5135-DC5C0FB82D2B}"/>
                </a:ext>
              </a:extLst>
            </p:cNvPr>
            <p:cNvGrpSpPr/>
            <p:nvPr/>
          </p:nvGrpSpPr>
          <p:grpSpPr>
            <a:xfrm>
              <a:off x="7118555" y="757084"/>
              <a:ext cx="3465870" cy="2425745"/>
              <a:chOff x="2340077" y="953729"/>
              <a:chExt cx="3465870" cy="2425745"/>
            </a:xfrm>
          </p:grpSpPr>
          <p:pic>
            <p:nvPicPr>
              <p:cNvPr id="39" name="Picture 38" descr="Map&#10;&#10;Description automatically generated">
                <a:extLst>
                  <a:ext uri="{FF2B5EF4-FFF2-40B4-BE49-F238E27FC236}">
                    <a16:creationId xmlns:a16="http://schemas.microsoft.com/office/drawing/2014/main" id="{6E3DDB6A-0776-F04F-F652-474A84C860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15" t="11433" r="18889" b="34722"/>
              <a:stretch/>
            </p:blipFill>
            <p:spPr>
              <a:xfrm>
                <a:off x="2340077" y="953730"/>
                <a:ext cx="3451123" cy="242574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40" name="Picture 39" descr="Map&#10;&#10;Description automatically generated">
                <a:extLst>
                  <a:ext uri="{FF2B5EF4-FFF2-40B4-BE49-F238E27FC236}">
                    <a16:creationId xmlns:a16="http://schemas.microsoft.com/office/drawing/2014/main" id="{4FD6372C-B1FA-1451-101F-7E5BD98102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10" t="83307" r="4300" b="6064"/>
              <a:stretch/>
            </p:blipFill>
            <p:spPr>
              <a:xfrm>
                <a:off x="4203288" y="953729"/>
                <a:ext cx="1602659" cy="478818"/>
              </a:xfrm>
              <a:prstGeom prst="rect">
                <a:avLst/>
              </a:prstGeom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70D4993-CF46-6117-DED3-65AA8FE89057}"/>
                </a:ext>
              </a:extLst>
            </p:cNvPr>
            <p:cNvGrpSpPr/>
            <p:nvPr/>
          </p:nvGrpSpPr>
          <p:grpSpPr>
            <a:xfrm>
              <a:off x="6086168" y="3664610"/>
              <a:ext cx="2487561" cy="2694039"/>
              <a:chOff x="6086168" y="3664610"/>
              <a:chExt cx="2487561" cy="2694039"/>
            </a:xfrm>
          </p:grpSpPr>
          <p:pic>
            <p:nvPicPr>
              <p:cNvPr id="42" name="Picture 41" descr="Diagram, map&#10;&#10;Description automatically generated">
                <a:extLst>
                  <a:ext uri="{FF2B5EF4-FFF2-40B4-BE49-F238E27FC236}">
                    <a16:creationId xmlns:a16="http://schemas.microsoft.com/office/drawing/2014/main" id="{189CD6F8-E2B1-EEB8-5E7D-61231C0448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40" t="23435" r="35423" b="23116"/>
              <a:stretch/>
            </p:blipFill>
            <p:spPr>
              <a:xfrm>
                <a:off x="6086168" y="3664610"/>
                <a:ext cx="2487561" cy="269403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43" name="Picture 42" descr="Diagram, map&#10;&#10;Description automatically generated">
                <a:extLst>
                  <a:ext uri="{FF2B5EF4-FFF2-40B4-BE49-F238E27FC236}">
                    <a16:creationId xmlns:a16="http://schemas.microsoft.com/office/drawing/2014/main" id="{C10CA7C7-C7FA-4030-7D5F-E95FD970C2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119" t="83224" r="4598" b="5267"/>
              <a:stretch/>
            </p:blipFill>
            <p:spPr>
              <a:xfrm>
                <a:off x="6794089" y="5763795"/>
                <a:ext cx="1779640" cy="5801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6639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09E6C1E-7233-7AB4-F38D-29109B5A39D1}"/>
              </a:ext>
            </a:extLst>
          </p:cNvPr>
          <p:cNvGrpSpPr/>
          <p:nvPr/>
        </p:nvGrpSpPr>
        <p:grpSpPr>
          <a:xfrm>
            <a:off x="619433" y="515565"/>
            <a:ext cx="11361693" cy="6131928"/>
            <a:chOff x="619433" y="515565"/>
            <a:chExt cx="11361693" cy="613192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F28BD36F-B7CD-6075-2CCD-36FE929B8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240" t="11183" r="5021" b="20426"/>
            <a:stretch/>
          </p:blipFill>
          <p:spPr>
            <a:xfrm>
              <a:off x="629265" y="766916"/>
              <a:ext cx="7875638" cy="4690301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E33B6FB-6B5B-D05B-7711-742C461825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67670" t="82796" b="5735"/>
            <a:stretch/>
          </p:blipFill>
          <p:spPr>
            <a:xfrm>
              <a:off x="619433" y="5599182"/>
              <a:ext cx="2743200" cy="752018"/>
            </a:xfrm>
            <a:prstGeom prst="rect">
              <a:avLst/>
            </a:prstGeom>
          </p:spPr>
        </p:pic>
        <p:pic>
          <p:nvPicPr>
            <p:cNvPr id="7" name="Picture 6" descr="Diagram, map&#10;&#10;Description automatically generated">
              <a:extLst>
                <a:ext uri="{FF2B5EF4-FFF2-40B4-BE49-F238E27FC236}">
                  <a16:creationId xmlns:a16="http://schemas.microsoft.com/office/drawing/2014/main" id="{8DCE6C51-8421-0C0A-4F7B-1F131985B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22" t="24170" r="39222" b="31308"/>
            <a:stretch/>
          </p:blipFill>
          <p:spPr>
            <a:xfrm>
              <a:off x="6096000" y="3594160"/>
              <a:ext cx="2587557" cy="305333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8" name="Picture 7" descr="Diagram, map&#10;&#10;Description automatically generated">
              <a:extLst>
                <a:ext uri="{FF2B5EF4-FFF2-40B4-BE49-F238E27FC236}">
                  <a16:creationId xmlns:a16="http://schemas.microsoft.com/office/drawing/2014/main" id="{0C642524-AE0D-517E-25A3-F825185123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49" t="83310" b="5626"/>
            <a:stretch/>
          </p:blipFill>
          <p:spPr>
            <a:xfrm>
              <a:off x="9145418" y="5754821"/>
              <a:ext cx="2835708" cy="758758"/>
            </a:xfrm>
            <a:prstGeom prst="rect">
              <a:avLst/>
            </a:prstGeom>
          </p:spPr>
        </p:pic>
        <p:pic>
          <p:nvPicPr>
            <p:cNvPr id="18" name="Picture 17" descr="Map&#10;&#10;Description automatically generated">
              <a:extLst>
                <a:ext uri="{FF2B5EF4-FFF2-40B4-BE49-F238E27FC236}">
                  <a16:creationId xmlns:a16="http://schemas.microsoft.com/office/drawing/2014/main" id="{3FF7FD22-8271-3EA2-67CF-6494F503D2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5" t="19166" r="39556" b="39766"/>
            <a:stretch/>
          </p:blipFill>
          <p:spPr>
            <a:xfrm>
              <a:off x="7180058" y="515566"/>
              <a:ext cx="2722699" cy="281636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1" name="Picture 20" descr="Map&#10;&#10;Description automatically generated">
              <a:extLst>
                <a:ext uri="{FF2B5EF4-FFF2-40B4-BE49-F238E27FC236}">
                  <a16:creationId xmlns:a16="http://schemas.microsoft.com/office/drawing/2014/main" id="{465239D7-E493-0331-1FA2-FBA2CFCF52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49" t="83073" b="5154"/>
            <a:stretch/>
          </p:blipFill>
          <p:spPr>
            <a:xfrm>
              <a:off x="9145418" y="3429000"/>
              <a:ext cx="2835708" cy="807396"/>
            </a:xfrm>
            <a:prstGeom prst="rect">
              <a:avLst/>
            </a:prstGeom>
          </p:spPr>
        </p:pic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42F0B8F-8BA9-6727-A917-2BBAEFE0B3A2}"/>
                </a:ext>
              </a:extLst>
            </p:cNvPr>
            <p:cNvSpPr/>
            <p:nvPr/>
          </p:nvSpPr>
          <p:spPr>
            <a:xfrm>
              <a:off x="3529780" y="515565"/>
              <a:ext cx="3650278" cy="2816368"/>
            </a:xfrm>
            <a:custGeom>
              <a:avLst/>
              <a:gdLst>
                <a:gd name="connsiteX0" fmla="*/ 0 w 3588774"/>
                <a:gd name="connsiteY0" fmla="*/ 973393 h 2428568"/>
                <a:gd name="connsiteX1" fmla="*/ 98322 w 3588774"/>
                <a:gd name="connsiteY1" fmla="*/ 1061884 h 2428568"/>
                <a:gd name="connsiteX2" fmla="*/ 58993 w 3588774"/>
                <a:gd name="connsiteY2" fmla="*/ 1219200 h 2428568"/>
                <a:gd name="connsiteX3" fmla="*/ 3588774 w 3588774"/>
                <a:gd name="connsiteY3" fmla="*/ 2428568 h 2428568"/>
                <a:gd name="connsiteX4" fmla="*/ 3588774 w 3588774"/>
                <a:gd name="connsiteY4" fmla="*/ 0 h 2428568"/>
                <a:gd name="connsiteX5" fmla="*/ 0 w 3588774"/>
                <a:gd name="connsiteY5" fmla="*/ 973393 h 2428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8774" h="2428568">
                  <a:moveTo>
                    <a:pt x="0" y="973393"/>
                  </a:moveTo>
                  <a:lnTo>
                    <a:pt x="98322" y="1061884"/>
                  </a:lnTo>
                  <a:lnTo>
                    <a:pt x="58993" y="1219200"/>
                  </a:lnTo>
                  <a:lnTo>
                    <a:pt x="3588774" y="2428568"/>
                  </a:lnTo>
                  <a:lnTo>
                    <a:pt x="3588774" y="0"/>
                  </a:lnTo>
                  <a:lnTo>
                    <a:pt x="0" y="973393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2693893-CED0-FF18-0EBD-FBF89C9C3E8D}"/>
                </a:ext>
              </a:extLst>
            </p:cNvPr>
            <p:cNvSpPr/>
            <p:nvPr/>
          </p:nvSpPr>
          <p:spPr>
            <a:xfrm>
              <a:off x="2762551" y="3594159"/>
              <a:ext cx="3333449" cy="3053333"/>
            </a:xfrm>
            <a:custGeom>
              <a:avLst/>
              <a:gdLst>
                <a:gd name="connsiteX0" fmla="*/ 58993 w 3352800"/>
                <a:gd name="connsiteY0" fmla="*/ 383458 h 2939845"/>
                <a:gd name="connsiteX1" fmla="*/ 3352800 w 3352800"/>
                <a:gd name="connsiteY1" fmla="*/ 0 h 2939845"/>
                <a:gd name="connsiteX2" fmla="*/ 3352800 w 3352800"/>
                <a:gd name="connsiteY2" fmla="*/ 2939845 h 2939845"/>
                <a:gd name="connsiteX3" fmla="*/ 0 w 3352800"/>
                <a:gd name="connsiteY3" fmla="*/ 580103 h 2939845"/>
                <a:gd name="connsiteX4" fmla="*/ 88490 w 3352800"/>
                <a:gd name="connsiteY4" fmla="*/ 491612 h 2939845"/>
                <a:gd name="connsiteX5" fmla="*/ 58993 w 3352800"/>
                <a:gd name="connsiteY5" fmla="*/ 383458 h 2939845"/>
                <a:gd name="connsiteX0" fmla="*/ 58993 w 3352800"/>
                <a:gd name="connsiteY0" fmla="*/ 393290 h 2949677"/>
                <a:gd name="connsiteX1" fmla="*/ 3352800 w 3352800"/>
                <a:gd name="connsiteY1" fmla="*/ 0 h 2949677"/>
                <a:gd name="connsiteX2" fmla="*/ 3352800 w 3352800"/>
                <a:gd name="connsiteY2" fmla="*/ 2949677 h 2949677"/>
                <a:gd name="connsiteX3" fmla="*/ 0 w 3352800"/>
                <a:gd name="connsiteY3" fmla="*/ 589935 h 2949677"/>
                <a:gd name="connsiteX4" fmla="*/ 88490 w 3352800"/>
                <a:gd name="connsiteY4" fmla="*/ 501444 h 2949677"/>
                <a:gd name="connsiteX5" fmla="*/ 58993 w 3352800"/>
                <a:gd name="connsiteY5" fmla="*/ 393290 h 2949677"/>
                <a:gd name="connsiteX0" fmla="*/ 58993 w 3352800"/>
                <a:gd name="connsiteY0" fmla="*/ 393290 h 2959509"/>
                <a:gd name="connsiteX1" fmla="*/ 3352800 w 3352800"/>
                <a:gd name="connsiteY1" fmla="*/ 0 h 2959509"/>
                <a:gd name="connsiteX2" fmla="*/ 3352800 w 3352800"/>
                <a:gd name="connsiteY2" fmla="*/ 2959509 h 2959509"/>
                <a:gd name="connsiteX3" fmla="*/ 0 w 3352800"/>
                <a:gd name="connsiteY3" fmla="*/ 589935 h 2959509"/>
                <a:gd name="connsiteX4" fmla="*/ 88490 w 3352800"/>
                <a:gd name="connsiteY4" fmla="*/ 501444 h 2959509"/>
                <a:gd name="connsiteX5" fmla="*/ 58993 w 3352800"/>
                <a:gd name="connsiteY5" fmla="*/ 393290 h 2959509"/>
                <a:gd name="connsiteX0" fmla="*/ 58993 w 3352800"/>
                <a:gd name="connsiteY0" fmla="*/ 393290 h 2703870"/>
                <a:gd name="connsiteX1" fmla="*/ 3352800 w 3352800"/>
                <a:gd name="connsiteY1" fmla="*/ 0 h 2703870"/>
                <a:gd name="connsiteX2" fmla="*/ 3342968 w 3352800"/>
                <a:gd name="connsiteY2" fmla="*/ 2703870 h 2703870"/>
                <a:gd name="connsiteX3" fmla="*/ 0 w 3352800"/>
                <a:gd name="connsiteY3" fmla="*/ 589935 h 2703870"/>
                <a:gd name="connsiteX4" fmla="*/ 88490 w 3352800"/>
                <a:gd name="connsiteY4" fmla="*/ 501444 h 2703870"/>
                <a:gd name="connsiteX5" fmla="*/ 58993 w 3352800"/>
                <a:gd name="connsiteY5" fmla="*/ 393290 h 27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800" h="2703870">
                  <a:moveTo>
                    <a:pt x="58993" y="393290"/>
                  </a:moveTo>
                  <a:lnTo>
                    <a:pt x="3352800" y="0"/>
                  </a:lnTo>
                  <a:cubicBezTo>
                    <a:pt x="3349523" y="901290"/>
                    <a:pt x="3346245" y="1802580"/>
                    <a:pt x="3342968" y="2703870"/>
                  </a:cubicBezTo>
                  <a:lnTo>
                    <a:pt x="0" y="589935"/>
                  </a:lnTo>
                  <a:lnTo>
                    <a:pt x="88490" y="501444"/>
                  </a:lnTo>
                  <a:lnTo>
                    <a:pt x="58993" y="393290"/>
                  </a:lnTo>
                  <a:close/>
                </a:path>
              </a:pathLst>
            </a:cu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93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28BD36F-B7CD-6075-2CCD-36FE929B8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240" t="11183" r="5021" b="20426"/>
          <a:stretch/>
        </p:blipFill>
        <p:spPr>
          <a:xfrm>
            <a:off x="629265" y="766916"/>
            <a:ext cx="7875638" cy="46903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E33B6FB-6B5B-D05B-7711-742C461825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7670" t="82796" b="5735"/>
          <a:stretch/>
        </p:blipFill>
        <p:spPr>
          <a:xfrm>
            <a:off x="619433" y="5599182"/>
            <a:ext cx="2743200" cy="75201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B7DF72-6724-A427-79ED-5CE7FB312D08}"/>
              </a:ext>
            </a:extLst>
          </p:cNvPr>
          <p:cNvCxnSpPr>
            <a:cxnSpLocks/>
          </p:cNvCxnSpPr>
          <p:nvPr/>
        </p:nvCxnSpPr>
        <p:spPr>
          <a:xfrm flipV="1">
            <a:off x="3510116" y="515566"/>
            <a:ext cx="3640706" cy="11165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84049A-B37F-EA4F-D9BB-F27788189751}"/>
              </a:ext>
            </a:extLst>
          </p:cNvPr>
          <p:cNvCxnSpPr>
            <a:cxnSpLocks/>
          </p:cNvCxnSpPr>
          <p:nvPr/>
        </p:nvCxnSpPr>
        <p:spPr>
          <a:xfrm>
            <a:off x="3510116" y="2012791"/>
            <a:ext cx="3669941" cy="1319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F300E4-0FEE-D1CD-C259-98EE512C47C2}"/>
              </a:ext>
            </a:extLst>
          </p:cNvPr>
          <p:cNvCxnSpPr>
            <a:cxnSpLocks/>
          </p:cNvCxnSpPr>
          <p:nvPr/>
        </p:nvCxnSpPr>
        <p:spPr>
          <a:xfrm flipV="1">
            <a:off x="2809569" y="3571203"/>
            <a:ext cx="3286431" cy="46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3C41B1-F930-102B-C697-875B101686C6}"/>
              </a:ext>
            </a:extLst>
          </p:cNvPr>
          <p:cNvCxnSpPr>
            <a:cxnSpLocks/>
          </p:cNvCxnSpPr>
          <p:nvPr/>
        </p:nvCxnSpPr>
        <p:spPr>
          <a:xfrm>
            <a:off x="2809569" y="4296697"/>
            <a:ext cx="3286431" cy="2327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iagram, map&#10;&#10;Description automatically generated">
            <a:extLst>
              <a:ext uri="{FF2B5EF4-FFF2-40B4-BE49-F238E27FC236}">
                <a16:creationId xmlns:a16="http://schemas.microsoft.com/office/drawing/2014/main" id="{8DCE6C51-8421-0C0A-4F7B-1F131985BE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2" t="24170" r="39222" b="31308"/>
          <a:stretch/>
        </p:blipFill>
        <p:spPr>
          <a:xfrm>
            <a:off x="6096000" y="3594160"/>
            <a:ext cx="2587557" cy="30533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Diagram, map&#10;&#10;Description automatically generated">
            <a:extLst>
              <a:ext uri="{FF2B5EF4-FFF2-40B4-BE49-F238E27FC236}">
                <a16:creationId xmlns:a16="http://schemas.microsoft.com/office/drawing/2014/main" id="{0C642524-AE0D-517E-25A3-F825185123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49" t="83310" b="5626"/>
          <a:stretch/>
        </p:blipFill>
        <p:spPr>
          <a:xfrm>
            <a:off x="9145418" y="5754821"/>
            <a:ext cx="2835708" cy="758758"/>
          </a:xfrm>
          <a:prstGeom prst="rect">
            <a:avLst/>
          </a:prstGeom>
        </p:spPr>
      </p:pic>
      <p:pic>
        <p:nvPicPr>
          <p:cNvPr id="18" name="Picture 17" descr="Map&#10;&#10;Description automatically generated">
            <a:extLst>
              <a:ext uri="{FF2B5EF4-FFF2-40B4-BE49-F238E27FC236}">
                <a16:creationId xmlns:a16="http://schemas.microsoft.com/office/drawing/2014/main" id="{3FF7FD22-8271-3EA2-67CF-6494F503D2E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5" t="19166" r="39556" b="39766"/>
          <a:stretch/>
        </p:blipFill>
        <p:spPr>
          <a:xfrm>
            <a:off x="7180058" y="515566"/>
            <a:ext cx="2722699" cy="28163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Picture 20" descr="Map&#10;&#10;Description automatically generated">
            <a:extLst>
              <a:ext uri="{FF2B5EF4-FFF2-40B4-BE49-F238E27FC236}">
                <a16:creationId xmlns:a16="http://schemas.microsoft.com/office/drawing/2014/main" id="{465239D7-E493-0331-1FA2-FBA2CFCF52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49" t="83073" b="5154"/>
          <a:stretch/>
        </p:blipFill>
        <p:spPr>
          <a:xfrm>
            <a:off x="9145418" y="3429000"/>
            <a:ext cx="2835708" cy="8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5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iagram, map&#10;&#10;Description automatically generated">
            <a:extLst>
              <a:ext uri="{FF2B5EF4-FFF2-40B4-BE49-F238E27FC236}">
                <a16:creationId xmlns:a16="http://schemas.microsoft.com/office/drawing/2014/main" id="{543BE852-910A-D581-C9C5-E6A73FEB3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2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AAAA047B-52F5-DADC-9681-11A9BCE74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A6BF5FE5-2ADE-7915-A803-4DEFE12A32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5" t="83259" r="4209" b="4889"/>
          <a:stretch/>
        </p:blipFill>
        <p:spPr>
          <a:xfrm>
            <a:off x="9278768" y="1361440"/>
            <a:ext cx="2509521" cy="812800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B4E7F9A3-4D61-9B0C-D56D-734D82A39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71" y="15240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4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84250CD-BF13-18BE-CF6D-CEA0484CB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512" y="224512"/>
            <a:ext cx="6408975" cy="64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2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5A931B40-1A66-A764-7BA2-87E2DCAB1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79" y="1105885"/>
            <a:ext cx="9815241" cy="422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9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3D0BB67B-530C-4212-7AEC-EBA0C4C87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873" y="634972"/>
            <a:ext cx="8049076" cy="49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9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AFEF0470-5717-8476-B36E-5B58D87EC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39" y="719457"/>
            <a:ext cx="7586721" cy="54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8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Chandler</dc:creator>
  <cp:lastModifiedBy>Emma Chandler</cp:lastModifiedBy>
  <cp:revision>4</cp:revision>
  <dcterms:created xsi:type="dcterms:W3CDTF">2023-01-20T18:17:42Z</dcterms:created>
  <dcterms:modified xsi:type="dcterms:W3CDTF">2023-02-21T23:47:18Z</dcterms:modified>
</cp:coreProperties>
</file>