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0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5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03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68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82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00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74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76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0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0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5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0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6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6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6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DA14-C74C-41CE-B73E-C255FDFD41B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8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DADA14-C74C-41CE-B73E-C255FDFD41B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EBC5FB-8753-43BF-83B6-C741A7F5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3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A0990-34CA-4384-B437-D924B2A4E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CrispyCantaloupes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676BA-8CD9-41CB-8230-E494068EC5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Sprint- 1  Demo</a:t>
            </a:r>
          </a:p>
        </p:txBody>
      </p:sp>
    </p:spTree>
    <p:extLst>
      <p:ext uri="{BB962C8B-B14F-4D97-AF65-F5344CB8AC3E}">
        <p14:creationId xmlns:p14="http://schemas.microsoft.com/office/powerpoint/2010/main" val="17352097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4AF2-1AD6-4DD8-9FE1-61BCDE4A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a Player I want to sign-in so that I can play a game of checkers.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7F28-8062-49B1-88A0-CA585F3AF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Acceptance Criteria</a:t>
            </a:r>
          </a:p>
          <a:p>
            <a:r>
              <a:rPr lang="en-US" dirty="0"/>
              <a:t>Given that I have not yet signed in when I see the Home page then I must see a means to sign-in. (such as a link or button) </a:t>
            </a:r>
            <a:br>
              <a:rPr lang="en-US" dirty="0"/>
            </a:br>
            <a:endParaRPr lang="en-US" dirty="0"/>
          </a:p>
          <a:p>
            <a:r>
              <a:rPr lang="en-US" dirty="0"/>
              <a:t>Given that I am not signed-in when I do click on the sign-in link then I expect to be taken to the </a:t>
            </a:r>
            <a:r>
              <a:rPr lang="en-US" dirty="0" err="1"/>
              <a:t>Signin</a:t>
            </a:r>
            <a:r>
              <a:rPr lang="en-US" dirty="0"/>
              <a:t> page, with a means to enter a player name.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Given that no one else is using my name when I enter my name in the sign-in form and click the Sign-in button then I expect system to reserve my name and navigate back to the Home page. </a:t>
            </a:r>
          </a:p>
        </p:txBody>
      </p:sp>
    </p:spTree>
    <p:extLst>
      <p:ext uri="{BB962C8B-B14F-4D97-AF65-F5344CB8AC3E}">
        <p14:creationId xmlns:p14="http://schemas.microsoft.com/office/powerpoint/2010/main" val="73538599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F0796-12C9-4191-8775-9080FDA74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2385"/>
            <a:ext cx="10515600" cy="5794578"/>
          </a:xfrm>
        </p:spPr>
        <p:txBody>
          <a:bodyPr/>
          <a:lstStyle/>
          <a:p>
            <a:r>
              <a:rPr lang="en-US" dirty="0"/>
              <a:t>Given that no one else is using my name when I enter a name with a double quote (`"`) then I expect the system to reject this name and return the sign-in form.  (Note: double quote is not a valid character in a Player's name.) </a:t>
            </a:r>
          </a:p>
          <a:p>
            <a:r>
              <a:rPr lang="en-US" dirty="0"/>
              <a:t>Given that someone else with my name has signed-in when I enter my name in the sign-in form then I expect the system to reject my sign-in and return the sign-in form.  I can then choose a different user name. </a:t>
            </a:r>
          </a:p>
          <a:p>
            <a:r>
              <a:rPr lang="en-US" dirty="0"/>
              <a:t>Given that I have signed in when I see the Home page then I must see a means to sign-out. (such as a link or button)  Thus the sign-in and sign-out links need to alternate and never been seen together or not at all. </a:t>
            </a:r>
          </a:p>
        </p:txBody>
      </p:sp>
    </p:spTree>
    <p:extLst>
      <p:ext uri="{BB962C8B-B14F-4D97-AF65-F5344CB8AC3E}">
        <p14:creationId xmlns:p14="http://schemas.microsoft.com/office/powerpoint/2010/main" val="195480098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EAEE8-7C7D-4089-B628-C4EF9623A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2385"/>
            <a:ext cx="10515600" cy="5794578"/>
          </a:xfrm>
        </p:spPr>
        <p:txBody>
          <a:bodyPr/>
          <a:lstStyle/>
          <a:p>
            <a:r>
              <a:rPr lang="en-US" dirty="0"/>
              <a:t>Given that I am signed-in when I click on the sign-out link then I expect the system to sign me out, release my name for use by other users, and then return me to the Home page. </a:t>
            </a:r>
          </a:p>
          <a:p>
            <a:r>
              <a:rPr lang="en-US" dirty="0"/>
              <a:t>Given that I am signed-in when I navigate to the Home page then I expect to see a list of all other signed-in players.  (NOTE: in the next story you will use this list to pick opponents for checkers games.) </a:t>
            </a:r>
          </a:p>
          <a:p>
            <a:r>
              <a:rPr lang="en-US" dirty="0"/>
              <a:t>Given that I am not signed-in when I navigate to the Home page then I expect to see a message of how many players are signed-in but not a list of them (for privacy reasons). </a:t>
            </a:r>
          </a:p>
        </p:txBody>
      </p:sp>
    </p:spTree>
    <p:extLst>
      <p:ext uri="{BB962C8B-B14F-4D97-AF65-F5344CB8AC3E}">
        <p14:creationId xmlns:p14="http://schemas.microsoft.com/office/powerpoint/2010/main" val="91023505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03279-0A68-4830-8302-DDF1933B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 a Player I want to start a game so that I can play checkers with an opponent.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8467-53BE-491D-B1E4-F9768EC4A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Acceptance Criteria</a:t>
            </a:r>
          </a:p>
          <a:p>
            <a:r>
              <a:rPr lang="en-US" dirty="0"/>
              <a:t>Given that I'm signed in when I view the Home page then I can start a game by selecting a player listed on the Home page. </a:t>
            </a:r>
          </a:p>
          <a:p>
            <a:r>
              <a:rPr lang="en-US" dirty="0"/>
              <a:t>Given that the player I selected isn't yet in a game when I select that player then the system will begin a checkers game and assign me as the starting (Red) player and my opponent as the White player. </a:t>
            </a:r>
          </a:p>
          <a:p>
            <a:r>
              <a:rPr lang="en-US" dirty="0"/>
              <a:t>Given that the player I selected is already in a game when I select that player then the system will return me to the Home page with an error message.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7455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AF76-E835-4D3D-838E-2AE901DAD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884"/>
            <a:ext cx="10515600" cy="5861079"/>
          </a:xfrm>
        </p:spPr>
        <p:txBody>
          <a:bodyPr/>
          <a:lstStyle/>
          <a:p>
            <a:r>
              <a:rPr lang="en-US" dirty="0"/>
              <a:t>Given that I'm waiting for a game when another player selects a game with me then the system will automatically send me to the Game View from the Home page.  NOTE: the `</a:t>
            </a:r>
            <a:r>
              <a:rPr lang="en-US" dirty="0" err="1"/>
              <a:t>home.ftl</a:t>
            </a:r>
            <a:r>
              <a:rPr lang="en-US" dirty="0"/>
              <a:t>` HTML includes a `&lt;meta&gt;` tag that tells the browser to refresh the game every 5 seconds; thus you need to update the `</a:t>
            </a:r>
            <a:r>
              <a:rPr lang="en-US" dirty="0" err="1"/>
              <a:t>GetHomeRoute</a:t>
            </a:r>
            <a:r>
              <a:rPr lang="en-US" dirty="0"/>
              <a:t>` controller to handle the situation when a player is assigned a game. </a:t>
            </a:r>
          </a:p>
          <a:p>
            <a:r>
              <a:rPr lang="en-US" dirty="0"/>
              <a:t>Given a valid, initial game board when I drag a piece to a white space then the piece should not be droppable. </a:t>
            </a:r>
          </a:p>
          <a:p>
            <a:r>
              <a:rPr lang="en-US" dirty="0"/>
              <a:t>Given a valid, initial game board when I drag a piece to an occupied space then the piece should not be droppable. </a:t>
            </a:r>
          </a:p>
        </p:txBody>
      </p:sp>
    </p:spTree>
    <p:extLst>
      <p:ext uri="{BB962C8B-B14F-4D97-AF65-F5344CB8AC3E}">
        <p14:creationId xmlns:p14="http://schemas.microsoft.com/office/powerpoint/2010/main" val="12858075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58EF1-55AF-416F-97B8-90FD60C0A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884"/>
            <a:ext cx="10515600" cy="5861079"/>
          </a:xfrm>
        </p:spPr>
        <p:txBody>
          <a:bodyPr/>
          <a:lstStyle/>
          <a:p>
            <a:r>
              <a:rPr lang="en-US" dirty="0"/>
              <a:t>Given a valid, initial game board when I drag a piece to an open space then the piece should be droppable.  NOTE: In this Story the drop action should not do anything; piece movement will be the focus of future stories. </a:t>
            </a:r>
          </a:p>
          <a:p>
            <a:r>
              <a:rPr lang="en-US" dirty="0"/>
              <a:t>Given a valid, initial game board when I view the board in the browser then my pieces are oriented on the bottom of the board grid just like I would see the board if I were playing in the physical world. </a:t>
            </a:r>
          </a:p>
        </p:txBody>
      </p:sp>
    </p:spTree>
    <p:extLst>
      <p:ext uri="{BB962C8B-B14F-4D97-AF65-F5344CB8AC3E}">
        <p14:creationId xmlns:p14="http://schemas.microsoft.com/office/powerpoint/2010/main" val="226625682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</TotalTime>
  <Words>652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CrispyCantaloupes</vt:lpstr>
      <vt:lpstr>As a Player I want to sign-in so that I can play a game of checkers. </vt:lpstr>
      <vt:lpstr>PowerPoint Presentation</vt:lpstr>
      <vt:lpstr>PowerPoint Presentation</vt:lpstr>
      <vt:lpstr>As a Player I want to start a game so that I can play checkers with an opponent.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CrispyCantaloupes</dc:title>
  <dc:creator>Gaurav Dev Pant</dc:creator>
  <cp:lastModifiedBy>Gaurav Dev Pant</cp:lastModifiedBy>
  <cp:revision>3</cp:revision>
  <dcterms:created xsi:type="dcterms:W3CDTF">2018-03-04T01:11:44Z</dcterms:created>
  <dcterms:modified xsi:type="dcterms:W3CDTF">2018-03-04T01:25:49Z</dcterms:modified>
</cp:coreProperties>
</file>