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66" r:id="rId4"/>
    <p:sldId id="287" r:id="rId5"/>
    <p:sldId id="258" r:id="rId6"/>
    <p:sldId id="285" r:id="rId7"/>
    <p:sldId id="286" r:id="rId8"/>
    <p:sldId id="267" r:id="rId9"/>
    <p:sldId id="259" r:id="rId10"/>
    <p:sldId id="261" r:id="rId11"/>
    <p:sldId id="268" r:id="rId12"/>
    <p:sldId id="270" r:id="rId13"/>
    <p:sldId id="269" r:id="rId14"/>
    <p:sldId id="271" r:id="rId15"/>
    <p:sldId id="273" r:id="rId16"/>
    <p:sldId id="272" r:id="rId17"/>
    <p:sldId id="276" r:id="rId18"/>
    <p:sldId id="278" r:id="rId19"/>
    <p:sldId id="279" r:id="rId20"/>
    <p:sldId id="277" r:id="rId21"/>
    <p:sldId id="280" r:id="rId22"/>
    <p:sldId id="281" r:id="rId23"/>
    <p:sldId id="282" r:id="rId24"/>
    <p:sldId id="283" r:id="rId25"/>
    <p:sldId id="284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81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D4B9-B0B3-4DF4-AE6C-D46BC5465BDE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195F-0D25-4486-8C04-8FA132D8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Yk4rzx8/webcheckers-project-team-c-crispycantalou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-SWEN-261-01/team-project-2175-swen-261-03-c-crispycantaloupes/net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0990-34CA-4384-B437-D924B2A4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9630" y="158620"/>
            <a:ext cx="10027298" cy="814528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Crispy Cantaloupes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76BA-8CD9-41CB-8230-E494068EC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254" y="973148"/>
            <a:ext cx="4199414" cy="575734"/>
          </a:xfrm>
        </p:spPr>
        <p:txBody>
          <a:bodyPr/>
          <a:lstStyle/>
          <a:p>
            <a:r>
              <a:rPr lang="en-US" dirty="0"/>
              <a:t>Sprint- 2</a:t>
            </a:r>
          </a:p>
        </p:txBody>
      </p:sp>
    </p:spTree>
    <p:extLst>
      <p:ext uri="{BB962C8B-B14F-4D97-AF65-F5344CB8AC3E}">
        <p14:creationId xmlns:p14="http://schemas.microsoft.com/office/powerpoint/2010/main" val="27925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4C56-F0E7-4C1F-B9F0-15E3A9A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8" y="304800"/>
            <a:ext cx="10515600" cy="1325563"/>
          </a:xfrm>
        </p:spPr>
        <p:txBody>
          <a:bodyPr/>
          <a:lstStyle/>
          <a:p>
            <a:r>
              <a:rPr lang="en-US" dirty="0"/>
              <a:t>Team performance:</a:t>
            </a:r>
            <a:br>
              <a:rPr lang="en-US" dirty="0"/>
            </a:br>
            <a:r>
              <a:rPr lang="en-US" dirty="0"/>
              <a:t>Norming out the kinks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3B3D-0FF1-49AD-91B7-331134F4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6303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believe that we have come much</a:t>
            </a:r>
          </a:p>
          <a:p>
            <a:pPr marL="0" indent="0">
              <a:buNone/>
            </a:pPr>
            <a:r>
              <a:rPr lang="en-US" dirty="0"/>
              <a:t>further from where we initially began</a:t>
            </a:r>
          </a:p>
          <a:p>
            <a:pPr marL="0" indent="0">
              <a:buNone/>
            </a:pPr>
            <a:r>
              <a:rPr lang="en-US" dirty="0"/>
              <a:t>and now are able to problem solve </a:t>
            </a:r>
          </a:p>
          <a:p>
            <a:pPr marL="0" indent="0">
              <a:buNone/>
            </a:pPr>
            <a:r>
              <a:rPr lang="en-US" dirty="0"/>
              <a:t>and find a way to complement each other rather </a:t>
            </a:r>
          </a:p>
          <a:p>
            <a:pPr marL="0" indent="0">
              <a:buNone/>
            </a:pPr>
            <a:r>
              <a:rPr lang="en-US" dirty="0"/>
              <a:t>than counteract each other’s decisions.  We have established a smooth road</a:t>
            </a:r>
          </a:p>
          <a:p>
            <a:pPr marL="0" indent="0">
              <a:buNone/>
            </a:pPr>
            <a:r>
              <a:rPr lang="en-US" dirty="0"/>
              <a:t>of understanding and acceptance of the team dynamics and know how</a:t>
            </a:r>
          </a:p>
          <a:p>
            <a:pPr marL="0" indent="0">
              <a:buNone/>
            </a:pPr>
            <a:r>
              <a:rPr lang="en-US" dirty="0"/>
              <a:t>to work around the kinks.</a:t>
            </a:r>
          </a:p>
        </p:txBody>
      </p:sp>
      <p:pic>
        <p:nvPicPr>
          <p:cNvPr id="1026" name="Picture 2" descr="2017-05-23_Form-Storm-Norm-Perform_04_norming_r01.png">
            <a:extLst>
              <a:ext uri="{FF2B5EF4-FFF2-40B4-BE49-F238E27FC236}">
                <a16:creationId xmlns:a16="http://schemas.microsoft.com/office/drawing/2014/main" id="{474F9B43-D310-4B32-8FCE-FE26D42A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0"/>
            <a:ext cx="6172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A48D5-E7E9-441D-8189-BE47AC6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2" y="0"/>
            <a:ext cx="500756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BC9CFB-A5D8-4CD6-ACA5-79F25039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60" y="0"/>
            <a:ext cx="5009931" cy="6858000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D9E8C64-AACC-45D2-B2D1-2FFBE11590E4}"/>
              </a:ext>
            </a:extLst>
          </p:cNvPr>
          <p:cNvSpPr/>
          <p:nvPr/>
        </p:nvSpPr>
        <p:spPr>
          <a:xfrm>
            <a:off x="9492676" y="3029447"/>
            <a:ext cx="2100326" cy="1097280"/>
          </a:xfrm>
          <a:prstGeom prst="wedgeEllipseCallout">
            <a:avLst>
              <a:gd name="adj1" fmla="val -45019"/>
              <a:gd name="adj2" fmla="val 13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a simple move, on this piece</a:t>
            </a:r>
          </a:p>
        </p:txBody>
      </p:sp>
    </p:spTree>
    <p:extLst>
      <p:ext uri="{BB962C8B-B14F-4D97-AF65-F5344CB8AC3E}">
        <p14:creationId xmlns:p14="http://schemas.microsoft.com/office/powerpoint/2010/main" val="38565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A48D5-E7E9-441D-8189-BE47AC6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2" y="0"/>
            <a:ext cx="50075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D02F2D-D245-4C56-89A5-FB9BEBDF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60" y="0"/>
            <a:ext cx="4879075" cy="68580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FFD19F6-C034-4FC1-8CE4-4493A6FC10E5}"/>
              </a:ext>
            </a:extLst>
          </p:cNvPr>
          <p:cNvSpPr/>
          <p:nvPr/>
        </p:nvSpPr>
        <p:spPr>
          <a:xfrm>
            <a:off x="8522618" y="103367"/>
            <a:ext cx="228998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hit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32004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9D7F6-1CD5-45D6-AE25-C35989B7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2" y="0"/>
            <a:ext cx="501228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B48EF-1FCD-48F2-B650-B4E26875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30" y="0"/>
            <a:ext cx="5013980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0E14059-906A-47C5-BB1C-201807EF1C51}"/>
              </a:ext>
            </a:extLst>
          </p:cNvPr>
          <p:cNvSpPr/>
          <p:nvPr/>
        </p:nvSpPr>
        <p:spPr>
          <a:xfrm>
            <a:off x="3179341" y="3754340"/>
            <a:ext cx="2100325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2’s board gets updated</a:t>
            </a:r>
          </a:p>
        </p:txBody>
      </p:sp>
    </p:spTree>
    <p:extLst>
      <p:ext uri="{BB962C8B-B14F-4D97-AF65-F5344CB8AC3E}">
        <p14:creationId xmlns:p14="http://schemas.microsoft.com/office/powerpoint/2010/main" val="26609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868AA-69D8-4D09-965C-2E8AF518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5" y="0"/>
            <a:ext cx="501633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04087-D2EF-4459-9654-038CE282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03" y="0"/>
            <a:ext cx="5027448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C7E633A-9EDE-4577-AEEA-1024CF9C6556}"/>
              </a:ext>
            </a:extLst>
          </p:cNvPr>
          <p:cNvSpPr/>
          <p:nvPr/>
        </p:nvSpPr>
        <p:spPr>
          <a:xfrm>
            <a:off x="9167855" y="2965837"/>
            <a:ext cx="3024146" cy="1097280"/>
          </a:xfrm>
          <a:prstGeom prst="wedgeEllipseCallout">
            <a:avLst>
              <a:gd name="adj1" fmla="val -52886"/>
              <a:gd name="adj2" fmla="val 87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demonstrate a simple jump using this piece</a:t>
            </a:r>
          </a:p>
        </p:txBody>
      </p:sp>
    </p:spTree>
    <p:extLst>
      <p:ext uri="{BB962C8B-B14F-4D97-AF65-F5344CB8AC3E}">
        <p14:creationId xmlns:p14="http://schemas.microsoft.com/office/powerpoint/2010/main" val="21227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868AA-69D8-4D09-965C-2E8AF518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5" y="0"/>
            <a:ext cx="501633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4AB4A6-B461-4C2B-9CAD-E876EB08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03" y="0"/>
            <a:ext cx="4854921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5296F4E-701E-4F8B-85FC-982AB75CD8C0}"/>
              </a:ext>
            </a:extLst>
          </p:cNvPr>
          <p:cNvSpPr/>
          <p:nvPr/>
        </p:nvSpPr>
        <p:spPr>
          <a:xfrm>
            <a:off x="8355641" y="111318"/>
            <a:ext cx="228998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hit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32062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97625-149E-4363-9084-95FDFA99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0"/>
            <a:ext cx="502510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8A476-C314-43D5-96A5-2D214C54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88" y="0"/>
            <a:ext cx="5016338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E55AB3D-2AB3-4427-AEE6-73A155819EC4}"/>
              </a:ext>
            </a:extLst>
          </p:cNvPr>
          <p:cNvSpPr/>
          <p:nvPr/>
        </p:nvSpPr>
        <p:spPr>
          <a:xfrm>
            <a:off x="543915" y="3657600"/>
            <a:ext cx="2100325" cy="1097280"/>
          </a:xfrm>
          <a:prstGeom prst="wedgeEllipseCallout">
            <a:avLst>
              <a:gd name="adj1" fmla="val 26110"/>
              <a:gd name="adj2" fmla="val 6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2’s board gets updated</a:t>
            </a:r>
          </a:p>
        </p:txBody>
      </p:sp>
    </p:spTree>
    <p:extLst>
      <p:ext uri="{BB962C8B-B14F-4D97-AF65-F5344CB8AC3E}">
        <p14:creationId xmlns:p14="http://schemas.microsoft.com/office/powerpoint/2010/main" val="13172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4DC0C-3E49-4A26-A41F-4DC6813D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3" y="0"/>
            <a:ext cx="500354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000CB-BDD9-4B88-A252-2F71ABD9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54" y="0"/>
            <a:ext cx="5016338" cy="6858000"/>
          </a:xfrm>
          <a:prstGeom prst="rect">
            <a:avLst/>
          </a:prstGeom>
        </p:spPr>
      </p:pic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F50E55AE-2367-4B1C-9B94-582DD1DDABD9}"/>
              </a:ext>
            </a:extLst>
          </p:cNvPr>
          <p:cNvSpPr/>
          <p:nvPr/>
        </p:nvSpPr>
        <p:spPr>
          <a:xfrm>
            <a:off x="8668397" y="3792772"/>
            <a:ext cx="3194949" cy="97005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Board setup, demonstrating multiple jump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7623541-0D0E-4790-85B7-6F83BB7B0CD9}"/>
              </a:ext>
            </a:extLst>
          </p:cNvPr>
          <p:cNvSpPr/>
          <p:nvPr/>
        </p:nvSpPr>
        <p:spPr>
          <a:xfrm>
            <a:off x="6280350" y="5637474"/>
            <a:ext cx="2943163" cy="1097280"/>
          </a:xfrm>
          <a:prstGeom prst="wedgeEllipseCallout">
            <a:avLst>
              <a:gd name="adj1" fmla="val -36402"/>
              <a:gd name="adj2" fmla="val -128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take the first jump, watch this piece</a:t>
            </a:r>
          </a:p>
        </p:txBody>
      </p:sp>
    </p:spTree>
    <p:extLst>
      <p:ext uri="{BB962C8B-B14F-4D97-AF65-F5344CB8AC3E}">
        <p14:creationId xmlns:p14="http://schemas.microsoft.com/office/powerpoint/2010/main" val="23672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4DC0C-3E49-4A26-A41F-4DC6813D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3" y="0"/>
            <a:ext cx="500354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EE1792-0307-479A-ABC7-BA65CA8A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54" y="0"/>
            <a:ext cx="4882691" cy="685800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262492D-4780-483E-AD3D-4E46030997B9}"/>
              </a:ext>
            </a:extLst>
          </p:cNvPr>
          <p:cNvSpPr/>
          <p:nvPr/>
        </p:nvSpPr>
        <p:spPr>
          <a:xfrm>
            <a:off x="8143955" y="3951798"/>
            <a:ext cx="2943163" cy="1097280"/>
          </a:xfrm>
          <a:prstGeom prst="wedgeEllipseCallout">
            <a:avLst>
              <a:gd name="adj1" fmla="val -62067"/>
              <a:gd name="adj2" fmla="val -65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the second jump with the same piece</a:t>
            </a:r>
          </a:p>
        </p:txBody>
      </p:sp>
    </p:spTree>
    <p:extLst>
      <p:ext uri="{BB962C8B-B14F-4D97-AF65-F5344CB8AC3E}">
        <p14:creationId xmlns:p14="http://schemas.microsoft.com/office/powerpoint/2010/main" val="30138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4DC0C-3E49-4A26-A41F-4DC6813D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3" y="0"/>
            <a:ext cx="500354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BF777-E823-4DEA-87E7-82F4556E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54" y="0"/>
            <a:ext cx="4877933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E4B0496-04BC-4E24-9DCE-798AE6F75003}"/>
              </a:ext>
            </a:extLst>
          </p:cNvPr>
          <p:cNvSpPr/>
          <p:nvPr/>
        </p:nvSpPr>
        <p:spPr>
          <a:xfrm>
            <a:off x="8244322" y="119270"/>
            <a:ext cx="255354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press submit</a:t>
            </a:r>
          </a:p>
        </p:txBody>
      </p:sp>
    </p:spTree>
    <p:extLst>
      <p:ext uri="{BB962C8B-B14F-4D97-AF65-F5344CB8AC3E}">
        <p14:creationId xmlns:p14="http://schemas.microsoft.com/office/powerpoint/2010/main" val="255034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FE62-99A3-4367-9063-CE529B83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Highlights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E0E8-4908-485E-B335-21A19414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and Ajax routes follow design principles</a:t>
            </a:r>
          </a:p>
          <a:p>
            <a:r>
              <a:rPr lang="en-US" i="1" dirty="0"/>
              <a:t>Information hiding </a:t>
            </a:r>
            <a:r>
              <a:rPr lang="en-US" dirty="0"/>
              <a:t>and </a:t>
            </a:r>
            <a:r>
              <a:rPr lang="en-US" i="1" dirty="0"/>
              <a:t>information expert</a:t>
            </a:r>
            <a:r>
              <a:rPr lang="en-US" dirty="0"/>
              <a:t> fully implemented throughout the project: data and functionality properly assigned to classes</a:t>
            </a:r>
          </a:p>
          <a:p>
            <a:r>
              <a:rPr lang="en-US" dirty="0"/>
              <a:t>No </a:t>
            </a:r>
            <a:r>
              <a:rPr lang="en-US" i="1" dirty="0"/>
              <a:t>inheritance</a:t>
            </a:r>
            <a:r>
              <a:rPr lang="en-US" dirty="0"/>
              <a:t>: expect for spark routes, because we didn’t feel the need for inheritance</a:t>
            </a:r>
          </a:p>
          <a:p>
            <a:r>
              <a:rPr lang="en-US" i="1" dirty="0"/>
              <a:t>Single Responsibility</a:t>
            </a:r>
            <a:r>
              <a:rPr lang="en-US" dirty="0"/>
              <a:t>: We made sure single modules or classes have single part or single functionality.</a:t>
            </a:r>
          </a:p>
          <a:p>
            <a:r>
              <a:rPr lang="en-US" dirty="0"/>
              <a:t>There is </a:t>
            </a:r>
            <a:r>
              <a:rPr lang="en-US" i="1" dirty="0"/>
              <a:t>high cohesion</a:t>
            </a:r>
            <a:r>
              <a:rPr lang="en-US" dirty="0"/>
              <a:t> but we still have room to improve on </a:t>
            </a:r>
            <a:r>
              <a:rPr lang="en-US" i="1" dirty="0"/>
              <a:t>low coupling</a:t>
            </a:r>
            <a:r>
              <a:rPr lang="en-US" dirty="0"/>
              <a:t> starting with our move validator class which has too many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40264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93A359-9DDD-462F-83B3-1FE2AF7C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8" y="7951"/>
            <a:ext cx="500756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88F7F-5AEC-4092-B1FC-2D0D9B7E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16" y="0"/>
            <a:ext cx="5013980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C67B7E4-54F8-461D-9085-CBA4870C9BEB}"/>
              </a:ext>
            </a:extLst>
          </p:cNvPr>
          <p:cNvSpPr/>
          <p:nvPr/>
        </p:nvSpPr>
        <p:spPr>
          <a:xfrm>
            <a:off x="9638451" y="262393"/>
            <a:ext cx="2553549" cy="1097280"/>
          </a:xfrm>
          <a:prstGeom prst="wedgeEllipseCallout">
            <a:avLst>
              <a:gd name="adj1" fmla="val -70343"/>
              <a:gd name="adj2" fmla="val 13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 gets upgraded to king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F5FB9BB-A222-4E6F-9CCD-ED8F560C2C0C}"/>
              </a:ext>
            </a:extLst>
          </p:cNvPr>
          <p:cNvSpPr/>
          <p:nvPr/>
        </p:nvSpPr>
        <p:spPr>
          <a:xfrm>
            <a:off x="543915" y="3657600"/>
            <a:ext cx="2334457" cy="1097280"/>
          </a:xfrm>
          <a:prstGeom prst="wedgeEllipseCallout">
            <a:avLst>
              <a:gd name="adj1" fmla="val 26110"/>
              <a:gd name="adj2" fmla="val 6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2’s board gets updated as well</a:t>
            </a:r>
          </a:p>
        </p:txBody>
      </p:sp>
    </p:spTree>
    <p:extLst>
      <p:ext uri="{BB962C8B-B14F-4D97-AF65-F5344CB8AC3E}">
        <p14:creationId xmlns:p14="http://schemas.microsoft.com/office/powerpoint/2010/main" val="42784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CB1A6-5CE9-42F6-A06C-BD184F44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5014639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FD8D2EC-D346-4988-B165-42A39C5AE1F0}"/>
              </a:ext>
            </a:extLst>
          </p:cNvPr>
          <p:cNvSpPr/>
          <p:nvPr/>
        </p:nvSpPr>
        <p:spPr>
          <a:xfrm>
            <a:off x="9449534" y="2492734"/>
            <a:ext cx="2553549" cy="1097280"/>
          </a:xfrm>
          <a:prstGeom prst="wedgeEllipseCallout">
            <a:avLst>
              <a:gd name="adj1" fmla="val -66295"/>
              <a:gd name="adj2" fmla="val -57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make a single king move </a:t>
            </a:r>
          </a:p>
        </p:txBody>
      </p:sp>
    </p:spTree>
    <p:extLst>
      <p:ext uri="{BB962C8B-B14F-4D97-AF65-F5344CB8AC3E}">
        <p14:creationId xmlns:p14="http://schemas.microsoft.com/office/powerpoint/2010/main" val="35464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B63ABF-5FD5-48EB-9329-5B814DFB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4846433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E5BEED3-0B14-422B-8A21-421122B9DE09}"/>
              </a:ext>
            </a:extLst>
          </p:cNvPr>
          <p:cNvSpPr/>
          <p:nvPr/>
        </p:nvSpPr>
        <p:spPr>
          <a:xfrm>
            <a:off x="7736374" y="115294"/>
            <a:ext cx="255354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Wait! Let’s undo that move</a:t>
            </a:r>
          </a:p>
        </p:txBody>
      </p:sp>
    </p:spTree>
    <p:extLst>
      <p:ext uri="{BB962C8B-B14F-4D97-AF65-F5344CB8AC3E}">
        <p14:creationId xmlns:p14="http://schemas.microsoft.com/office/powerpoint/2010/main" val="42625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CB1A6-5CE9-42F6-A06C-BD184F44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5014639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FF07DC9-C97A-4AB1-8F1E-4CD9BBACBF1A}"/>
              </a:ext>
            </a:extLst>
          </p:cNvPr>
          <p:cNvSpPr/>
          <p:nvPr/>
        </p:nvSpPr>
        <p:spPr>
          <a:xfrm>
            <a:off x="9779331" y="644056"/>
            <a:ext cx="2553549" cy="1097280"/>
          </a:xfrm>
          <a:prstGeom prst="wedgeEllipseCallout">
            <a:avLst>
              <a:gd name="adj1" fmla="val -78127"/>
              <a:gd name="adj2" fmla="val 104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Now, let’s actually do a simple king move</a:t>
            </a:r>
          </a:p>
        </p:txBody>
      </p:sp>
    </p:spTree>
    <p:extLst>
      <p:ext uri="{BB962C8B-B14F-4D97-AF65-F5344CB8AC3E}">
        <p14:creationId xmlns:p14="http://schemas.microsoft.com/office/powerpoint/2010/main" val="299890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5499A-27AD-47B7-8C69-672C932E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" y="0"/>
            <a:ext cx="499241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B63ABF-5FD5-48EB-9329-5B814DFB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0" y="0"/>
            <a:ext cx="4846433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60FF6A7-1674-4541-AF16-7214720729CF}"/>
              </a:ext>
            </a:extLst>
          </p:cNvPr>
          <p:cNvSpPr/>
          <p:nvPr/>
        </p:nvSpPr>
        <p:spPr>
          <a:xfrm>
            <a:off x="8117101" y="123246"/>
            <a:ext cx="2553549" cy="1097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hit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25139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1F1A2F-67B6-4A61-A59E-41DBF17D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9" y="0"/>
            <a:ext cx="500117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F0293-B73C-4C19-97FB-5031F550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21" y="0"/>
            <a:ext cx="503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3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6D54-C66B-489E-9407-C493DD78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E593-5CD7-4089-8F4D-1DE7482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Debug </a:t>
            </a:r>
            <a:r>
              <a:rPr lang="en-US" dirty="0" err="1"/>
              <a:t>kingJumpMoves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Enhancements</a:t>
            </a:r>
          </a:p>
          <a:p>
            <a:pPr fontAlgn="base"/>
            <a:r>
              <a:rPr lang="en-US" dirty="0"/>
              <a:t>Player Help: A player is able to request in game help.</a:t>
            </a:r>
          </a:p>
          <a:p>
            <a:pPr fontAlgn="base"/>
            <a:r>
              <a:rPr lang="en-US" dirty="0"/>
              <a:t>Replay Mode: Games can be stored and then replayed at a later date.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83D9-FC5E-4429-BED1-5D381FA1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545465"/>
            <a:ext cx="10515600" cy="4827270"/>
          </a:xfrm>
        </p:spPr>
        <p:txBody>
          <a:bodyPr>
            <a:normAutofit/>
          </a:bodyPr>
          <a:lstStyle/>
          <a:p>
            <a:r>
              <a:rPr lang="en-US" i="1" dirty="0"/>
              <a:t>Controller principle</a:t>
            </a:r>
            <a:r>
              <a:rPr lang="en-US" dirty="0"/>
              <a:t> implemented in </a:t>
            </a:r>
            <a:r>
              <a:rPr lang="en-US" dirty="0" err="1"/>
              <a:t>PlayerLobby</a:t>
            </a:r>
            <a:r>
              <a:rPr lang="en-US" dirty="0"/>
              <a:t> and </a:t>
            </a:r>
            <a:r>
              <a:rPr lang="en-US" dirty="0" err="1"/>
              <a:t>GameLobby</a:t>
            </a:r>
            <a:r>
              <a:rPr lang="en-US" dirty="0"/>
              <a:t> classes and </a:t>
            </a:r>
            <a:br>
              <a:rPr lang="en-US" dirty="0"/>
            </a:br>
            <a:r>
              <a:rPr lang="en-US" i="1" dirty="0"/>
              <a:t>pure fabrication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implemented in the </a:t>
            </a:r>
            <a:br>
              <a:rPr lang="en-US" dirty="0"/>
            </a:br>
            <a:r>
              <a:rPr lang="en-US" dirty="0" err="1"/>
              <a:t>routesAndKeys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 improved </a:t>
            </a:r>
            <a:br>
              <a:rPr lang="en-US" dirty="0"/>
            </a:br>
            <a:r>
              <a:rPr lang="en-US" dirty="0"/>
              <a:t>design from sprint 1, </a:t>
            </a:r>
            <a:br>
              <a:rPr lang="en-US" dirty="0"/>
            </a:br>
            <a:r>
              <a:rPr lang="en-US" dirty="0"/>
              <a:t>we spent a fair amount</a:t>
            </a:r>
            <a:br>
              <a:rPr lang="en-US" dirty="0"/>
            </a:br>
            <a:r>
              <a:rPr lang="en-US" dirty="0"/>
              <a:t>of time refactoring </a:t>
            </a:r>
            <a:br>
              <a:rPr lang="en-US" dirty="0"/>
            </a:br>
            <a:r>
              <a:rPr lang="en-US" dirty="0"/>
              <a:t>code and have </a:t>
            </a:r>
            <a:br>
              <a:rPr lang="en-US" dirty="0"/>
            </a:br>
            <a:r>
              <a:rPr lang="en-US" dirty="0"/>
              <a:t>established a good </a:t>
            </a:r>
            <a:br>
              <a:rPr lang="en-US" dirty="0"/>
            </a:br>
            <a:r>
              <a:rPr lang="en-US" dirty="0"/>
              <a:t>foundation for future </a:t>
            </a:r>
            <a:br>
              <a:rPr lang="en-US" dirty="0"/>
            </a:br>
            <a:r>
              <a:rPr lang="en-US" dirty="0"/>
              <a:t>development.  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88A19-3480-4FA0-9E00-009E74F7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8" y="1021397"/>
            <a:ext cx="6825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CA1-70DB-4FC3-9036-7D29531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8218C-DC95-1048-A92F-27C43AB3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8" y="1062960"/>
            <a:ext cx="8570885" cy="6100734"/>
          </a:xfrm>
        </p:spPr>
      </p:pic>
    </p:spTree>
    <p:extLst>
      <p:ext uri="{BB962C8B-B14F-4D97-AF65-F5344CB8AC3E}">
        <p14:creationId xmlns:p14="http://schemas.microsoft.com/office/powerpoint/2010/main" val="41309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CA1-70DB-4FC3-9036-7D29531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Tier 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9E114-0967-6549-BAF6-A74D0B5C6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6" y="1355045"/>
            <a:ext cx="8015714" cy="5705565"/>
          </a:xfrm>
        </p:spPr>
      </p:pic>
    </p:spTree>
    <p:extLst>
      <p:ext uri="{BB962C8B-B14F-4D97-AF65-F5344CB8AC3E}">
        <p14:creationId xmlns:p14="http://schemas.microsoft.com/office/powerpoint/2010/main" val="184207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CA1-70DB-4FC3-9036-7D29531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Tier 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C8F94-74D9-3541-80AD-6A4249B44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0" y="1270000"/>
            <a:ext cx="8342284" cy="5938016"/>
          </a:xfrm>
        </p:spPr>
      </p:pic>
    </p:spTree>
    <p:extLst>
      <p:ext uri="{BB962C8B-B14F-4D97-AF65-F5344CB8AC3E}">
        <p14:creationId xmlns:p14="http://schemas.microsoft.com/office/powerpoint/2010/main" val="348290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CA1-70DB-4FC3-9036-7D29531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Tier 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506B2-1372-FA4E-B9F0-07EED8469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0" y="1270000"/>
            <a:ext cx="8407599" cy="5984507"/>
          </a:xfrm>
        </p:spPr>
      </p:pic>
    </p:spTree>
    <p:extLst>
      <p:ext uri="{BB962C8B-B14F-4D97-AF65-F5344CB8AC3E}">
        <p14:creationId xmlns:p14="http://schemas.microsoft.com/office/powerpoint/2010/main" val="265910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57D-0280-4088-8525-24F2DE4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B2C7-07F0-4CB6-8C91-90042B58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https://trello.com/b/HYk4rzx8/webcheckers-project-team-c-crispycantaloupes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57D-0280-4088-8525-24F2DE4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line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B2C7-07F0-4CB6-8C91-90042B58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https://github.com/RIT-SWEN-261-01/team-project-2175-swen-261-03-c-crispycantaloupes/network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03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340</Words>
  <Application>Microsoft Macintosh PowerPoint</Application>
  <PresentationFormat>Widescreen</PresentationFormat>
  <Paragraphs>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Crispy Cantaloupes</vt:lpstr>
      <vt:lpstr>Design Highlights </vt:lpstr>
      <vt:lpstr>PowerPoint Presentation</vt:lpstr>
      <vt:lpstr>Code Coverage</vt:lpstr>
      <vt:lpstr>Model Tier Code Coverage</vt:lpstr>
      <vt:lpstr>UI Tier Code Coverage</vt:lpstr>
      <vt:lpstr>Application Tier Code Coverage</vt:lpstr>
      <vt:lpstr>Trello</vt:lpstr>
      <vt:lpstr>Code line (GitHub)</vt:lpstr>
      <vt:lpstr>Team performance: Norming out the kinks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Crispy Cantaloupes</dc:title>
  <dc:creator>Gaurav Dev Pant</dc:creator>
  <cp:lastModifiedBy>Karthik Iyer</cp:lastModifiedBy>
  <cp:revision>20</cp:revision>
  <dcterms:created xsi:type="dcterms:W3CDTF">2018-04-01T21:47:59Z</dcterms:created>
  <dcterms:modified xsi:type="dcterms:W3CDTF">2018-04-02T20:55:27Z</dcterms:modified>
</cp:coreProperties>
</file>