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37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55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23F7-61AA-4035-90F7-D6CC705383C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CA1F1F-B48E-4251-817F-5BB90092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A0990-34CA-4384-B437-D924B2A4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9630" y="158620"/>
            <a:ext cx="10027298" cy="814528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Crispy Cantaloupes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D676BA-8CD9-41CB-8230-E494068EC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254" y="973148"/>
            <a:ext cx="4199414" cy="575734"/>
          </a:xfrm>
        </p:spPr>
        <p:txBody>
          <a:bodyPr/>
          <a:lstStyle/>
          <a:p>
            <a:r>
              <a:rPr lang="en-US" dirty="0"/>
              <a:t>Sprint- 3</a:t>
            </a:r>
          </a:p>
        </p:txBody>
      </p:sp>
    </p:spTree>
    <p:extLst>
      <p:ext uri="{BB962C8B-B14F-4D97-AF65-F5344CB8AC3E}">
        <p14:creationId xmlns:p14="http://schemas.microsoft.com/office/powerpoint/2010/main" val="27925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CD5AE-F973-46F1-9E44-FB041407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20C604-D7FC-46A7-B0C1-C2187934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piece moves</a:t>
            </a:r>
          </a:p>
          <a:p>
            <a:r>
              <a:rPr lang="en-US" dirty="0"/>
              <a:t>Simple captures</a:t>
            </a:r>
          </a:p>
          <a:p>
            <a:r>
              <a:rPr lang="en-US" dirty="0"/>
              <a:t>Multi-capture turns</a:t>
            </a:r>
          </a:p>
          <a:p>
            <a:r>
              <a:rPr lang="en-US" dirty="0"/>
              <a:t>Kinging of a piece and the new move capabilities the King piece has</a:t>
            </a:r>
          </a:p>
          <a:p>
            <a:r>
              <a:rPr lang="en-US" dirty="0"/>
              <a:t>Invalid moves including checking for required captures</a:t>
            </a:r>
          </a:p>
          <a:p>
            <a:r>
              <a:rPr lang="en-US" dirty="0"/>
              <a:t>End of game scenario</a:t>
            </a:r>
          </a:p>
          <a:p>
            <a:r>
              <a:rPr lang="en-US" dirty="0"/>
              <a:t>Resign from game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xmlns="" id="{69EDDFE4-C922-4FC8-A399-7347B449603B}"/>
              </a:ext>
            </a:extLst>
          </p:cNvPr>
          <p:cNvSpPr/>
          <p:nvPr/>
        </p:nvSpPr>
        <p:spPr>
          <a:xfrm>
            <a:off x="6232849" y="80899"/>
            <a:ext cx="2407298" cy="2079690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 FREE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32674928-7086-4444-AFF4-92C74097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47" y="0"/>
            <a:ext cx="2581044" cy="229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E64E7-B4A7-4B2F-98E4-20018409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579318-5D22-4E05-92CF-F2F0D83E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Player Help</a:t>
            </a:r>
            <a:r>
              <a:rPr lang="en-US" dirty="0"/>
              <a:t>: Extend the Game View to support the ability to request help.</a:t>
            </a:r>
          </a:p>
          <a:p>
            <a:r>
              <a:rPr lang="en-US" i="1" dirty="0"/>
              <a:t>AI Player</a:t>
            </a:r>
            <a:r>
              <a:rPr lang="en-US" dirty="0"/>
              <a:t>: Players may play a game against an artificial intelligence player.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xmlns="" id="{390373DC-6470-48EC-8C52-2C473DA75A31}"/>
              </a:ext>
            </a:extLst>
          </p:cNvPr>
          <p:cNvSpPr/>
          <p:nvPr/>
        </p:nvSpPr>
        <p:spPr>
          <a:xfrm>
            <a:off x="4422710" y="883195"/>
            <a:ext cx="3554963" cy="1113762"/>
          </a:xfrm>
          <a:prstGeom prst="borderCallout1">
            <a:avLst>
              <a:gd name="adj1" fmla="val 1157"/>
              <a:gd name="adj2" fmla="val 66"/>
              <a:gd name="adj3" fmla="val 120878"/>
              <a:gd name="adj4" fmla="val -784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Implemented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Bug Free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xmlns="" id="{322DDCA2-C1C0-41FF-A703-FE3EE97E7341}"/>
              </a:ext>
            </a:extLst>
          </p:cNvPr>
          <p:cNvSpPr/>
          <p:nvPr/>
        </p:nvSpPr>
        <p:spPr>
          <a:xfrm>
            <a:off x="4422710" y="3102599"/>
            <a:ext cx="3554963" cy="1306286"/>
          </a:xfrm>
          <a:prstGeom prst="borderCallout1">
            <a:avLst>
              <a:gd name="adj1" fmla="val 98750"/>
              <a:gd name="adj2" fmla="val -459"/>
              <a:gd name="adj3" fmla="val -16898"/>
              <a:gd name="adj4" fmla="val -806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being implemented</a:t>
            </a:r>
          </a:p>
        </p:txBody>
      </p:sp>
    </p:spTree>
    <p:extLst>
      <p:ext uri="{BB962C8B-B14F-4D97-AF65-F5344CB8AC3E}">
        <p14:creationId xmlns:p14="http://schemas.microsoft.com/office/powerpoint/2010/main" val="385902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2B70B-4109-471F-AB2A-27D73CA8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C7C81-7D84-4875-9D02-BA3F1220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particularly proud of our </a:t>
            </a:r>
            <a:r>
              <a:rPr lang="en-US" dirty="0" err="1"/>
              <a:t>MoveVerifier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class</a:t>
            </a:r>
            <a:endParaRPr lang="en-US" dirty="0"/>
          </a:p>
          <a:p>
            <a:r>
              <a:rPr lang="en-US" dirty="0"/>
              <a:t>As you can see, it takes care of recognizing and</a:t>
            </a:r>
            <a:br>
              <a:rPr lang="en-US" dirty="0"/>
            </a:br>
            <a:r>
              <a:rPr lang="en-US" dirty="0"/>
              <a:t>validating moves</a:t>
            </a:r>
          </a:p>
          <a:p>
            <a:r>
              <a:rPr lang="en-US" dirty="0"/>
              <a:t>It also has an active list of </a:t>
            </a:r>
            <a:r>
              <a:rPr lang="en-US" dirty="0" err="1"/>
              <a:t>simpleMoves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 err="1"/>
              <a:t>jumpMoves</a:t>
            </a:r>
            <a:r>
              <a:rPr lang="en-US" dirty="0"/>
              <a:t> available for individual </a:t>
            </a:r>
            <a:r>
              <a:rPr lang="en-US" dirty="0" smtClean="0"/>
              <a:t>pieces</a:t>
            </a:r>
            <a:endParaRPr lang="en-US" dirty="0"/>
          </a:p>
          <a:p>
            <a:r>
              <a:rPr lang="en-US" dirty="0"/>
              <a:t>This is how we were able to implement our</a:t>
            </a:r>
            <a:br>
              <a:rPr lang="en-US" dirty="0"/>
            </a:br>
            <a:r>
              <a:rPr lang="en-US" dirty="0"/>
              <a:t>first enhancement: Player Help</a:t>
            </a:r>
          </a:p>
          <a:p>
            <a:r>
              <a:rPr lang="en-US" dirty="0"/>
              <a:t>We were able to provide over 90% code </a:t>
            </a:r>
            <a:r>
              <a:rPr lang="en-US" dirty="0" smtClean="0"/>
              <a:t>coverage</a:t>
            </a:r>
            <a:br>
              <a:rPr lang="en-US" dirty="0" smtClean="0"/>
            </a:br>
            <a:r>
              <a:rPr lang="en-US" dirty="0" smtClean="0"/>
              <a:t>for the model tier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ABEDCE-21F6-4E03-B800-98006DC4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82" y="514350"/>
            <a:ext cx="35909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5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D9DEB-DAC7-45B2-AB2A-E4082550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1D7D1-2DDC-4F30-9CA2-AE0E08E6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https://trello.com/b/HYk4rzx8/webcheckers-project-team-c-crispycantaloupes</a:t>
            </a:r>
          </a:p>
        </p:txBody>
      </p:sp>
    </p:spTree>
    <p:extLst>
      <p:ext uri="{BB962C8B-B14F-4D97-AF65-F5344CB8AC3E}">
        <p14:creationId xmlns:p14="http://schemas.microsoft.com/office/powerpoint/2010/main" val="2807454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90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Crispy Cantaloupes</vt:lpstr>
      <vt:lpstr>Minimum Viable Product</vt:lpstr>
      <vt:lpstr>Enhancements </vt:lpstr>
      <vt:lpstr>Highlights</vt:lpstr>
      <vt:lpstr>Trello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Crispy Cantaloupes</dc:title>
  <dc:creator>Gaurav Dev Pant</dc:creator>
  <cp:lastModifiedBy>Karthik Iyer</cp:lastModifiedBy>
  <cp:revision>7</cp:revision>
  <dcterms:created xsi:type="dcterms:W3CDTF">2018-04-18T14:07:18Z</dcterms:created>
  <dcterms:modified xsi:type="dcterms:W3CDTF">2018-04-18T20:42:59Z</dcterms:modified>
</cp:coreProperties>
</file>