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509b96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509b96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509b96f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509b96f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509b96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509b96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Hearthstone Database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Chao, Michael Wibawa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50" y="813725"/>
            <a:ext cx="4751574" cy="41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0513"/>
            <a:ext cx="8839204" cy="396642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334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379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(</a:t>
            </a:r>
            <a:r>
              <a:rPr lang="en" u="sng"/>
              <a:t>key</a:t>
            </a:r>
            <a:r>
              <a:rPr lang="en"/>
              <a:t>, name, cost, rarity, type)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Minions (</a:t>
            </a:r>
            <a:r>
              <a:rPr lang="en" u="sng"/>
              <a:t>cardKey</a:t>
            </a:r>
            <a:r>
              <a:rPr lang="en"/>
              <a:t>, attack, health, 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Spells (</a:t>
            </a:r>
            <a:r>
              <a:rPr lang="en" u="sng"/>
              <a:t>cardKey</a:t>
            </a:r>
            <a:r>
              <a:rPr lang="en"/>
              <a:t>, 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Weapons (</a:t>
            </a:r>
            <a:r>
              <a:rPr lang="en" u="sng"/>
              <a:t>cardKey</a:t>
            </a:r>
            <a:r>
              <a:rPr lang="en"/>
              <a:t>, attack, durability, 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Classes (</a:t>
            </a:r>
            <a:r>
              <a:rPr lang="en" u="sng"/>
              <a:t>key</a:t>
            </a:r>
            <a:r>
              <a:rPr lang="en"/>
              <a:t>, name)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ClassCards (</a:t>
            </a:r>
            <a:r>
              <a:rPr lang="en" u="sng"/>
              <a:t>cardKey</a:t>
            </a:r>
            <a:r>
              <a:rPr lang="en"/>
              <a:t>, </a:t>
            </a:r>
            <a:r>
              <a:rPr lang="en" u="sng"/>
              <a:t>classKey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Heroes (</a:t>
            </a:r>
            <a:r>
              <a:rPr lang="en" u="sng"/>
              <a:t>classKey</a:t>
            </a:r>
            <a:r>
              <a:rPr lang="en"/>
              <a:t>, name, powerCost, powerText)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