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E4372-96DF-4AF6-BDC3-FFC6178E4B1B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66D26-12F5-4A62-81E8-C2DFD9D17B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031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BE514-19C4-40FD-8585-2F42D3279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657BBE-9328-493B-9089-20D0DA192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6D6F3C-3EF8-47DE-9D43-6A94AA9D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AE3053-7E52-4503-B519-B3A8A0D0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935DE2-9C1F-42CE-BB8F-F27395FB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66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118BE-FFBD-4C6E-AA13-25C5280C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C5AAF3-E58C-4BB1-8C9D-B120C6C21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7099A8-C6FC-4AAB-9150-F74247A3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768D05-855F-4CDF-9104-35E93C69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77A89C-4B14-41D9-BD53-30571F02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12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7BEDD8B-8D94-4A2E-B3EC-8659C5607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E9FD10-34A2-4435-B3FA-71912642A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4FED38-A8B8-463A-881A-5E8FA7A2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ED4106-147C-4481-B806-05763E33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FE9C2A-16B6-407E-8F55-3CFB6853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83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365EC-1054-4098-B5A5-0EBCC658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29D565-BC87-4372-AA78-343702452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9E447A-C950-453C-A491-E5CBA5B4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FE977-4742-46EA-A68B-81A7992B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E8151E-9364-4D16-9888-262F27F8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80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308BB-FB42-4833-BBB3-88473A08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77A3A-296A-45B0-AE0A-9396F6C15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4F124A-76EF-4265-AA4D-07096B4E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6522C0-96C4-4D98-B0B4-63C6D341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181E35-14AB-4DAE-882B-4AA8822E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8C6BF-AE04-4D74-A133-82AB45F2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9DA92F-E317-4324-A9F3-D26ED2677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046ADB-2813-48C6-A325-6AEDD96C9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6F04CE-23EA-41A7-AEA1-19CC31A2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CD8673-3136-45E5-B43F-1ECAEFCA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4F734F-FBF3-4267-870B-D7FBE78E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75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C6BF8-0C5E-4025-854D-B7768659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0B0849-76E8-4A20-BAC0-BA63CF681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644E84-2F80-47B4-976D-63D35D0C0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394AC7-CF61-4961-8744-0C088AA63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D4C101-8A85-4A59-AED0-636C9AA70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24F7BA-F329-4D4D-A39A-4F83E67E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1EFBF44-FE9F-4590-B983-71085D0E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C1F090-05DB-4234-A85C-88D8EF98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92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6D6B0-1BA9-4174-8B04-536343EF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C6747A-34D8-4AD9-9408-31B7413D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5AA738-FD57-486F-B2B1-E7410B79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805188-82FD-4287-B5A8-D3699743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32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3B4200-C2CA-4135-AC5B-1C09DACE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99AFEDF-E05C-48F8-B703-5C80CF9F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B37EDB-5670-4116-94B9-88A9F6FA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09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1EF5F-8A7F-45DB-9382-98E2E592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2DB0F4-D4B3-4E09-814A-8554334C1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49C271-EF0E-45EC-8CF9-EF109CA97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E07E79-5BD0-4D05-B075-E0CE39B9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5F855-9656-495F-853A-ECFFE628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330047-F3B0-4475-8C81-ADA54C9D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00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3B2C9-5442-418F-8035-473B1376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7E257A-5EB1-47E8-919A-3ADA02543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19356F-6920-4DF8-8DA6-FECAA149F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8439C5-7FD7-46A1-8A31-626DEC6F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270FEC-653A-4E61-BF69-64D091D4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D597C8-7CA6-42F2-BCA0-D2381B27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68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11118D2-7655-4A65-90E8-BD693617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2688BF-5012-4FE9-B083-9C16F392F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DAE59F-9CCE-40BC-A88A-92A944AFB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B3FBD3-B6C3-498D-8CB5-B43EE45BF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07E53F-E0F7-4884-9A82-6A657F858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00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7868AE-A1C2-486F-93D8-1609B7DF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612321"/>
          </a:xfrm>
        </p:spPr>
        <p:txBody>
          <a:bodyPr>
            <a:normAutofit fontScale="90000"/>
          </a:bodyPr>
          <a:lstStyle/>
          <a:p>
            <a:r>
              <a:rPr lang="fr-FR" b="1" u="sng" dirty="0"/>
              <a:t>Arborescence du logiciel de gestion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28B50-A375-4D52-BA9F-6B3EE37EF4B7}"/>
              </a:ext>
            </a:extLst>
          </p:cNvPr>
          <p:cNvSpPr/>
          <p:nvPr/>
        </p:nvSpPr>
        <p:spPr>
          <a:xfrm>
            <a:off x="5350328" y="1804307"/>
            <a:ext cx="1491341" cy="302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Logiciel ou page 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81C3C9-6443-4BCB-9769-92727E9C5073}"/>
              </a:ext>
            </a:extLst>
          </p:cNvPr>
          <p:cNvSpPr/>
          <p:nvPr/>
        </p:nvSpPr>
        <p:spPr>
          <a:xfrm>
            <a:off x="5350328" y="2461531"/>
            <a:ext cx="1491343" cy="302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Connexion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BB315F5-EC5F-47E0-85EC-73EA9B9F203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5999" y="2106385"/>
            <a:ext cx="1" cy="355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7147774-6C2B-480D-BA26-E6C110DF89CE}"/>
              </a:ext>
            </a:extLst>
          </p:cNvPr>
          <p:cNvSpPr txBox="1"/>
          <p:nvPr/>
        </p:nvSpPr>
        <p:spPr>
          <a:xfrm>
            <a:off x="10935288" y="2461531"/>
            <a:ext cx="837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Niveau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12455C-DB2C-48E3-A123-75CE2F91DEC1}"/>
              </a:ext>
            </a:extLst>
          </p:cNvPr>
          <p:cNvSpPr/>
          <p:nvPr/>
        </p:nvSpPr>
        <p:spPr>
          <a:xfrm>
            <a:off x="5350327" y="3401072"/>
            <a:ext cx="1491343" cy="302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Calendrier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945D58-C8DC-4B71-9472-C14CC1E9E2B8}"/>
              </a:ext>
            </a:extLst>
          </p:cNvPr>
          <p:cNvSpPr/>
          <p:nvPr/>
        </p:nvSpPr>
        <p:spPr>
          <a:xfrm>
            <a:off x="3265712" y="3404522"/>
            <a:ext cx="1491343" cy="302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Paramètre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60D0C7-16C4-480C-A082-9E45D96DAB81}"/>
              </a:ext>
            </a:extLst>
          </p:cNvPr>
          <p:cNvSpPr/>
          <p:nvPr/>
        </p:nvSpPr>
        <p:spPr>
          <a:xfrm>
            <a:off x="7434942" y="3401072"/>
            <a:ext cx="1491343" cy="302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Déconnexion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8A1FE-3400-4FE1-98FE-ED83CE851E2E}"/>
              </a:ext>
            </a:extLst>
          </p:cNvPr>
          <p:cNvSpPr/>
          <p:nvPr/>
        </p:nvSpPr>
        <p:spPr>
          <a:xfrm>
            <a:off x="10935288" y="3395373"/>
            <a:ext cx="837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Niveau 2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4C82D67-5D96-4DD5-B241-49CA687DCF2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095998" y="2763609"/>
            <a:ext cx="2" cy="420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1C9A0036-D83C-487B-B001-E15B79801135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8180613" y="3184071"/>
            <a:ext cx="1" cy="217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834F42E-85DD-450D-A73E-AB0C42D84ECA}"/>
              </a:ext>
            </a:extLst>
          </p:cNvPr>
          <p:cNvCxnSpPr>
            <a:cxnSpLocks/>
          </p:cNvCxnSpPr>
          <p:nvPr/>
        </p:nvCxnSpPr>
        <p:spPr>
          <a:xfrm flipV="1">
            <a:off x="4011383" y="3184071"/>
            <a:ext cx="0" cy="220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E176D799-1642-4977-984B-4425D36A4FC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095999" y="3184071"/>
            <a:ext cx="0" cy="217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4FB50CEE-2279-4A5B-B807-E7EDCDA35AA7}"/>
              </a:ext>
            </a:extLst>
          </p:cNvPr>
          <p:cNvCxnSpPr/>
          <p:nvPr/>
        </p:nvCxnSpPr>
        <p:spPr>
          <a:xfrm>
            <a:off x="4011383" y="3184071"/>
            <a:ext cx="41692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C6BC6FC-5B93-4C65-80BE-86B761FB68C0}"/>
              </a:ext>
            </a:extLst>
          </p:cNvPr>
          <p:cNvSpPr/>
          <p:nvPr/>
        </p:nvSpPr>
        <p:spPr>
          <a:xfrm>
            <a:off x="5350326" y="3920149"/>
            <a:ext cx="1491343" cy="3987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Modifier, ajouter, supprimer 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154106FB-8C8E-4CA7-A025-11D950CB8E14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 flipH="1">
            <a:off x="6095998" y="3703150"/>
            <a:ext cx="1" cy="21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A2D4CD2-6D9F-45A7-B642-6B8A03F4C52B}"/>
              </a:ext>
            </a:extLst>
          </p:cNvPr>
          <p:cNvSpPr/>
          <p:nvPr/>
        </p:nvSpPr>
        <p:spPr>
          <a:xfrm>
            <a:off x="6841669" y="4531674"/>
            <a:ext cx="2830288" cy="302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Information personnelle client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38444CC-FE24-4CA0-B125-6A09EA81321F}"/>
              </a:ext>
            </a:extLst>
          </p:cNvPr>
          <p:cNvSpPr/>
          <p:nvPr/>
        </p:nvSpPr>
        <p:spPr>
          <a:xfrm>
            <a:off x="6841669" y="4924719"/>
            <a:ext cx="2830288" cy="302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Information heure de conduite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F98566-2115-4392-9B24-25789DAE0205}"/>
              </a:ext>
            </a:extLst>
          </p:cNvPr>
          <p:cNvSpPr/>
          <p:nvPr/>
        </p:nvSpPr>
        <p:spPr>
          <a:xfrm>
            <a:off x="6841669" y="5317763"/>
            <a:ext cx="2830288" cy="302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Information moniteur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EA07E76-FE40-42AB-92A7-1C95A9EA9E4A}"/>
              </a:ext>
            </a:extLst>
          </p:cNvPr>
          <p:cNvSpPr/>
          <p:nvPr/>
        </p:nvSpPr>
        <p:spPr>
          <a:xfrm>
            <a:off x="10935288" y="4653711"/>
            <a:ext cx="837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Niveau 3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8E2C2BC5-8B69-414D-A09C-0C95126C5833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6095998" y="4318900"/>
            <a:ext cx="0" cy="1542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2D2D444-8D8F-482F-8DF2-461AC3E648D0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6095997" y="4682713"/>
            <a:ext cx="745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1DF2B78-FC06-4B56-A2E8-B0AB18AAED1F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6095997" y="5075758"/>
            <a:ext cx="745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FBB5CF0F-5D47-4F06-A729-5A0573BE2602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095997" y="5468802"/>
            <a:ext cx="745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229A897-CEF2-4AD0-B730-CA785C4284FD}"/>
              </a:ext>
            </a:extLst>
          </p:cNvPr>
          <p:cNvSpPr/>
          <p:nvPr/>
        </p:nvSpPr>
        <p:spPr>
          <a:xfrm>
            <a:off x="1181096" y="3395373"/>
            <a:ext cx="1491343" cy="302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Moniteurs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F0A3AA81-6558-4E5A-B3C7-D7CAF14E4B24}"/>
              </a:ext>
            </a:extLst>
          </p:cNvPr>
          <p:cNvCxnSpPr>
            <a:stCxn id="72" idx="0"/>
          </p:cNvCxnSpPr>
          <p:nvPr/>
        </p:nvCxnSpPr>
        <p:spPr>
          <a:xfrm flipH="1" flipV="1">
            <a:off x="1926767" y="3184070"/>
            <a:ext cx="1" cy="211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01DB2ECB-EEF0-4019-A711-7B6F26BCC2FF}"/>
              </a:ext>
            </a:extLst>
          </p:cNvPr>
          <p:cNvCxnSpPr/>
          <p:nvPr/>
        </p:nvCxnSpPr>
        <p:spPr>
          <a:xfrm flipH="1">
            <a:off x="1926767" y="3184070"/>
            <a:ext cx="20846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CDF29A61-E499-4363-A67E-1968AFD38AF6}"/>
              </a:ext>
            </a:extLst>
          </p:cNvPr>
          <p:cNvSpPr/>
          <p:nvPr/>
        </p:nvSpPr>
        <p:spPr>
          <a:xfrm>
            <a:off x="511623" y="4531672"/>
            <a:ext cx="2830288" cy="302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Information moniteur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CC27357D-2865-4852-B4A1-684DCA19D15F}"/>
              </a:ext>
            </a:extLst>
          </p:cNvPr>
          <p:cNvCxnSpPr>
            <a:cxnSpLocks/>
            <a:stCxn id="72" idx="2"/>
            <a:endCxn id="77" idx="0"/>
          </p:cNvCxnSpPr>
          <p:nvPr/>
        </p:nvCxnSpPr>
        <p:spPr>
          <a:xfrm flipH="1">
            <a:off x="1926767" y="3697451"/>
            <a:ext cx="1" cy="834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9BA8727-52E0-4312-A9C2-38B238B25DAC}"/>
              </a:ext>
            </a:extLst>
          </p:cNvPr>
          <p:cNvCxnSpPr>
            <a:cxnSpLocks/>
          </p:cNvCxnSpPr>
          <p:nvPr/>
        </p:nvCxnSpPr>
        <p:spPr>
          <a:xfrm flipH="1">
            <a:off x="6095997" y="5861846"/>
            <a:ext cx="745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B6CA134F-D486-4A1F-847F-0533B2E2627B}"/>
              </a:ext>
            </a:extLst>
          </p:cNvPr>
          <p:cNvSpPr/>
          <p:nvPr/>
        </p:nvSpPr>
        <p:spPr>
          <a:xfrm>
            <a:off x="6841669" y="5710807"/>
            <a:ext cx="2830288" cy="302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Information véhicule utiliser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948D6AA4-40CA-4466-924E-F8EC6E7DA481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6095997" y="5861846"/>
            <a:ext cx="745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44441EB2-A9DE-48E6-9DB2-24DDB96A312E}"/>
              </a:ext>
            </a:extLst>
          </p:cNvPr>
          <p:cNvCxnSpPr>
            <a:cxnSpLocks/>
          </p:cNvCxnSpPr>
          <p:nvPr/>
        </p:nvCxnSpPr>
        <p:spPr>
          <a:xfrm>
            <a:off x="6095997" y="5861846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7CC69D5-51C8-47DA-B9A3-AC3B9404314D}"/>
              </a:ext>
            </a:extLst>
          </p:cNvPr>
          <p:cNvSpPr/>
          <p:nvPr/>
        </p:nvSpPr>
        <p:spPr>
          <a:xfrm>
            <a:off x="511623" y="4939334"/>
            <a:ext cx="2830288" cy="302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 un moniteur</a:t>
            </a: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D9118C68-C827-44C5-81FD-FC7378F5882D}"/>
              </a:ext>
            </a:extLst>
          </p:cNvPr>
          <p:cNvCxnSpPr>
            <a:cxnSpLocks/>
            <a:stCxn id="77" idx="2"/>
            <a:endCxn id="91" idx="0"/>
          </p:cNvCxnSpPr>
          <p:nvPr/>
        </p:nvCxnSpPr>
        <p:spPr>
          <a:xfrm>
            <a:off x="1926767" y="4833750"/>
            <a:ext cx="0" cy="10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06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563FFA-5D70-43C8-946E-44C16E22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136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fr-FR" b="1" u="sng" dirty="0"/>
              <a:t>Arborescence du logiciel de gestion moniteur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A662A7-33FE-40DE-A539-215D75B6B349}"/>
              </a:ext>
            </a:extLst>
          </p:cNvPr>
          <p:cNvSpPr/>
          <p:nvPr/>
        </p:nvSpPr>
        <p:spPr>
          <a:xfrm>
            <a:off x="5350328" y="1453242"/>
            <a:ext cx="1491343" cy="302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Logiciel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155BC-93B9-43AE-8358-DD4595DD71B6}"/>
              </a:ext>
            </a:extLst>
          </p:cNvPr>
          <p:cNvSpPr/>
          <p:nvPr/>
        </p:nvSpPr>
        <p:spPr>
          <a:xfrm>
            <a:off x="5350328" y="2212521"/>
            <a:ext cx="1491343" cy="302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Calendrier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02CD8DD-9BA8-4BC2-9EFE-167B838C2BA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6000" y="1755320"/>
            <a:ext cx="0" cy="457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2816D14-3302-4515-9675-FF2A2450BE6D}"/>
              </a:ext>
            </a:extLst>
          </p:cNvPr>
          <p:cNvSpPr/>
          <p:nvPr/>
        </p:nvSpPr>
        <p:spPr>
          <a:xfrm>
            <a:off x="1747157" y="2971809"/>
            <a:ext cx="3077935" cy="3020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Adresse pour récupéré le 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65B58-0001-44D1-BD8F-E8C38BD13EF7}"/>
              </a:ext>
            </a:extLst>
          </p:cNvPr>
          <p:cNvSpPr/>
          <p:nvPr/>
        </p:nvSpPr>
        <p:spPr>
          <a:xfrm>
            <a:off x="7497535" y="2971800"/>
            <a:ext cx="2136322" cy="302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Nom, Prénom du client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E9F3F8-129F-4504-8AB6-9FF99C53B564}"/>
              </a:ext>
            </a:extLst>
          </p:cNvPr>
          <p:cNvSpPr/>
          <p:nvPr/>
        </p:nvSpPr>
        <p:spPr>
          <a:xfrm>
            <a:off x="5350327" y="2971800"/>
            <a:ext cx="1491343" cy="302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Numéro de téléphone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FD2BD797-4808-4978-BEF2-984D9AB89CCA}"/>
              </a:ext>
            </a:extLst>
          </p:cNvPr>
          <p:cNvCxnSpPr>
            <a:cxnSpLocks/>
          </p:cNvCxnSpPr>
          <p:nvPr/>
        </p:nvCxnSpPr>
        <p:spPr>
          <a:xfrm>
            <a:off x="3047997" y="2784021"/>
            <a:ext cx="55680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9BBD1848-48B1-4E3D-9A6A-B2692F644DB0}"/>
              </a:ext>
            </a:extLst>
          </p:cNvPr>
          <p:cNvCxnSpPr>
            <a:cxnSpLocks/>
          </p:cNvCxnSpPr>
          <p:nvPr/>
        </p:nvCxnSpPr>
        <p:spPr>
          <a:xfrm flipH="1" flipV="1">
            <a:off x="3047997" y="2784021"/>
            <a:ext cx="1" cy="187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11B40D3-EEA7-4E33-83D7-E393B329D3A0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6095999" y="2514599"/>
            <a:ext cx="1" cy="457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3BCF2C9-D06D-48C4-B3C2-1C8966B0A69D}"/>
              </a:ext>
            </a:extLst>
          </p:cNvPr>
          <p:cNvCxnSpPr>
            <a:cxnSpLocks/>
          </p:cNvCxnSpPr>
          <p:nvPr/>
        </p:nvCxnSpPr>
        <p:spPr>
          <a:xfrm flipH="1" flipV="1">
            <a:off x="8616039" y="2784021"/>
            <a:ext cx="1" cy="187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61058769-1FFC-4B51-8096-3CB42947054D}"/>
              </a:ext>
            </a:extLst>
          </p:cNvPr>
          <p:cNvSpPr txBox="1"/>
          <p:nvPr/>
        </p:nvSpPr>
        <p:spPr>
          <a:xfrm>
            <a:off x="10850617" y="2178894"/>
            <a:ext cx="837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Niveau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0BEC0E-201F-4657-AA56-0F7EAFF92F08}"/>
              </a:ext>
            </a:extLst>
          </p:cNvPr>
          <p:cNvSpPr/>
          <p:nvPr/>
        </p:nvSpPr>
        <p:spPr>
          <a:xfrm>
            <a:off x="10850617" y="2938173"/>
            <a:ext cx="837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Niveau 2</a:t>
            </a:r>
          </a:p>
        </p:txBody>
      </p:sp>
    </p:spTree>
    <p:extLst>
      <p:ext uri="{BB962C8B-B14F-4D97-AF65-F5344CB8AC3E}">
        <p14:creationId xmlns:p14="http://schemas.microsoft.com/office/powerpoint/2010/main" val="74221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03C75B-82F3-44D6-A21C-65475C97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2371"/>
          </a:xfrm>
        </p:spPr>
        <p:txBody>
          <a:bodyPr/>
          <a:lstStyle/>
          <a:p>
            <a:r>
              <a:rPr lang="fr-FR" b="1" u="sng" dirty="0"/>
              <a:t>Arborescence du logiciel de gestion client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2C4FF-BCBE-4A53-BE36-7B53AA9234ED}"/>
              </a:ext>
            </a:extLst>
          </p:cNvPr>
          <p:cNvSpPr/>
          <p:nvPr/>
        </p:nvSpPr>
        <p:spPr>
          <a:xfrm>
            <a:off x="5350328" y="1449159"/>
            <a:ext cx="1491343" cy="302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 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B3E4B-CE9C-4818-8661-0DDDEBBC516A}"/>
              </a:ext>
            </a:extLst>
          </p:cNvPr>
          <p:cNvSpPr/>
          <p:nvPr/>
        </p:nvSpPr>
        <p:spPr>
          <a:xfrm>
            <a:off x="5350328" y="2036986"/>
            <a:ext cx="1491343" cy="302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Connexion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DF0BC1-72C1-4FEC-9B20-5DD260A0564D}"/>
              </a:ext>
            </a:extLst>
          </p:cNvPr>
          <p:cNvSpPr/>
          <p:nvPr/>
        </p:nvSpPr>
        <p:spPr>
          <a:xfrm>
            <a:off x="5350327" y="2624813"/>
            <a:ext cx="1491343" cy="302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Tableau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258559A-856E-4585-97E6-3ED76F7D1C7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1751237"/>
            <a:ext cx="0" cy="285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5097675-4B1F-49CA-A2AD-C2C583E2949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095999" y="2339064"/>
            <a:ext cx="1" cy="285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AAF87AE-4860-43C4-A229-C22AB07CEA83}"/>
              </a:ext>
            </a:extLst>
          </p:cNvPr>
          <p:cNvSpPr/>
          <p:nvPr/>
        </p:nvSpPr>
        <p:spPr>
          <a:xfrm>
            <a:off x="7527470" y="3359593"/>
            <a:ext cx="1820636" cy="3020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Gestion des leçons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778451-F721-48D7-B7A9-5EC1A8262415}"/>
              </a:ext>
            </a:extLst>
          </p:cNvPr>
          <p:cNvSpPr/>
          <p:nvPr/>
        </p:nvSpPr>
        <p:spPr>
          <a:xfrm>
            <a:off x="8437788" y="4196436"/>
            <a:ext cx="2849335" cy="3020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(Jour, début horaire et fin leçon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7C9AED-6636-4BDF-BBF1-ADD318D71674}"/>
              </a:ext>
            </a:extLst>
          </p:cNvPr>
          <p:cNvSpPr/>
          <p:nvPr/>
        </p:nvSpPr>
        <p:spPr>
          <a:xfrm>
            <a:off x="5185680" y="3359593"/>
            <a:ext cx="1820636" cy="3020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Nom des moniteurs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1DC5DCB-4E5D-47E9-8F60-F4180E51FDE9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8437788" y="3175907"/>
            <a:ext cx="0" cy="183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71C9FCD-B51C-4ADB-80ED-20F10F9478DA}"/>
              </a:ext>
            </a:extLst>
          </p:cNvPr>
          <p:cNvCxnSpPr/>
          <p:nvPr/>
        </p:nvCxnSpPr>
        <p:spPr>
          <a:xfrm flipH="1">
            <a:off x="6095998" y="3175907"/>
            <a:ext cx="2341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C421464-46A4-405D-84A8-0FCCC3F92DB0}"/>
              </a:ext>
            </a:extLst>
          </p:cNvPr>
          <p:cNvCxnSpPr>
            <a:stCxn id="6" idx="2"/>
            <a:endCxn id="15" idx="0"/>
          </p:cNvCxnSpPr>
          <p:nvPr/>
        </p:nvCxnSpPr>
        <p:spPr>
          <a:xfrm flipH="1">
            <a:off x="6095998" y="2926891"/>
            <a:ext cx="1" cy="432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00B3576-F234-48FE-B82E-84475CCE9575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8311243" y="4347470"/>
            <a:ext cx="12654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5AF22EBD-5BC5-48E9-8CA1-34441B6ABCB8}"/>
              </a:ext>
            </a:extLst>
          </p:cNvPr>
          <p:cNvCxnSpPr/>
          <p:nvPr/>
        </p:nvCxnSpPr>
        <p:spPr>
          <a:xfrm flipV="1">
            <a:off x="8303079" y="3626979"/>
            <a:ext cx="0" cy="72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13FCA043-4D16-47A9-86E8-ABC7ECA35D61}"/>
              </a:ext>
            </a:extLst>
          </p:cNvPr>
          <p:cNvSpPr txBox="1"/>
          <p:nvPr/>
        </p:nvSpPr>
        <p:spPr>
          <a:xfrm>
            <a:off x="10850617" y="2591186"/>
            <a:ext cx="837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Niveau 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22BA6A0-A610-4D5B-A706-D64382FA9F5D}"/>
              </a:ext>
            </a:extLst>
          </p:cNvPr>
          <p:cNvSpPr txBox="1"/>
          <p:nvPr/>
        </p:nvSpPr>
        <p:spPr>
          <a:xfrm>
            <a:off x="10850617" y="3325961"/>
            <a:ext cx="837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Niveau 2</a:t>
            </a:r>
          </a:p>
        </p:txBody>
      </p:sp>
    </p:spTree>
    <p:extLst>
      <p:ext uri="{BB962C8B-B14F-4D97-AF65-F5344CB8AC3E}">
        <p14:creationId xmlns:p14="http://schemas.microsoft.com/office/powerpoint/2010/main" val="2249862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95</Words>
  <Application>Microsoft Office PowerPoint</Application>
  <PresentationFormat>Grand écran</PresentationFormat>
  <Paragraphs>34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Arborescence du logiciel de gestion</vt:lpstr>
      <vt:lpstr>Arborescence du logiciel de gestion moniteur</vt:lpstr>
      <vt:lpstr>Arborescence du logiciel de gestion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yan2</dc:creator>
  <cp:lastModifiedBy>Bara Yan</cp:lastModifiedBy>
  <cp:revision>16</cp:revision>
  <dcterms:created xsi:type="dcterms:W3CDTF">2020-06-02T12:40:38Z</dcterms:created>
  <dcterms:modified xsi:type="dcterms:W3CDTF">2020-06-02T19:10:51Z</dcterms:modified>
</cp:coreProperties>
</file>