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E69"/>
    <a:srgbClr val="12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13C4-0D36-1447-8FCC-5ACC561C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65576-CEB9-2B47-8123-A821861B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89CA-AE24-C94F-AF82-F0E13EE0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37BE-8923-EA47-826A-073FDD27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0681-F5EC-BA4D-97A5-683DB11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88256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6A89-B800-2A4E-B1B6-114A6896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60463-AA08-A740-9381-2FBB3EFF0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FF9B-2EB1-6D43-AE61-B2DE0B38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2566-CD83-F34A-A42B-63A16A4D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77AE-4574-414B-9002-A5D63950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3920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41F33-9D61-4A4D-B940-625F992FE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2BB46-E9B9-8C48-8C9E-C6FF1379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DC78B-4773-3647-A33E-76FD29D7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0E62-9FF1-4241-B694-160234A9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9E482-B339-BC46-A4C1-606592A0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31054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4427-8066-194C-B7E6-2F99185F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42CA-31BF-9344-9FBB-4DEFF61D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E8E2-F061-1741-BA9F-B9C5FEAA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5205-37CA-C845-BA7B-5047F184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1C4C-6FF0-7943-8E8C-047C452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82021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901A-C382-594C-9B1F-BBC867E4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5282-8E0E-7E4B-880B-74F71972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A779-2F8C-8643-B99F-2C3D827C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03CF-CD67-AE40-80F3-99F720E5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0AB9-1A78-DF4D-B400-DC5A60F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42198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500F-3D10-2143-B11A-D995DC23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EF59-7B33-AC46-8A8C-984AD5433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E4BF8-B46C-8E4D-93DF-2E2C6B21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C682E-685D-9043-9BCF-D44D2123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3B0A5-3D7B-5541-9C14-1B140E63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38D88-DBE7-8F43-A9F1-073D2779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7286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AB0B-9B02-3943-AF38-0F59E983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AE60-C3AE-2D40-9D80-6373B0A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0AF7B-5961-4B4A-8891-8B19C78B6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E5546-4856-F24C-8F5B-B3E219EA6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99D5-1D9C-6D49-B32E-F01B84846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47B7C-59CC-D848-A8AE-E43F87D0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F0019-D4A7-9D40-A3AC-A2F14008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54A4F-3EF4-4741-935F-3A188CE9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48066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FEBE-1A34-D145-8B52-92E315B4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36E67-ECD3-FA42-AE5E-0C1AB679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B0D73-887D-EE41-A3E7-3D6830DC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DF95D-015B-D84C-99BF-3BADE19B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00357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D03DC-2CC9-6342-90B2-FB16EFFB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DCA91-33F7-2E43-977C-59CE3349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D19EC-A239-F842-8D21-EFF56A3A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6915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FD94-595F-7B43-A3DA-432C16DC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A1C6-115E-2841-9DEC-A3284392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46291-0FA4-F848-AA87-DAB8A809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EB7EB-C41A-3449-9075-DD3605DD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3E4D2-792E-EC49-913B-E78A6796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58169-E742-5145-9099-69BCD0FC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99793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FBB5-9935-354E-BF24-3950ED70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4A436-86F8-CC43-AF00-AFCFFA681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DE44B-33B3-0C44-87B3-77E35CE30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5FDB8-5F6E-3946-9308-AFD4B945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F6F1A-9957-3E44-9626-AA7DC5DA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4EA96-1A99-C243-AD4E-661C3C9F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1588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30B34-10BE-884B-B980-F71F8D0B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C8349-E885-9C4F-8A8A-34164425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C56E-28E2-8A4E-ACFF-0594B83DA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3AA0-B91B-6241-B302-334C6848884E}" type="datetimeFigureOut">
              <a:rPr lang="en-MA" smtClean="0"/>
              <a:t>29/1/2023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4AF1-228F-0042-A048-1529537DC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9BC2-3918-5649-A15B-60BDB207F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2D4D-D928-6D42-92CF-82AD7287D21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7790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CBE66-B40F-6F45-92E4-AE8FD63377AA}"/>
              </a:ext>
            </a:extLst>
          </p:cNvPr>
          <p:cNvSpPr/>
          <p:nvPr/>
        </p:nvSpPr>
        <p:spPr>
          <a:xfrm>
            <a:off x="-568411" y="1136822"/>
            <a:ext cx="12628606" cy="44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2FE37A-06AF-CB4B-AF24-E6863C727454}"/>
              </a:ext>
            </a:extLst>
          </p:cNvPr>
          <p:cNvSpPr txBox="1">
            <a:spLocks/>
          </p:cNvSpPr>
          <p:nvPr/>
        </p:nvSpPr>
        <p:spPr>
          <a:xfrm>
            <a:off x="848496" y="1779372"/>
            <a:ext cx="10495007" cy="27555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0" b="1" spc="-150" dirty="0" err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latin typeface="Product Sans" panose="020B0403030502040203" pitchFamily="34" charset="0"/>
              </a:rPr>
              <a:t>buy</a:t>
            </a:r>
            <a:r>
              <a:rPr lang="en-US" sz="21000" b="1" i="1" spc="-150" dirty="0" err="1">
                <a:ln w="127000">
                  <a:solidFill>
                    <a:schemeClr val="bg1"/>
                  </a:solidFill>
                </a:ln>
                <a:noFill/>
                <a:latin typeface="Product Sans" panose="020B0403030502040203" pitchFamily="34" charset="0"/>
              </a:rPr>
              <a:t>&amp;</a:t>
            </a:r>
            <a:r>
              <a:rPr lang="en-US" sz="21000" b="1" spc="-150" dirty="0" err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latin typeface="Product Sans" panose="020B0403030502040203" pitchFamily="34" charset="0"/>
              </a:rPr>
              <a:t>sell</a:t>
            </a:r>
            <a:endParaRPr lang="en-MA" sz="21000" b="1" spc="-150" dirty="0">
              <a:ln w="57150">
                <a:solidFill>
                  <a:schemeClr val="bg1"/>
                </a:solidFill>
              </a:ln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1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16444E-DDE7-C549-BE39-7D1E371C06E8}"/>
              </a:ext>
            </a:extLst>
          </p:cNvPr>
          <p:cNvSpPr txBox="1">
            <a:spLocks/>
          </p:cNvSpPr>
          <p:nvPr/>
        </p:nvSpPr>
        <p:spPr>
          <a:xfrm>
            <a:off x="1789124" y="1771650"/>
            <a:ext cx="5389465" cy="32104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>
                <a:ln w="57150">
                  <a:noFill/>
                </a:ln>
                <a:latin typeface="Product Sans" panose="020B0403030502040203" pitchFamily="34" charset="0"/>
              </a:rPr>
              <a:t>registration completed </a:t>
            </a:r>
            <a:r>
              <a:rPr lang="en-US" sz="8000" b="1" spc="-150" dirty="0">
                <a:ln w="57150">
                  <a:noFill/>
                </a:ln>
                <a:gradFill flip="none" rotWithShape="1">
                  <a:gsLst>
                    <a:gs pos="0">
                      <a:srgbClr val="12C06A"/>
                    </a:gs>
                    <a:gs pos="96000">
                      <a:srgbClr val="12BE69">
                        <a:lumMod val="89000"/>
                      </a:srgbClr>
                    </a:gs>
                  </a:gsLst>
                  <a:lin ang="18900000" scaled="1"/>
                  <a:tileRect/>
                </a:gradFill>
                <a:latin typeface="Product Sans" panose="020B0403030502040203" pitchFamily="34" charset="0"/>
              </a:rPr>
              <a:t>successfully</a:t>
            </a:r>
            <a:endParaRPr lang="en-MA" sz="8000" b="1" spc="-150" dirty="0">
              <a:ln w="57150">
                <a:noFill/>
              </a:ln>
              <a:gradFill flip="none" rotWithShape="1">
                <a:gsLst>
                  <a:gs pos="0">
                    <a:srgbClr val="12C06A"/>
                  </a:gs>
                  <a:gs pos="96000">
                    <a:srgbClr val="12BE69">
                      <a:lumMod val="89000"/>
                    </a:srgbClr>
                  </a:gs>
                </a:gsLst>
                <a:lin ang="18900000" scaled="1"/>
                <a:tileRect/>
              </a:gra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2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Product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2023-01-25T22:02:15Z</dcterms:created>
  <dcterms:modified xsi:type="dcterms:W3CDTF">2023-01-29T22:47:22Z</dcterms:modified>
</cp:coreProperties>
</file>