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58" r:id="rId5"/>
    <p:sldId id="259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8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6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8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2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2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277593-B160-4536-A431-E2C41798AC41}" type="datetimeFigureOut">
              <a:rPr lang="en-US" smtClean="0"/>
              <a:t>05/01/23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5B1360-A750-4D9C-A3FB-06DDDD94345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8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81A6-D5F2-4D9D-8C6C-768E14AF0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Bigfoot Sightings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B62A6-5B9C-4BCB-B2B6-9862CF6D7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Ellis Chen</a:t>
            </a:r>
          </a:p>
        </p:txBody>
      </p:sp>
    </p:spTree>
    <p:extLst>
      <p:ext uri="{BB962C8B-B14F-4D97-AF65-F5344CB8AC3E}">
        <p14:creationId xmlns:p14="http://schemas.microsoft.com/office/powerpoint/2010/main" val="102667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4767-96BC-43D9-8FA7-901BA791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297C-475A-4A16-B120-43B1A10E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Motivation?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are common conditions for a big foot sighting</a:t>
            </a:r>
          </a:p>
          <a:p>
            <a:r>
              <a:rPr lang="en-US" dirty="0"/>
              <a:t>What does each observation represent?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Details about an individual report of a big foot sighting</a:t>
            </a:r>
          </a:p>
          <a:p>
            <a:r>
              <a:rPr lang="en-US" dirty="0"/>
              <a:t>What are we analyzing?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Seasons - 		categorical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Longitude &amp; Latitude - 	quantitative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Wind Speed (mph) - 	quantitative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Cloud Coverage (%) - 	quantitative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Temperature (  ̊F) - 	quantitative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Humidity (%) - 		quantitative</a:t>
            </a:r>
          </a:p>
          <a:p>
            <a:r>
              <a:rPr lang="en-US" dirty="0"/>
              <a:t>Questions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Which season sees the greatest number of reports?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Is it possible to identify the locations of the most frequent sightings?</a:t>
            </a:r>
          </a:p>
        </p:txBody>
      </p:sp>
    </p:spTree>
    <p:extLst>
      <p:ext uri="{BB962C8B-B14F-4D97-AF65-F5344CB8AC3E}">
        <p14:creationId xmlns:p14="http://schemas.microsoft.com/office/powerpoint/2010/main" val="217374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0DE6-D064-4018-99A0-37B7E2E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Reports by Season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57512-837F-46FE-BC43-F585D3FD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901" y="2483772"/>
            <a:ext cx="4723670" cy="34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4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FCF4-FA8F-4880-B976-BD4DB2C6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Reported Locations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E7655-414C-4740-9F2E-16A77E5F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74" y="2093821"/>
            <a:ext cx="4739893" cy="415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B2EB-58F4-4A86-B574-9FF4FF3B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Speed vs Cloud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802A7-2BC7-47FE-AD11-8B3308E1D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986" y="2559836"/>
            <a:ext cx="4354360" cy="3301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F60BE2-003F-4AB9-976A-A054B74930E2}"/>
              </a:ext>
            </a:extLst>
          </p:cNvPr>
          <p:cNvSpPr txBox="1"/>
          <p:nvPr/>
        </p:nvSpPr>
        <p:spPr>
          <a:xfrm>
            <a:off x="2103416" y="3177224"/>
            <a:ext cx="28248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Linear Regression:</a:t>
            </a:r>
          </a:p>
          <a:p>
            <a:r>
              <a:rPr lang="en-US" dirty="0"/>
              <a:t>Slope = 0.5987</a:t>
            </a:r>
          </a:p>
          <a:p>
            <a:r>
              <a:rPr lang="en-US" dirty="0"/>
              <a:t>Intercept = 37.8356</a:t>
            </a:r>
          </a:p>
          <a:p>
            <a:r>
              <a:rPr lang="en-US" dirty="0"/>
              <a:t>R-value = 0.0872</a:t>
            </a:r>
          </a:p>
          <a:p>
            <a:r>
              <a:rPr lang="en-US" dirty="0"/>
              <a:t>P-value = 0.0000002</a:t>
            </a:r>
          </a:p>
        </p:txBody>
      </p:sp>
    </p:spTree>
    <p:extLst>
      <p:ext uri="{BB962C8B-B14F-4D97-AF65-F5344CB8AC3E}">
        <p14:creationId xmlns:p14="http://schemas.microsoft.com/office/powerpoint/2010/main" val="277859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7953-88C9-4E0F-B889-F24063D8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vs Humidity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C800C-01C8-495B-AD0C-E3C467CD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96" y="2274810"/>
            <a:ext cx="4392329" cy="3300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1AB31-0C67-469D-BA7B-AA99F2CA7EBA}"/>
              </a:ext>
            </a:extLst>
          </p:cNvPr>
          <p:cNvSpPr txBox="1"/>
          <p:nvPr/>
        </p:nvSpPr>
        <p:spPr>
          <a:xfrm>
            <a:off x="2072244" y="2951018"/>
            <a:ext cx="22240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Regression:</a:t>
            </a:r>
          </a:p>
          <a:p>
            <a:r>
              <a:rPr lang="en-US" dirty="0"/>
              <a:t>Slope = -0.2843</a:t>
            </a:r>
          </a:p>
          <a:p>
            <a:r>
              <a:rPr lang="en-US" dirty="0"/>
              <a:t>Intercept = 86.4097</a:t>
            </a:r>
          </a:p>
          <a:p>
            <a:r>
              <a:rPr lang="en-US" dirty="0"/>
              <a:t>R-value = -0.31</a:t>
            </a:r>
          </a:p>
          <a:p>
            <a:r>
              <a:rPr lang="en-US" dirty="0"/>
              <a:t>P-value = 0.00000003</a:t>
            </a:r>
          </a:p>
        </p:txBody>
      </p:sp>
    </p:spTree>
    <p:extLst>
      <p:ext uri="{BB962C8B-B14F-4D97-AF65-F5344CB8AC3E}">
        <p14:creationId xmlns:p14="http://schemas.microsoft.com/office/powerpoint/2010/main" val="302060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F4FA-BA46-4CB7-AF07-41C7258A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7E98-F17D-4D7A-B921-1CAAB7F8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Frequency of reports by season from highest to lowest: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Summer -&gt; Fall -&gt; Spring -&gt; Winter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use clustering methods to identify locations of most frequent sightings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a minor positive correlation between wind speed and cloud coverage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a negative correlation between temperature and humidity</a:t>
            </a:r>
          </a:p>
        </p:txBody>
      </p:sp>
    </p:spTree>
    <p:extLst>
      <p:ext uri="{BB962C8B-B14F-4D97-AF65-F5344CB8AC3E}">
        <p14:creationId xmlns:p14="http://schemas.microsoft.com/office/powerpoint/2010/main" val="10200478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</TotalTime>
  <Words>202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Bigfoot Sightings</vt:lpstr>
      <vt:lpstr>About the Dataset</vt:lpstr>
      <vt:lpstr>Frequency of Reports by Season</vt:lpstr>
      <vt:lpstr>Clustering of Reported Locations</vt:lpstr>
      <vt:lpstr>Wind Speed vs Cloud Coverage</vt:lpstr>
      <vt:lpstr>Temperature vs Humidity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BigFoot</dc:title>
  <dc:creator>ELLIS CHEN</dc:creator>
  <cp:lastModifiedBy>ELLIS CHEN</cp:lastModifiedBy>
  <cp:revision>7</cp:revision>
  <dcterms:created xsi:type="dcterms:W3CDTF">2023-05-02T03:15:42Z</dcterms:created>
  <dcterms:modified xsi:type="dcterms:W3CDTF">2023-05-02T08:43:53Z</dcterms:modified>
</cp:coreProperties>
</file>