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4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BD5BF0F-982B-465B-ADAC-BA90C42C652B}" type="datetimeFigureOut">
              <a:rPr lang="en-US" smtClean="0"/>
              <a:t>03/06/23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B4A5A7A-3F66-4685-BEC7-56619AE56C7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10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5BF0F-982B-465B-ADAC-BA90C42C652B}" type="datetimeFigureOut">
              <a:rPr lang="en-US" smtClean="0"/>
              <a:t>03/06/23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5A7A-3F66-4685-BEC7-56619AE56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82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5BF0F-982B-465B-ADAC-BA90C42C652B}" type="datetimeFigureOut">
              <a:rPr lang="en-US" smtClean="0"/>
              <a:t>03/06/23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5A7A-3F66-4685-BEC7-56619AE56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33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5BF0F-982B-465B-ADAC-BA90C42C652B}" type="datetimeFigureOut">
              <a:rPr lang="en-US" smtClean="0"/>
              <a:t>03/06/23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5A7A-3F66-4685-BEC7-56619AE56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25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5BF0F-982B-465B-ADAC-BA90C42C652B}" type="datetimeFigureOut">
              <a:rPr lang="en-US" smtClean="0"/>
              <a:t>03/06/23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5A7A-3F66-4685-BEC7-56619AE56C7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591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5BF0F-982B-465B-ADAC-BA90C42C652B}" type="datetimeFigureOut">
              <a:rPr lang="en-US" smtClean="0"/>
              <a:t>03/06/23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5A7A-3F66-4685-BEC7-56619AE56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24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5BF0F-982B-465B-ADAC-BA90C42C652B}" type="datetimeFigureOut">
              <a:rPr lang="en-US" smtClean="0"/>
              <a:t>03/06/23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5A7A-3F66-4685-BEC7-56619AE56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48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5BF0F-982B-465B-ADAC-BA90C42C652B}" type="datetimeFigureOut">
              <a:rPr lang="en-US" smtClean="0"/>
              <a:t>03/06/23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5A7A-3F66-4685-BEC7-56619AE56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49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5BF0F-982B-465B-ADAC-BA90C42C652B}" type="datetimeFigureOut">
              <a:rPr lang="en-US" smtClean="0"/>
              <a:t>03/06/23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5A7A-3F66-4685-BEC7-56619AE56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20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5BF0F-982B-465B-ADAC-BA90C42C652B}" type="datetimeFigureOut">
              <a:rPr lang="en-US" smtClean="0"/>
              <a:t>03/06/23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5A7A-3F66-4685-BEC7-56619AE56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9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5BF0F-982B-465B-ADAC-BA90C42C652B}" type="datetimeFigureOut">
              <a:rPr lang="en-US" smtClean="0"/>
              <a:t>03/06/23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5A7A-3F66-4685-BEC7-56619AE56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85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ABD5BF0F-982B-465B-ADAC-BA90C42C652B}" type="datetimeFigureOut">
              <a:rPr lang="en-US" smtClean="0"/>
              <a:t>03/06/23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AB4A5A7A-3F66-4685-BEC7-56619AE56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18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F94F2-E724-49EF-BE35-264B7DAAA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Google Play Store Apps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69CBF8-EA0D-469D-9E47-E6743949F3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75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156E9-7794-4BF5-93E0-A28818C0B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1CEB4-01B0-443D-A1D9-19793D5BE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Each row represents an app on the Google Play Store</a:t>
            </a:r>
          </a:p>
          <a:p>
            <a:r>
              <a:rPr lang="en-US" dirty="0">
                <a:solidFill>
                  <a:schemeClr val="tx1"/>
                </a:solidFill>
              </a:rPr>
              <a:t>Columns represent statistics for each app</a:t>
            </a:r>
          </a:p>
          <a:p>
            <a:r>
              <a:rPr lang="en-US" dirty="0">
                <a:solidFill>
                  <a:schemeClr val="tx1"/>
                </a:solidFill>
              </a:rPr>
              <a:t>Motivation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Identify the most common type of content in the store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Identify the most common ratings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Identify correlations between rating and number of reviews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Understand the relationship between price and rating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Identify if ratings are significantly different for apps that are free vs paid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372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F2AEF-D68F-4FBE-89F1-432A855E1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in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E7516-50A5-459A-A768-08D6B6ECF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Content Rating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Categorial: Everyone 10+, Teen, etc.</a:t>
            </a:r>
          </a:p>
          <a:p>
            <a:r>
              <a:rPr lang="en-US" dirty="0">
                <a:solidFill>
                  <a:schemeClr val="tx1"/>
                </a:solidFill>
              </a:rPr>
              <a:t>Category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Categorial: Game, Business, etc.</a:t>
            </a:r>
          </a:p>
          <a:p>
            <a:r>
              <a:rPr lang="en-US" dirty="0">
                <a:solidFill>
                  <a:schemeClr val="tx1"/>
                </a:solidFill>
              </a:rPr>
              <a:t>Rating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Quantitative: Between 1 and 5</a:t>
            </a:r>
          </a:p>
          <a:p>
            <a:r>
              <a:rPr lang="en-US" dirty="0">
                <a:solidFill>
                  <a:schemeClr val="tx1"/>
                </a:solidFill>
              </a:rPr>
              <a:t>Reviews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Quantitative</a:t>
            </a:r>
          </a:p>
          <a:p>
            <a:r>
              <a:rPr lang="en-US" dirty="0">
                <a:solidFill>
                  <a:schemeClr val="tx1"/>
                </a:solidFill>
              </a:rPr>
              <a:t>Price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Quantitative</a:t>
            </a:r>
          </a:p>
          <a:p>
            <a:r>
              <a:rPr lang="en-US" dirty="0">
                <a:solidFill>
                  <a:schemeClr val="tx1"/>
                </a:solidFill>
              </a:rPr>
              <a:t>Type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Categorial: Free vs Paid</a:t>
            </a:r>
          </a:p>
        </p:txBody>
      </p:sp>
    </p:spTree>
    <p:extLst>
      <p:ext uri="{BB962C8B-B14F-4D97-AF65-F5344CB8AC3E}">
        <p14:creationId xmlns:p14="http://schemas.microsoft.com/office/powerpoint/2010/main" val="1758566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EF33C-D7C9-441A-ADC6-A5C8A7CC5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Most Common Content Rating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56F625-EA27-4DB7-8B60-A1DC2870B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723" y="2084033"/>
            <a:ext cx="4532403" cy="40386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96348A-0C92-4FBC-8ED8-5D1369260DC9}"/>
              </a:ext>
            </a:extLst>
          </p:cNvPr>
          <p:cNvSpPr txBox="1"/>
          <p:nvPr/>
        </p:nvSpPr>
        <p:spPr>
          <a:xfrm>
            <a:off x="1143000" y="2349007"/>
            <a:ext cx="327846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common to least common: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Everyone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Teen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Mature 17+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Everyone 10+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Adults only 18+</a:t>
            </a:r>
          </a:p>
        </p:txBody>
      </p:sp>
    </p:spTree>
    <p:extLst>
      <p:ext uri="{BB962C8B-B14F-4D97-AF65-F5344CB8AC3E}">
        <p14:creationId xmlns:p14="http://schemas.microsoft.com/office/powerpoint/2010/main" val="1037594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C889D-F764-4470-8462-87D9ABFE7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 of Ratings for Top 5 Categories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2FAD53-9458-4951-AD3D-7F1640DEA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65960"/>
            <a:ext cx="4532403" cy="40386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79EC06-A2EF-48A4-8EFC-749B8E635A12}"/>
              </a:ext>
            </a:extLst>
          </p:cNvPr>
          <p:cNvSpPr txBox="1"/>
          <p:nvPr/>
        </p:nvSpPr>
        <p:spPr>
          <a:xfrm>
            <a:off x="1143000" y="2325950"/>
            <a:ext cx="42191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Normal Distribution skewed to the right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Median Rating likely to fall under a rating of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Game category most frequently scored high</a:t>
            </a:r>
          </a:p>
        </p:txBody>
      </p:sp>
    </p:spTree>
    <p:extLst>
      <p:ext uri="{BB962C8B-B14F-4D97-AF65-F5344CB8AC3E}">
        <p14:creationId xmlns:p14="http://schemas.microsoft.com/office/powerpoint/2010/main" val="1366811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EA7FC-E692-4156-9EED-189F2FA1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test between Rating and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2FEB2-4DC9-4EC7-8617-3BF08033A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Pearson Correlation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P-value = 4.073e-11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95% confidence Interval (0.0479, 0.0883)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Coefficient = 0.0681</a:t>
            </a:r>
          </a:p>
          <a:p>
            <a:r>
              <a:rPr lang="en-US" dirty="0">
                <a:solidFill>
                  <a:schemeClr val="tx1"/>
                </a:solidFill>
              </a:rPr>
              <a:t>Spearman Correlation</a:t>
            </a:r>
          </a:p>
          <a:p>
            <a:r>
              <a:rPr lang="en-US" dirty="0">
                <a:solidFill>
                  <a:schemeClr val="tx1"/>
                </a:solidFill>
              </a:rPr>
              <a:t>P-value &lt; 2.2e-16</a:t>
            </a:r>
          </a:p>
          <a:p>
            <a:r>
              <a:rPr lang="en-US" dirty="0">
                <a:solidFill>
                  <a:schemeClr val="tx1"/>
                </a:solidFill>
              </a:rPr>
              <a:t>Coefficient = 0.1565</a:t>
            </a:r>
          </a:p>
        </p:txBody>
      </p:sp>
    </p:spTree>
    <p:extLst>
      <p:ext uri="{BB962C8B-B14F-4D97-AF65-F5344CB8AC3E}">
        <p14:creationId xmlns:p14="http://schemas.microsoft.com/office/powerpoint/2010/main" val="3167971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6C13-9A10-46B4-B6D8-610FC6A43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with Price and Rating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74129A-793D-4DB9-9DC6-1999C03A46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557" y="1965960"/>
            <a:ext cx="4532403" cy="40386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9F04A2-DAFD-4EC5-A2DC-20F5EA7FA6C7}"/>
              </a:ext>
            </a:extLst>
          </p:cNvPr>
          <p:cNvSpPr txBox="1"/>
          <p:nvPr/>
        </p:nvSpPr>
        <p:spPr>
          <a:xfrm>
            <a:off x="1544715" y="2334827"/>
            <a:ext cx="23618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R-squared = 0.000261</a:t>
            </a:r>
          </a:p>
          <a:p>
            <a:r>
              <a:rPr lang="en-US" dirty="0"/>
              <a:t>Residual error = 0.5444</a:t>
            </a:r>
          </a:p>
          <a:p>
            <a:r>
              <a:rPr lang="en-US" dirty="0"/>
              <a:t>P-value = 0.1582</a:t>
            </a:r>
          </a:p>
          <a:p>
            <a:r>
              <a:rPr lang="en-US" dirty="0"/>
              <a:t>Slope = 0.00486</a:t>
            </a:r>
          </a:p>
        </p:txBody>
      </p:sp>
    </p:spTree>
    <p:extLst>
      <p:ext uri="{BB962C8B-B14F-4D97-AF65-F5344CB8AC3E}">
        <p14:creationId xmlns:p14="http://schemas.microsoft.com/office/powerpoint/2010/main" val="2016672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96121-1387-4BD5-BE59-184F28AF9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T-Test for Type and Rating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6AA92-F668-48CC-9383-F7E782D78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Type (independent) = Free or Paid</a:t>
            </a:r>
          </a:p>
          <a:p>
            <a:r>
              <a:rPr lang="en-US" dirty="0">
                <a:solidFill>
                  <a:schemeClr val="tx1"/>
                </a:solidFill>
              </a:rPr>
              <a:t>Rating (dependent)</a:t>
            </a:r>
          </a:p>
          <a:p>
            <a:r>
              <a:rPr lang="en-US" dirty="0">
                <a:solidFill>
                  <a:schemeClr val="tx1"/>
                </a:solidFill>
              </a:rPr>
              <a:t>P-value = 0.00008702</a:t>
            </a:r>
          </a:p>
          <a:p>
            <a:r>
              <a:rPr lang="en-US" dirty="0">
                <a:solidFill>
                  <a:schemeClr val="tx1"/>
                </a:solidFill>
              </a:rPr>
              <a:t>95% Confidence Interval = (-0.147, -0.049)</a:t>
            </a:r>
          </a:p>
          <a:p>
            <a:r>
              <a:rPr lang="en-US" dirty="0">
                <a:solidFill>
                  <a:schemeClr val="tx1"/>
                </a:solidFill>
              </a:rPr>
              <a:t>Means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Free = 4.173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Paid = 4.271</a:t>
            </a:r>
          </a:p>
          <a:p>
            <a:r>
              <a:rPr lang="en-US" dirty="0">
                <a:solidFill>
                  <a:schemeClr val="tx1"/>
                </a:solidFill>
              </a:rPr>
              <a:t>The true difference in means is not zero</a:t>
            </a:r>
          </a:p>
        </p:txBody>
      </p:sp>
    </p:spTree>
    <p:extLst>
      <p:ext uri="{BB962C8B-B14F-4D97-AF65-F5344CB8AC3E}">
        <p14:creationId xmlns:p14="http://schemas.microsoft.com/office/powerpoint/2010/main" val="247311277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1021</TotalTime>
  <Words>255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Basis</vt:lpstr>
      <vt:lpstr>Google Play Store Apps</vt:lpstr>
      <vt:lpstr>About the Dataset</vt:lpstr>
      <vt:lpstr>Variables in Analysis</vt:lpstr>
      <vt:lpstr>The Most Common Content Rating</vt:lpstr>
      <vt:lpstr>Density of Ratings for Top 5 Categories</vt:lpstr>
      <vt:lpstr>Correlation test between Rating and Reviews</vt:lpstr>
      <vt:lpstr>Linear Regression with Price and Rating</vt:lpstr>
      <vt:lpstr>T-Test for Type and Rating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Play Store Apps</dc:title>
  <dc:creator>ELLIS CHEN</dc:creator>
  <cp:lastModifiedBy>ELLIS CHEN</cp:lastModifiedBy>
  <cp:revision>7</cp:revision>
  <dcterms:created xsi:type="dcterms:W3CDTF">2023-03-06T22:29:36Z</dcterms:created>
  <dcterms:modified xsi:type="dcterms:W3CDTF">2023-03-07T15:30:46Z</dcterms:modified>
</cp:coreProperties>
</file>