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4" r:id="rId7"/>
    <p:sldId id="262" r:id="rId8"/>
    <p:sldId id="25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0EFB04-4A53-4948-B034-0DE5C9D8E821}" type="datetimeFigureOut">
              <a:rPr lang="en-US" smtClean="0"/>
              <a:t>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176811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0EFB04-4A53-4948-B034-0DE5C9D8E821}" type="datetimeFigureOut">
              <a:rPr lang="en-US" smtClean="0"/>
              <a:t>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294100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0EFB04-4A53-4948-B034-0DE5C9D8E821}" type="datetimeFigureOut">
              <a:rPr lang="en-US" smtClean="0"/>
              <a:t>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151008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0EFB04-4A53-4948-B034-0DE5C9D8E821}" type="datetimeFigureOut">
              <a:rPr lang="en-US" smtClean="0"/>
              <a:t>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276097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EFB04-4A53-4948-B034-0DE5C9D8E821}" type="datetimeFigureOut">
              <a:rPr lang="en-US" smtClean="0"/>
              <a:t>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10184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0EFB04-4A53-4948-B034-0DE5C9D8E821}" type="datetimeFigureOut">
              <a:rPr lang="en-US" smtClean="0"/>
              <a:t>3/9/2014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39033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0EFB04-4A53-4948-B034-0DE5C9D8E821}" type="datetimeFigureOut">
              <a:rPr lang="en-US" smtClean="0"/>
              <a:t>3/9/2014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60911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0EFB04-4A53-4948-B034-0DE5C9D8E821}" type="datetimeFigureOut">
              <a:rPr lang="en-US" smtClean="0"/>
              <a:t>3/9/2014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164053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EFB04-4A53-4948-B034-0DE5C9D8E821}" type="datetimeFigureOut">
              <a:rPr lang="en-US" smtClean="0"/>
              <a:t>3/9/2014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136726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EFB04-4A53-4948-B034-0DE5C9D8E821}" type="datetimeFigureOut">
              <a:rPr lang="en-US" smtClean="0"/>
              <a:t>3/9/2014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333183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EFB04-4A53-4948-B034-0DE5C9D8E821}" type="datetimeFigureOut">
              <a:rPr lang="en-US" smtClean="0"/>
              <a:t>3/9/2014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75A71-4E9B-4250-8D49-53897D6E8613}" type="slidenum">
              <a:rPr lang="en-US" smtClean="0"/>
              <a:t>‹#›</a:t>
            </a:fld>
            <a:endParaRPr lang="en-US"/>
          </a:p>
        </p:txBody>
      </p:sp>
    </p:spTree>
    <p:extLst>
      <p:ext uri="{BB962C8B-B14F-4D97-AF65-F5344CB8AC3E}">
        <p14:creationId xmlns:p14="http://schemas.microsoft.com/office/powerpoint/2010/main" val="349113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EFB04-4A53-4948-B034-0DE5C9D8E821}" type="datetimeFigureOut">
              <a:rPr lang="en-US" smtClean="0"/>
              <a:t>3/9/2014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75A71-4E9B-4250-8D49-53897D6E8613}" type="slidenum">
              <a:rPr lang="en-US" smtClean="0"/>
              <a:t>‹#›</a:t>
            </a:fld>
            <a:endParaRPr lang="en-US"/>
          </a:p>
        </p:txBody>
      </p:sp>
    </p:spTree>
    <p:extLst>
      <p:ext uri="{BB962C8B-B14F-4D97-AF65-F5344CB8AC3E}">
        <p14:creationId xmlns:p14="http://schemas.microsoft.com/office/powerpoint/2010/main" val="830055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Classifying weather data with </a:t>
            </a:r>
            <a:r>
              <a:rPr lang="en-US" dirty="0" err="1" smtClean="0"/>
              <a:t>backpropagation</a:t>
            </a:r>
            <a:endParaRPr lang="en-US" dirty="0"/>
          </a:p>
        </p:txBody>
      </p:sp>
      <p:sp>
        <p:nvSpPr>
          <p:cNvPr id="3" name="Subtitle 2"/>
          <p:cNvSpPr>
            <a:spLocks noGrp="1"/>
          </p:cNvSpPr>
          <p:nvPr>
            <p:ph type="subTitle" idx="1"/>
          </p:nvPr>
        </p:nvSpPr>
        <p:spPr/>
        <p:txBody>
          <a:bodyPr/>
          <a:lstStyle/>
          <a:p>
            <a:endParaRPr lang="en-US" dirty="0" smtClean="0"/>
          </a:p>
          <a:p>
            <a:endParaRPr lang="en-US" dirty="0"/>
          </a:p>
          <a:p>
            <a:r>
              <a:rPr lang="en-US" dirty="0" smtClean="0"/>
              <a:t>By: Edward Chen and Shiva </a:t>
            </a:r>
            <a:r>
              <a:rPr lang="en-US" dirty="0" err="1" smtClean="0"/>
              <a:t>Ramamurthi</a:t>
            </a:r>
            <a:endParaRPr lang="en-US" dirty="0" smtClean="0"/>
          </a:p>
          <a:p>
            <a:endParaRPr lang="en-US" dirty="0" smtClean="0"/>
          </a:p>
        </p:txBody>
      </p:sp>
    </p:spTree>
    <p:extLst>
      <p:ext uri="{BB962C8B-B14F-4D97-AF65-F5344CB8AC3E}">
        <p14:creationId xmlns:p14="http://schemas.microsoft.com/office/powerpoint/2010/main" val="1439342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Data acquired from NCDC (National Climate Data Center)</a:t>
            </a:r>
          </a:p>
          <a:p>
            <a:r>
              <a:rPr lang="en-US" dirty="0" smtClean="0"/>
              <a:t>Dataset contains weather stations throughout the US that recorded maximum temperature, minimum temperature, and precipitation for the year 2000.</a:t>
            </a:r>
          </a:p>
          <a:p>
            <a:r>
              <a:rPr lang="en-US" dirty="0" smtClean="0"/>
              <a:t>Our goal is to categorize east and west weather stations based off max temperature, min temperature, and precipitation. </a:t>
            </a:r>
          </a:p>
          <a:p>
            <a:r>
              <a:rPr lang="en-US" dirty="0" smtClean="0"/>
              <a:t>The following map will indicate the divide between east and west.</a:t>
            </a:r>
          </a:p>
          <a:p>
            <a:endParaRPr lang="en-US" dirty="0"/>
          </a:p>
        </p:txBody>
      </p:sp>
    </p:spTree>
    <p:extLst>
      <p:ext uri="{BB962C8B-B14F-4D97-AF65-F5344CB8AC3E}">
        <p14:creationId xmlns:p14="http://schemas.microsoft.com/office/powerpoint/2010/main" val="2930744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3000" y="23812"/>
            <a:ext cx="9906000" cy="6810375"/>
          </a:xfrm>
          <a:prstGeom prst="rect">
            <a:avLst/>
          </a:prstGeom>
        </p:spPr>
      </p:pic>
    </p:spTree>
    <p:extLst>
      <p:ext uri="{BB962C8B-B14F-4D97-AF65-F5344CB8AC3E}">
        <p14:creationId xmlns:p14="http://schemas.microsoft.com/office/powerpoint/2010/main" val="2830317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Reading Data</a:t>
            </a:r>
            <a:endParaRPr lang="en-US" dirty="0"/>
          </a:p>
        </p:txBody>
      </p:sp>
      <p:sp>
        <p:nvSpPr>
          <p:cNvPr id="3" name="Content Placeholder 2"/>
          <p:cNvSpPr>
            <a:spLocks noGrp="1"/>
          </p:cNvSpPr>
          <p:nvPr>
            <p:ph idx="1"/>
          </p:nvPr>
        </p:nvSpPr>
        <p:spPr/>
        <p:txBody>
          <a:bodyPr/>
          <a:lstStyle/>
          <a:p>
            <a:r>
              <a:rPr lang="en-US" dirty="0" smtClean="0"/>
              <a:t>Data contains approximately 6000 weather stations and each stations maximum temperature, minimum temperature, and precipitation values for January, 2000.</a:t>
            </a:r>
          </a:p>
          <a:p>
            <a:r>
              <a:rPr lang="en-US" dirty="0" smtClean="0"/>
              <a:t>Some stations were missing so we had to parse through all the lists to make sure each list had the same dimensions</a:t>
            </a:r>
          </a:p>
          <a:p>
            <a:r>
              <a:rPr lang="en-US" dirty="0" smtClean="0"/>
              <a:t>In order to make sure the 3 variables had the same dimensions, we wrote a </a:t>
            </a:r>
            <a:r>
              <a:rPr lang="en-US" dirty="0" err="1" smtClean="0"/>
              <a:t>c++</a:t>
            </a:r>
            <a:r>
              <a:rPr lang="en-US" dirty="0" smtClean="0"/>
              <a:t> program to solve this problem.</a:t>
            </a:r>
            <a:endParaRPr lang="en-US" dirty="0"/>
          </a:p>
        </p:txBody>
      </p:sp>
    </p:spTree>
    <p:extLst>
      <p:ext uri="{BB962C8B-B14F-4D97-AF65-F5344CB8AC3E}">
        <p14:creationId xmlns:p14="http://schemas.microsoft.com/office/powerpoint/2010/main" val="3778036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t>
            </a:r>
            <a:r>
              <a:rPr lang="en-US" dirty="0" err="1" smtClean="0"/>
              <a:t>Backpropogation</a:t>
            </a:r>
            <a:r>
              <a:rPr lang="en-US" dirty="0" smtClean="0"/>
              <a:t>?</a:t>
            </a:r>
            <a:endParaRPr lang="en-US" dirty="0"/>
          </a:p>
        </p:txBody>
      </p:sp>
      <p:sp>
        <p:nvSpPr>
          <p:cNvPr id="3" name="Content Placeholder 2"/>
          <p:cNvSpPr>
            <a:spLocks noGrp="1"/>
          </p:cNvSpPr>
          <p:nvPr>
            <p:ph idx="1"/>
          </p:nvPr>
        </p:nvSpPr>
        <p:spPr/>
        <p:txBody>
          <a:bodyPr/>
          <a:lstStyle/>
          <a:p>
            <a:r>
              <a:rPr lang="en-US" dirty="0" smtClean="0"/>
              <a:t>To answer the </a:t>
            </a:r>
            <a:r>
              <a:rPr lang="en-US" i="1" dirty="0" smtClean="0"/>
              <a:t>credit assignment problem </a:t>
            </a:r>
            <a:r>
              <a:rPr lang="en-US" dirty="0" smtClean="0"/>
              <a:t>that would be caused by the other neural networks we know</a:t>
            </a:r>
          </a:p>
          <a:p>
            <a:pPr lvl="1"/>
            <a:r>
              <a:rPr lang="en-US" i="1" dirty="0" smtClean="0"/>
              <a:t>Credit Assignment Problem</a:t>
            </a:r>
            <a:r>
              <a:rPr lang="en-US" dirty="0" smtClean="0"/>
              <a:t> basically states that if the network gives a correct output, the user does not know which weights contributed</a:t>
            </a:r>
          </a:p>
          <a:p>
            <a:r>
              <a:rPr lang="en-US" dirty="0" smtClean="0"/>
              <a:t>Better than linear </a:t>
            </a:r>
            <a:r>
              <a:rPr lang="en-US" dirty="0" err="1" smtClean="0"/>
              <a:t>associator</a:t>
            </a:r>
            <a:r>
              <a:rPr lang="en-US" dirty="0"/>
              <a:t> </a:t>
            </a:r>
            <a:r>
              <a:rPr lang="en-US" dirty="0" smtClean="0"/>
              <a:t>model because linear </a:t>
            </a:r>
            <a:r>
              <a:rPr lang="en-US" dirty="0" err="1" smtClean="0"/>
              <a:t>associator</a:t>
            </a:r>
            <a:r>
              <a:rPr lang="en-US" dirty="0" smtClean="0"/>
              <a:t> breaks down with large dimensionalities and we’re dealing with big data</a:t>
            </a:r>
          </a:p>
          <a:p>
            <a:pPr lvl="1"/>
            <a:r>
              <a:rPr lang="en-US" dirty="0" smtClean="0"/>
              <a:t>Linear </a:t>
            </a:r>
            <a:r>
              <a:rPr lang="en-US" dirty="0" err="1" smtClean="0"/>
              <a:t>associators</a:t>
            </a:r>
            <a:r>
              <a:rPr lang="en-US" dirty="0" smtClean="0"/>
              <a:t> are better suited for linearity but weather is nonlinear</a:t>
            </a:r>
          </a:p>
          <a:p>
            <a:pPr lvl="1"/>
            <a:r>
              <a:rPr lang="en-US" dirty="0" smtClean="0"/>
              <a:t>You can see how the linear </a:t>
            </a:r>
            <a:r>
              <a:rPr lang="en-US" dirty="0" err="1" smtClean="0"/>
              <a:t>associator</a:t>
            </a:r>
            <a:r>
              <a:rPr lang="en-US" dirty="0" smtClean="0"/>
              <a:t> broke down in the </a:t>
            </a:r>
            <a:r>
              <a:rPr lang="en-US" dirty="0" err="1" smtClean="0"/>
              <a:t>homeworks</a:t>
            </a:r>
            <a:r>
              <a:rPr lang="en-US" dirty="0" smtClean="0"/>
              <a:t> when we started to input higher dimensions</a:t>
            </a:r>
          </a:p>
          <a:p>
            <a:endParaRPr lang="en-US" i="1" dirty="0"/>
          </a:p>
        </p:txBody>
      </p:sp>
    </p:spTree>
    <p:extLst>
      <p:ext uri="{BB962C8B-B14F-4D97-AF65-F5344CB8AC3E}">
        <p14:creationId xmlns:p14="http://schemas.microsoft.com/office/powerpoint/2010/main" val="72173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Discussing the Code</a:t>
            </a:r>
            <a:endParaRPr lang="en-US" dirty="0"/>
          </a:p>
        </p:txBody>
      </p:sp>
      <p:sp>
        <p:nvSpPr>
          <p:cNvPr id="3" name="Content Placeholder 2"/>
          <p:cNvSpPr>
            <a:spLocks noGrp="1"/>
          </p:cNvSpPr>
          <p:nvPr>
            <p:ph idx="1"/>
          </p:nvPr>
        </p:nvSpPr>
        <p:spPr/>
        <p:txBody>
          <a:bodyPr/>
          <a:lstStyle/>
          <a:p>
            <a:r>
              <a:rPr lang="en-US" dirty="0" smtClean="0"/>
              <a:t>Talk about what we’re inputting and outputting</a:t>
            </a:r>
          </a:p>
          <a:p>
            <a:r>
              <a:rPr lang="en-US" dirty="0" smtClean="0"/>
              <a:t>How we presented the data in terms of rows and columns</a:t>
            </a:r>
          </a:p>
          <a:p>
            <a:pPr lvl="1"/>
            <a:r>
              <a:rPr lang="en-US" dirty="0" smtClean="0"/>
              <a:t>Why we </a:t>
            </a:r>
            <a:r>
              <a:rPr lang="en-US" dirty="0" err="1" smtClean="0"/>
              <a:t>vertcat</a:t>
            </a:r>
            <a:r>
              <a:rPr lang="en-US" dirty="0" smtClean="0"/>
              <a:t> the rows</a:t>
            </a:r>
          </a:p>
          <a:p>
            <a:pPr lvl="1"/>
            <a:r>
              <a:rPr lang="en-US" dirty="0" smtClean="0"/>
              <a:t>Why we </a:t>
            </a:r>
            <a:r>
              <a:rPr lang="en-US" dirty="0" err="1" smtClean="0"/>
              <a:t>zscore</a:t>
            </a:r>
            <a:endParaRPr lang="en-US" dirty="0" smtClean="0"/>
          </a:p>
          <a:p>
            <a:pPr lvl="1"/>
            <a:r>
              <a:rPr lang="en-US" dirty="0" smtClean="0"/>
              <a:t>Three weights for input layer, two for hidden and one for output</a:t>
            </a:r>
          </a:p>
          <a:p>
            <a:pPr lvl="1"/>
            <a:r>
              <a:rPr lang="en-US" dirty="0" smtClean="0"/>
              <a:t>Output is binary response, with 1 == West and 0 == East</a:t>
            </a:r>
          </a:p>
          <a:p>
            <a:pPr lvl="1"/>
            <a:r>
              <a:rPr lang="en-US" dirty="0" smtClean="0"/>
              <a:t>Talk about you can see the trend of similar weather but given our limited variables, it would be too hard to distinguish which station is on the east or west coast</a:t>
            </a:r>
          </a:p>
          <a:p>
            <a:pPr lvl="1"/>
            <a:r>
              <a:rPr lang="en-US" dirty="0" smtClean="0"/>
              <a:t>Average around 40 epochs to get a SSE less than 0.01</a:t>
            </a:r>
            <a:endParaRPr lang="en-US" dirty="0"/>
          </a:p>
        </p:txBody>
      </p:sp>
    </p:spTree>
    <p:extLst>
      <p:ext uri="{BB962C8B-B14F-4D97-AF65-F5344CB8AC3E}">
        <p14:creationId xmlns:p14="http://schemas.microsoft.com/office/powerpoint/2010/main" val="1835425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err="1" smtClean="0"/>
              <a:t>Backpropagation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real world data, principal components analysis is more efficient because there are a lot of flat spots on the error surface and it may be hard for </a:t>
            </a:r>
            <a:r>
              <a:rPr lang="en-US" dirty="0" err="1" smtClean="0"/>
              <a:t>backpropagation</a:t>
            </a:r>
            <a:r>
              <a:rPr lang="en-US" dirty="0" smtClean="0"/>
              <a:t> to find the global minimum</a:t>
            </a:r>
          </a:p>
          <a:p>
            <a:pPr lvl="1"/>
            <a:r>
              <a:rPr lang="en-US" dirty="0" smtClean="0"/>
              <a:t>Principal components scans through the data and finds the eigenvectors</a:t>
            </a:r>
          </a:p>
          <a:p>
            <a:r>
              <a:rPr lang="en-US" dirty="0" smtClean="0"/>
              <a:t>Breaks when the input is information it is not trained on</a:t>
            </a:r>
          </a:p>
          <a:p>
            <a:r>
              <a:rPr lang="en-US" dirty="0" smtClean="0"/>
              <a:t>Based on the assumption that minimizing error is the right thing to do</a:t>
            </a:r>
          </a:p>
          <a:p>
            <a:pPr lvl="1"/>
            <a:r>
              <a:rPr lang="en-US" dirty="0" smtClean="0"/>
              <a:t>Depending on what error is defined as, minimizing may not be the best solution</a:t>
            </a:r>
          </a:p>
          <a:p>
            <a:r>
              <a:rPr lang="en-US" dirty="0" err="1" smtClean="0"/>
              <a:t>Backpropagation</a:t>
            </a:r>
            <a:r>
              <a:rPr lang="en-US" dirty="0" smtClean="0"/>
              <a:t> scales poorly, the learning times are extremely long</a:t>
            </a:r>
          </a:p>
          <a:p>
            <a:pPr lvl="1"/>
            <a:r>
              <a:rPr lang="en-US" dirty="0" smtClean="0"/>
              <a:t>When inputting new training sets into a trained system, the learning times are really long because all the old connections are changing to accommodate the new information</a:t>
            </a:r>
          </a:p>
          <a:p>
            <a:r>
              <a:rPr lang="en-US" dirty="0" smtClean="0"/>
              <a:t>In terms of neural networks, not biological learning</a:t>
            </a:r>
          </a:p>
          <a:p>
            <a:pPr lvl="1"/>
            <a:r>
              <a:rPr lang="en-US" dirty="0" err="1" smtClean="0"/>
              <a:t>Widrow</a:t>
            </a:r>
            <a:r>
              <a:rPr lang="en-US" dirty="0" smtClean="0"/>
              <a:t>-Hoff has close ties to some kinds of biological learning</a:t>
            </a:r>
            <a:endParaRPr lang="en-US" dirty="0"/>
          </a:p>
        </p:txBody>
      </p:sp>
    </p:spTree>
    <p:extLst>
      <p:ext uri="{BB962C8B-B14F-4D97-AF65-F5344CB8AC3E}">
        <p14:creationId xmlns:p14="http://schemas.microsoft.com/office/powerpoint/2010/main" val="1240725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ways to expand project</a:t>
            </a:r>
            <a:endParaRPr lang="en-US" dirty="0"/>
          </a:p>
        </p:txBody>
      </p:sp>
      <p:sp>
        <p:nvSpPr>
          <p:cNvPr id="3" name="Content Placeholder 2"/>
          <p:cNvSpPr>
            <a:spLocks noGrp="1"/>
          </p:cNvSpPr>
          <p:nvPr>
            <p:ph idx="1"/>
          </p:nvPr>
        </p:nvSpPr>
        <p:spPr/>
        <p:txBody>
          <a:bodyPr/>
          <a:lstStyle/>
          <a:p>
            <a:r>
              <a:rPr lang="en-US" dirty="0" smtClean="0"/>
              <a:t>Adding in the data for all the months instead of just January or all the years instead of just the year 2000 will allow the system to extrapolate patterns better</a:t>
            </a:r>
          </a:p>
          <a:p>
            <a:pPr lvl="1"/>
            <a:r>
              <a:rPr lang="en-US" dirty="0" smtClean="0"/>
              <a:t>However, this would take a really long time with all the training sets</a:t>
            </a:r>
          </a:p>
          <a:p>
            <a:r>
              <a:rPr lang="en-US" dirty="0" smtClean="0"/>
              <a:t>If we included more variables besides the maximum temperature, minimum temperature </a:t>
            </a:r>
            <a:r>
              <a:rPr lang="en-US" smtClean="0"/>
              <a:t>and precipitation</a:t>
            </a:r>
          </a:p>
          <a:p>
            <a:endParaRPr lang="en-US" dirty="0"/>
          </a:p>
        </p:txBody>
      </p:sp>
    </p:spTree>
    <p:extLst>
      <p:ext uri="{BB962C8B-B14F-4D97-AF65-F5344CB8AC3E}">
        <p14:creationId xmlns:p14="http://schemas.microsoft.com/office/powerpoint/2010/main" val="859087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Explain experiment and topic</a:t>
            </a:r>
          </a:p>
          <a:p>
            <a:pPr marL="0" indent="0">
              <a:buNone/>
            </a:pPr>
            <a:r>
              <a:rPr lang="en-US" dirty="0" smtClean="0"/>
              <a:t>why did we use </a:t>
            </a:r>
            <a:r>
              <a:rPr lang="en-US" dirty="0" err="1" smtClean="0"/>
              <a:t>backprop</a:t>
            </a:r>
            <a:endParaRPr lang="en-US" dirty="0" smtClean="0"/>
          </a:p>
          <a:p>
            <a:pPr marL="0" indent="0">
              <a:buNone/>
            </a:pPr>
            <a:r>
              <a:rPr lang="en-US" dirty="0" smtClean="0"/>
              <a:t>Advantages and limitations of </a:t>
            </a:r>
            <a:r>
              <a:rPr lang="en-US" dirty="0" err="1" smtClean="0"/>
              <a:t>backprop</a:t>
            </a:r>
            <a:r>
              <a:rPr lang="en-US" dirty="0" smtClean="0"/>
              <a:t> and how it breaks</a:t>
            </a:r>
          </a:p>
          <a:p>
            <a:pPr marL="0" indent="0">
              <a:buNone/>
            </a:pPr>
            <a:r>
              <a:rPr lang="en-US" dirty="0" smtClean="0"/>
              <a:t>Reasons not to use linear </a:t>
            </a:r>
            <a:r>
              <a:rPr lang="en-US" dirty="0" err="1" smtClean="0"/>
              <a:t>associator</a:t>
            </a:r>
            <a:endParaRPr lang="en-US" dirty="0" smtClean="0"/>
          </a:p>
          <a:p>
            <a:pPr marL="0" indent="0">
              <a:buNone/>
            </a:pPr>
            <a:r>
              <a:rPr lang="en-US" dirty="0" smtClean="0"/>
              <a:t>Ways to expand project</a:t>
            </a:r>
          </a:p>
          <a:p>
            <a:pPr marL="0" indent="0">
              <a:buNone/>
            </a:pPr>
            <a:r>
              <a:rPr lang="en-US" dirty="0" smtClean="0"/>
              <a:t>Input/output</a:t>
            </a:r>
          </a:p>
          <a:p>
            <a:pPr marL="0" indent="0">
              <a:buNone/>
            </a:pPr>
            <a:r>
              <a:rPr lang="en-US" dirty="0" smtClean="0"/>
              <a:t>Talk about our data set and what we did with it</a:t>
            </a:r>
          </a:p>
          <a:p>
            <a:pPr marL="0" indent="0">
              <a:buNone/>
            </a:pPr>
            <a:r>
              <a:rPr lang="en-US" dirty="0" smtClean="0"/>
              <a:t>Hidden layer not specific to </a:t>
            </a:r>
            <a:r>
              <a:rPr lang="en-US" dirty="0" err="1" smtClean="0"/>
              <a:t>backprop</a:t>
            </a:r>
            <a:endParaRPr lang="en-US" dirty="0" smtClean="0"/>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938939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591</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Classifying weather data with backpropagation</vt:lpstr>
      <vt:lpstr>Introduction</vt:lpstr>
      <vt:lpstr>PowerPoint Presentation</vt:lpstr>
      <vt:lpstr>Reading Data</vt:lpstr>
      <vt:lpstr>Why Backpropogation?</vt:lpstr>
      <vt:lpstr>Discussing the Code</vt:lpstr>
      <vt:lpstr>Limitations of Backpropagation</vt:lpstr>
      <vt:lpstr>Possible ways to expand project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Chen</dc:creator>
  <cp:lastModifiedBy>Edward Chen</cp:lastModifiedBy>
  <cp:revision>15</cp:revision>
  <dcterms:created xsi:type="dcterms:W3CDTF">2014-03-10T04:37:43Z</dcterms:created>
  <dcterms:modified xsi:type="dcterms:W3CDTF">2014-03-10T07:19:15Z</dcterms:modified>
</cp:coreProperties>
</file>