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71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pPr/>
              <a:t>11/27/2014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4"/>
            <a:ext cx="9144000" cy="2207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Lana Borodina</a:t>
            </a:r>
          </a:p>
          <a:p>
            <a:r>
              <a:rPr lang="en-US" dirty="0" smtClean="0"/>
              <a:t>Eric Chen</a:t>
            </a:r>
          </a:p>
          <a:p>
            <a:r>
              <a:rPr lang="en-US" dirty="0" smtClean="0"/>
              <a:t>Benjamin </a:t>
            </a:r>
            <a:r>
              <a:rPr lang="en-US" dirty="0" smtClean="0"/>
              <a:t>Feder</a:t>
            </a:r>
            <a:endParaRPr lang="en-US" dirty="0" smtClean="0"/>
          </a:p>
          <a:p>
            <a:r>
              <a:rPr lang="en-US" dirty="0" smtClean="0"/>
              <a:t>Paul </a:t>
            </a:r>
            <a:r>
              <a:rPr lang="en-US" dirty="0" smtClean="0"/>
              <a:t>Floussov</a:t>
            </a:r>
            <a:endParaRPr lang="en-US" dirty="0" smtClean="0"/>
          </a:p>
          <a:p>
            <a:r>
              <a:rPr lang="en-US" dirty="0" smtClean="0"/>
              <a:t>Tyler Haugen-Stanley</a:t>
            </a:r>
          </a:p>
          <a:p>
            <a:r>
              <a:rPr lang="en-US" dirty="0" smtClean="0"/>
              <a:t>Vincent Le</a:t>
            </a:r>
          </a:p>
          <a:p>
            <a:r>
              <a:rPr lang="en-US" dirty="0" smtClean="0"/>
              <a:t>Thomas Robinson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mtClean="0"/>
              <a:t>ROSI</a:t>
            </a:r>
            <a:br>
              <a:rPr lang="it-IT" smtClean="0"/>
            </a:br>
            <a:r>
              <a:rPr lang="it-IT" smtClean="0"/>
              <a:t>Rosi </a:t>
            </a:r>
            <a:r>
              <a:rPr lang="it-IT"/>
              <a:t>Online Scheduler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the necessary components installed on each team member’s machine to get the environment setup. </a:t>
            </a:r>
          </a:p>
          <a:p>
            <a:r>
              <a:rPr lang="en-CA" dirty="0" smtClean="0"/>
              <a:t>Communication challenges and conflicting schedules within the team.</a:t>
            </a:r>
          </a:p>
          <a:p>
            <a:r>
              <a:rPr lang="en-CA" dirty="0" smtClean="0"/>
              <a:t>Most people were unfamiliar with web development.</a:t>
            </a:r>
          </a:p>
          <a:p>
            <a:pPr lvl="1"/>
            <a:r>
              <a:rPr lang="en-CA" dirty="0" smtClean="0"/>
              <a:t>(Re)Learning the APIs, frameworks, libraries, and languages</a:t>
            </a:r>
          </a:p>
          <a:p>
            <a:r>
              <a:rPr lang="en-CA" dirty="0" smtClean="0"/>
              <a:t>Merging and integrating code with other team members’ code is always a challenge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30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Major front end redesign and port was especially challenging due to the amount of people working on it simultaneously.</a:t>
            </a:r>
          </a:p>
          <a:p>
            <a:r>
              <a:rPr lang="en-CA" dirty="0" smtClean="0"/>
              <a:t>Getting existing current course data to give more to the users so that they don’t have to plug in any data.</a:t>
            </a:r>
          </a:p>
          <a:p>
            <a:r>
              <a:rPr lang="en-CA" dirty="0" smtClean="0"/>
              <a:t>Making changes to SQL schema later in the project cause a ripple effect of changes to existing implementation.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Challenges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98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71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2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8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55079" y="1690690"/>
            <a:ext cx="5364695" cy="463283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We are Team 8, from left to right:</a:t>
            </a:r>
          </a:p>
          <a:p>
            <a:r>
              <a:rPr lang="en-US" b="1" dirty="0" smtClean="0"/>
              <a:t>Benjamin </a:t>
            </a:r>
            <a:r>
              <a:rPr lang="en-US" b="1" dirty="0" smtClean="0"/>
              <a:t>Feder</a:t>
            </a:r>
            <a:r>
              <a:rPr lang="en-US" b="1" dirty="0" smtClean="0"/>
              <a:t>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Science Specialist and Mathematics Minor) </a:t>
            </a:r>
          </a:p>
          <a:p>
            <a:r>
              <a:rPr lang="en-US" b="1" dirty="0" smtClean="0"/>
              <a:t>Thomas Robinson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year Computer Science Specialist and Mathematics Minor)</a:t>
            </a:r>
          </a:p>
          <a:p>
            <a:r>
              <a:rPr lang="en-US" b="1" dirty="0" smtClean="0"/>
              <a:t>Paul </a:t>
            </a:r>
            <a:r>
              <a:rPr lang="en-US" b="1" dirty="0" smtClean="0"/>
              <a:t>Floussov</a:t>
            </a:r>
            <a:r>
              <a:rPr lang="en-US" b="1" dirty="0" smtClean="0"/>
              <a:t>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year double major in Computer Science and Economics)</a:t>
            </a:r>
          </a:p>
          <a:p>
            <a:r>
              <a:rPr lang="en-US" b="1" dirty="0" smtClean="0"/>
              <a:t>Eric Chen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year Computer Science Specialist)</a:t>
            </a:r>
          </a:p>
          <a:p>
            <a:r>
              <a:rPr lang="en-US" b="1" dirty="0" smtClean="0"/>
              <a:t>Tyler Haugen-Stanley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year Computer Science Specialist)</a:t>
            </a:r>
          </a:p>
          <a:p>
            <a:r>
              <a:rPr lang="en-US" b="1" dirty="0" smtClean="0"/>
              <a:t>Vincent Le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year double major in Computer Science and Molecular Genetics and Microbiology)</a:t>
            </a:r>
          </a:p>
          <a:p>
            <a:r>
              <a:rPr lang="en-US" b="1" dirty="0" smtClean="0"/>
              <a:t>Lana Borodina </a:t>
            </a:r>
            <a:r>
              <a:rPr lang="en-US" dirty="0" smtClean="0"/>
              <a:t>(4</a:t>
            </a:r>
            <a:r>
              <a:rPr lang="en-US" baseline="30000" dirty="0" smtClean="0"/>
              <a:t>th</a:t>
            </a:r>
            <a:r>
              <a:rPr lang="en-US" dirty="0" smtClean="0"/>
              <a:t> year Computer Science Specialist)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6" y="2082581"/>
            <a:ext cx="4935474" cy="37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45" y="2347511"/>
            <a:ext cx="10515600" cy="2495073"/>
          </a:xfrm>
        </p:spPr>
      </p:pic>
    </p:spTree>
    <p:extLst>
      <p:ext uri="{BB962C8B-B14F-4D97-AF65-F5344CB8AC3E}">
        <p14:creationId xmlns:p14="http://schemas.microsoft.com/office/powerpoint/2010/main" val="311689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1153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sz="5400" b="1" dirty="0" smtClean="0"/>
              <a:t>ROSI</a:t>
            </a:r>
          </a:p>
          <a:p>
            <a:pPr marL="0" indent="0" algn="ctr">
              <a:buNone/>
            </a:pPr>
            <a:r>
              <a:rPr lang="en-CA" sz="5400" b="1" dirty="0" smtClean="0"/>
              <a:t>R</a:t>
            </a:r>
            <a:r>
              <a:rPr lang="en-CA" sz="5400" dirty="0" smtClean="0"/>
              <a:t>OSI </a:t>
            </a:r>
            <a:r>
              <a:rPr lang="en-CA" sz="5400" b="1" dirty="0" smtClean="0"/>
              <a:t>O</a:t>
            </a:r>
            <a:r>
              <a:rPr lang="en-CA" sz="5400" dirty="0" smtClean="0"/>
              <a:t>nline </a:t>
            </a:r>
            <a:r>
              <a:rPr lang="en-CA" sz="5400" b="1" dirty="0" smtClean="0"/>
              <a:t>S</a:t>
            </a:r>
            <a:r>
              <a:rPr lang="en-CA" sz="5400" dirty="0" smtClean="0"/>
              <a:t>cheduler </a:t>
            </a:r>
            <a:r>
              <a:rPr lang="en-CA" sz="5400" b="1" dirty="0" smtClean="0"/>
              <a:t>I</a:t>
            </a:r>
            <a:r>
              <a:rPr lang="en-CA" sz="5400" dirty="0" smtClean="0"/>
              <a:t>mproved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Combines students, courses, deadlines, and a calendar into one comprehensible tool that provides students with better organization and time management </a:t>
            </a:r>
          </a:p>
          <a:p>
            <a:r>
              <a:rPr lang="en-US" dirty="0" smtClean="0"/>
              <a:t>With ROSI, students can: </a:t>
            </a:r>
          </a:p>
          <a:p>
            <a:pPr lvl="1"/>
            <a:r>
              <a:rPr lang="en-US" dirty="0" smtClean="0"/>
              <a:t>Add/remove courses to/from their account</a:t>
            </a:r>
          </a:p>
          <a:p>
            <a:pPr lvl="1"/>
            <a:r>
              <a:rPr lang="en-US" dirty="0" smtClean="0"/>
              <a:t>Create deadlines for courses </a:t>
            </a:r>
          </a:p>
          <a:p>
            <a:pPr lvl="1"/>
            <a:r>
              <a:rPr lang="en-US" dirty="0" smtClean="0"/>
              <a:t>View course information, deadlines, and students enrolled</a:t>
            </a:r>
          </a:p>
          <a:p>
            <a:pPr lvl="1"/>
            <a:r>
              <a:rPr lang="en-US" dirty="0" smtClean="0"/>
              <a:t>View courses and deadlines in one integrated calendar </a:t>
            </a:r>
          </a:p>
          <a:p>
            <a:pPr lvl="1"/>
            <a:r>
              <a:rPr lang="en-US" dirty="0" smtClean="0"/>
              <a:t>Email individual or all students in a course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ROSI: ROSI Online Scheduler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email individual or all students enrolled in a course</a:t>
            </a:r>
          </a:p>
          <a:p>
            <a:r>
              <a:rPr lang="en-US" dirty="0" smtClean="0"/>
              <a:t>Course due dates are crowd-sourced</a:t>
            </a:r>
          </a:p>
          <a:p>
            <a:r>
              <a:rPr lang="en-US" dirty="0" smtClean="0"/>
              <a:t>System knows course dates, names and times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Clean, simple, and intuitive design </a:t>
            </a:r>
          </a:p>
          <a:p>
            <a:r>
              <a:rPr lang="en-US" dirty="0" smtClean="0"/>
              <a:t>Calendar view of upcoming events and tasks</a:t>
            </a:r>
          </a:p>
          <a:p>
            <a:r>
              <a:rPr lang="en-US" dirty="0" smtClean="0"/>
              <a:t>Sorted presentation of data</a:t>
            </a:r>
          </a:p>
          <a:p>
            <a:r>
              <a:rPr lang="en-US" dirty="0" smtClean="0"/>
              <a:t>Can add/remove courses to calendar to plan and choose courses to enroll in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our project unique?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Course Scraper</a:t>
            </a:r>
          </a:p>
          <a:p>
            <a:pPr lvl="1"/>
            <a:r>
              <a:rPr lang="en-CA" dirty="0" smtClean="0"/>
              <a:t>Parses the U of T 2014-2015 Fall-Winter Session Timetable page with all of the course listings </a:t>
            </a:r>
          </a:p>
          <a:p>
            <a:pPr lvl="1"/>
            <a:r>
              <a:rPr lang="en-CA" dirty="0" smtClean="0"/>
              <a:t>Retrieves information for each course (course code, name, date and time, location, professor/TA)</a:t>
            </a:r>
          </a:p>
          <a:p>
            <a:pPr lvl="1"/>
            <a:r>
              <a:rPr lang="en-CA" dirty="0" smtClean="0"/>
              <a:t>Stores all of this information in a JSON file</a:t>
            </a:r>
          </a:p>
          <a:p>
            <a:r>
              <a:rPr lang="en-CA" dirty="0" smtClean="0"/>
              <a:t>Database </a:t>
            </a:r>
            <a:r>
              <a:rPr lang="en-CA" dirty="0" smtClean="0"/>
              <a:t>Populator</a:t>
            </a:r>
            <a:endParaRPr lang="en-CA" dirty="0" smtClean="0"/>
          </a:p>
          <a:p>
            <a:pPr lvl="1"/>
            <a:r>
              <a:rPr lang="en-CA" dirty="0" smtClean="0"/>
              <a:t>Uses the JSON file populated by the course scraper to store all of the course information in a database </a:t>
            </a:r>
          </a:p>
          <a:p>
            <a:r>
              <a:rPr lang="en-CA" dirty="0" smtClean="0"/>
              <a:t>Server</a:t>
            </a:r>
          </a:p>
          <a:p>
            <a:pPr lvl="1"/>
            <a:r>
              <a:rPr lang="en-CA" dirty="0" smtClean="0"/>
              <a:t>Handles all requests to the database to store and retrieve data </a:t>
            </a:r>
          </a:p>
        </p:txBody>
      </p:sp>
    </p:spTree>
    <p:extLst>
      <p:ext uri="{BB962C8B-B14F-4D97-AF65-F5344CB8AC3E}">
        <p14:creationId xmlns:p14="http://schemas.microsoft.com/office/powerpoint/2010/main" val="39634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Manage View </a:t>
            </a:r>
            <a:r>
              <a:rPr lang="en-CA" dirty="0" smtClean="0"/>
              <a:t>Controller</a:t>
            </a:r>
          </a:p>
          <a:p>
            <a:pPr lvl="1"/>
            <a:r>
              <a:rPr lang="en-CA" dirty="0" smtClean="0"/>
              <a:t>Handles all interactions with the ‘Manage’ page </a:t>
            </a:r>
            <a:r>
              <a:rPr lang="en-CA" dirty="0"/>
              <a:t>by the </a:t>
            </a:r>
            <a:r>
              <a:rPr lang="en-CA" dirty="0" smtClean="0"/>
              <a:t>user: </a:t>
            </a:r>
          </a:p>
          <a:p>
            <a:pPr lvl="2"/>
            <a:r>
              <a:rPr lang="en-CA" dirty="0" smtClean="0"/>
              <a:t>Adding/removing a course</a:t>
            </a:r>
          </a:p>
          <a:p>
            <a:pPr lvl="2"/>
            <a:r>
              <a:rPr lang="en-CA" dirty="0" smtClean="0"/>
              <a:t>Adding/removing a deadline</a:t>
            </a:r>
          </a:p>
          <a:p>
            <a:pPr lvl="2"/>
            <a:r>
              <a:rPr lang="en-CA" dirty="0" smtClean="0"/>
              <a:t>Displaying of the user’s courses and deadlines</a:t>
            </a:r>
            <a:endParaRPr lang="en-CA" dirty="0"/>
          </a:p>
          <a:p>
            <a:r>
              <a:rPr lang="en-CA" dirty="0"/>
              <a:t>Courses View </a:t>
            </a:r>
            <a:r>
              <a:rPr lang="en-CA" dirty="0" smtClean="0"/>
              <a:t>Controller</a:t>
            </a:r>
          </a:p>
          <a:p>
            <a:pPr lvl="1"/>
            <a:r>
              <a:rPr lang="en-CA" dirty="0" smtClean="0"/>
              <a:t>Handles all interactions with the ‘Courses’ page by the user: </a:t>
            </a:r>
          </a:p>
          <a:p>
            <a:pPr lvl="2"/>
            <a:r>
              <a:rPr lang="en-CA" dirty="0" smtClean="0"/>
              <a:t>Displaying all of the user’s courses and course details </a:t>
            </a:r>
          </a:p>
          <a:p>
            <a:pPr lvl="2"/>
            <a:r>
              <a:rPr lang="en-CA" dirty="0" smtClean="0"/>
              <a:t>Displaying all of the deadlines and students for a given course</a:t>
            </a:r>
          </a:p>
          <a:p>
            <a:pPr lvl="2"/>
            <a:r>
              <a:rPr lang="en-CA" dirty="0" smtClean="0"/>
              <a:t>Emailing individual or all students of a course</a:t>
            </a:r>
            <a:endParaRPr lang="en-CA" dirty="0"/>
          </a:p>
          <a:p>
            <a:r>
              <a:rPr lang="en-CA" dirty="0"/>
              <a:t>Calendar View </a:t>
            </a:r>
            <a:r>
              <a:rPr lang="en-CA" dirty="0" smtClean="0"/>
              <a:t>Controller</a:t>
            </a:r>
          </a:p>
          <a:p>
            <a:pPr lvl="1"/>
            <a:r>
              <a:rPr lang="en-CA" dirty="0" smtClean="0"/>
              <a:t>Handles all interactions with the ‘Calendar’ page by the user:</a:t>
            </a:r>
          </a:p>
          <a:p>
            <a:pPr lvl="2"/>
            <a:r>
              <a:rPr lang="en-CA" dirty="0" smtClean="0"/>
              <a:t>Displaying the user’s calendar by month, week, or day </a:t>
            </a:r>
          </a:p>
          <a:p>
            <a:pPr lvl="2"/>
            <a:r>
              <a:rPr lang="en-CA" dirty="0" smtClean="0"/>
              <a:t>Displaying the user’s lecture and tutorial sections for each course</a:t>
            </a:r>
          </a:p>
          <a:p>
            <a:pPr lvl="2"/>
            <a:r>
              <a:rPr lang="en-CA" dirty="0" smtClean="0"/>
              <a:t>Displaying the user’s deadlines 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7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691"/>
          </a:xfrm>
        </p:spPr>
        <p:txBody>
          <a:bodyPr>
            <a:normAutofit/>
          </a:bodyPr>
          <a:lstStyle/>
          <a:p>
            <a:r>
              <a:rPr lang="en-CA" sz="3200" dirty="0" smtClean="0"/>
              <a:t>Technologies and tools we used include: </a:t>
            </a:r>
          </a:p>
          <a:p>
            <a:pPr lvl="1"/>
            <a:r>
              <a:rPr lang="en-CA" sz="2800" dirty="0" smtClean="0"/>
              <a:t>JavaScript </a:t>
            </a:r>
            <a:r>
              <a:rPr lang="en-CA" sz="2800" dirty="0" smtClean="0"/>
              <a:t>&amp; </a:t>
            </a:r>
            <a:r>
              <a:rPr lang="en-CA" sz="2800" dirty="0" smtClean="0"/>
              <a:t>jQ</a:t>
            </a:r>
            <a:r>
              <a:rPr lang="en-CA" sz="2800" dirty="0" smtClean="0"/>
              <a:t>uery</a:t>
            </a:r>
            <a:endParaRPr lang="en-CA" sz="2800" dirty="0" smtClean="0"/>
          </a:p>
          <a:p>
            <a:pPr lvl="1"/>
            <a:r>
              <a:rPr lang="en-CA" sz="2800" dirty="0" smtClean="0"/>
              <a:t>Ajax</a:t>
            </a:r>
          </a:p>
          <a:p>
            <a:pPr lvl="1"/>
            <a:r>
              <a:rPr lang="en-CA" sz="2800" dirty="0" smtClean="0"/>
              <a:t>JavaScript </a:t>
            </a:r>
            <a:r>
              <a:rPr lang="en-CA" sz="2800" dirty="0" smtClean="0"/>
              <a:t>extensions (</a:t>
            </a:r>
            <a:r>
              <a:rPr lang="en-CA" sz="2800" dirty="0" smtClean="0"/>
              <a:t>fullCalendar</a:t>
            </a:r>
            <a:r>
              <a:rPr lang="en-CA" sz="2800" dirty="0" smtClean="0"/>
              <a:t>)</a:t>
            </a:r>
          </a:p>
          <a:p>
            <a:pPr lvl="1"/>
            <a:r>
              <a:rPr lang="en-CA" sz="2800" dirty="0" smtClean="0"/>
              <a:t>Python web.py as API</a:t>
            </a:r>
          </a:p>
          <a:p>
            <a:pPr lvl="1"/>
            <a:r>
              <a:rPr lang="en-CA" sz="2800" dirty="0" smtClean="0"/>
              <a:t>PostgreSQL </a:t>
            </a:r>
            <a:r>
              <a:rPr lang="en-CA" sz="2800" dirty="0" smtClean="0"/>
              <a:t>Database</a:t>
            </a:r>
          </a:p>
          <a:p>
            <a:pPr lvl="1"/>
            <a:r>
              <a:rPr lang="en-CA" sz="2800" dirty="0" smtClean="0"/>
              <a:t>Heroku</a:t>
            </a:r>
            <a:r>
              <a:rPr lang="en-CA" sz="2800" dirty="0" smtClean="0"/>
              <a:t> Cloud Services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40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596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Times New Roman</vt:lpstr>
      <vt:lpstr>Wingdings</vt:lpstr>
      <vt:lpstr>Presentation level design</vt:lpstr>
      <vt:lpstr>ROSI Rosi Online Scheduler Improved</vt:lpstr>
      <vt:lpstr>The Team </vt:lpstr>
      <vt:lpstr>Our Product</vt:lpstr>
      <vt:lpstr>PowerPoint Presentation</vt:lpstr>
      <vt:lpstr>ROSI: ROSI Online Scheduler Improved</vt:lpstr>
      <vt:lpstr>What makes our project unique?</vt:lpstr>
      <vt:lpstr>Software Architecture</vt:lpstr>
      <vt:lpstr>Software Architecture</vt:lpstr>
      <vt:lpstr>Software Architecture</vt:lpstr>
      <vt:lpstr>Challenges</vt:lpstr>
      <vt:lpstr>Technical Challenges</vt:lpstr>
      <vt:lpstr>DEMO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2014-11-27T02:25:59Z</dcterms:created>
  <dcterms:modified xsi:type="dcterms:W3CDTF">2014-11-27T15:26:52Z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