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6"/>
    <p:restoredTop sz="94661"/>
  </p:normalViewPr>
  <p:slideViewPr>
    <p:cSldViewPr snapToGrid="0" snapToObjects="1">
      <p:cViewPr>
        <p:scale>
          <a:sx n="82" d="100"/>
          <a:sy n="82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17CCB-813D-4141-86A8-12A8AE8909F2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5305-3BBF-3049-AA50-DF776275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D5305-3BBF-3049-AA50-DF77627533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Eric Chen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CS 4563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defRPr>
            </a:lvl1pPr>
            <a:lvl2pPr>
              <a:defRPr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defRPr>
            </a:lvl2pPr>
            <a:lvl3pPr>
              <a:defRPr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defRPr>
            </a:lvl3pPr>
            <a:lvl4pPr>
              <a:defRPr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defRPr>
            </a:lvl4pPr>
            <a:lvl5pPr>
              <a:defRPr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3398-2973-1F44-B015-A764097C8BE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AA17-DFFC-2A47-A966-DE7E79C7B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Hoop Dreams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Presentation by Eric Chen</a:t>
            </a:r>
          </a:p>
        </p:txBody>
      </p:sp>
    </p:spTree>
    <p:extLst>
      <p:ext uri="{BB962C8B-B14F-4D97-AF65-F5344CB8AC3E}">
        <p14:creationId xmlns:p14="http://schemas.microsoft.com/office/powerpoint/2010/main" val="4831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After trying many different transformations and features, it seems the correlation between a good player vs Salary isn’t really there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22757"/>
            <a:ext cx="3152614" cy="31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get coefficients that better match the data based off errors</a:t>
            </a:r>
          </a:p>
          <a:p>
            <a:r>
              <a:rPr lang="en-US" dirty="0" smtClean="0"/>
              <a:t>Feature Scaling has minimal effect even though test errors are increasing.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6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Feature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error decreases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value is better than multiple regression</a:t>
            </a:r>
          </a:p>
          <a:p>
            <a:pPr lvl="1"/>
            <a:r>
              <a:rPr lang="is-IS" dirty="0" smtClean="0"/>
              <a:t>0.5543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373250"/>
            <a:ext cx="4424120" cy="2938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0" y="3360437"/>
            <a:ext cx="4482670" cy="29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7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each value of x between 0 and 1</a:t>
            </a:r>
          </a:p>
          <a:p>
            <a:r>
              <a:rPr lang="en-US" dirty="0" smtClean="0"/>
              <a:t>Test Errors Increase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has value of </a:t>
            </a:r>
            <a:r>
              <a:rPr lang="is-IS" dirty="0" smtClean="0"/>
              <a:t>0.5541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107"/>
            <a:ext cx="4118877" cy="2931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00" y="3580108"/>
            <a:ext cx="4664276" cy="29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8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factors are considered when offering an NBA player his salary</a:t>
            </a:r>
          </a:p>
          <a:p>
            <a:r>
              <a:rPr lang="en-US" dirty="0" smtClean="0"/>
              <a:t>Not constrained by how well of a player he is</a:t>
            </a:r>
          </a:p>
          <a:p>
            <a:r>
              <a:rPr lang="en-US" dirty="0" smtClean="0"/>
              <a:t>Other factors</a:t>
            </a:r>
          </a:p>
          <a:p>
            <a:pPr lvl="1"/>
            <a:r>
              <a:rPr lang="en-US" dirty="0" smtClean="0"/>
              <a:t>Popularity in social media</a:t>
            </a:r>
          </a:p>
          <a:p>
            <a:pPr lvl="1"/>
            <a:r>
              <a:rPr lang="en-US" dirty="0" smtClean="0"/>
              <a:t>Brand Endorsements</a:t>
            </a:r>
          </a:p>
          <a:p>
            <a:pPr lvl="1"/>
            <a:r>
              <a:rPr lang="en-US" dirty="0" smtClean="0"/>
              <a:t>Position the player plays</a:t>
            </a:r>
          </a:p>
          <a:p>
            <a:pPr lvl="1"/>
            <a:r>
              <a:rPr lang="en-US" dirty="0" smtClean="0"/>
              <a:t>City he plays in – NYC </a:t>
            </a:r>
            <a:r>
              <a:rPr lang="en-US" smtClean="0"/>
              <a:t>vs Oklahoma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Salaries in the NBA</a:t>
            </a:r>
          </a:p>
          <a:p>
            <a:pPr lvl="1"/>
            <a:r>
              <a:rPr lang="en-US" sz="2200" dirty="0" smtClean="0"/>
              <a:t>Lowest salary - Pierre Jackson $31,969</a:t>
            </a:r>
          </a:p>
          <a:p>
            <a:pPr lvl="1"/>
            <a:r>
              <a:rPr lang="en-US" sz="2200" dirty="0" smtClean="0"/>
              <a:t>Highest Salary – LeBron James $</a:t>
            </a:r>
            <a:r>
              <a:rPr lang="is-IS" sz="2200" dirty="0" smtClean="0"/>
              <a:t>30,963,450 </a:t>
            </a:r>
            <a:endParaRPr lang="en-US" sz="2200" dirty="0" smtClean="0"/>
          </a:p>
          <a:p>
            <a:pPr lvl="1"/>
            <a:r>
              <a:rPr lang="en-US" sz="2200" dirty="0" smtClean="0"/>
              <a:t>Median Salary - </a:t>
            </a:r>
            <a:r>
              <a:rPr lang="en-US" sz="2200" dirty="0" smtClean="0"/>
              <a:t>$</a:t>
            </a:r>
            <a:r>
              <a:rPr lang="cs-CZ" sz="2200" dirty="0" smtClean="0"/>
              <a:t>7,294,166</a:t>
            </a:r>
          </a:p>
          <a:p>
            <a:r>
              <a:rPr lang="en-US" dirty="0" smtClean="0"/>
              <a:t>Many factors decide how much an NBA player gets paid</a:t>
            </a:r>
          </a:p>
          <a:p>
            <a:pPr lvl="1"/>
            <a:r>
              <a:rPr lang="en-US" sz="2200" dirty="0" smtClean="0"/>
              <a:t>Game stats</a:t>
            </a:r>
          </a:p>
          <a:p>
            <a:pPr lvl="1"/>
            <a:r>
              <a:rPr lang="en-US" sz="2200" dirty="0" smtClean="0"/>
              <a:t>Popularity</a:t>
            </a:r>
          </a:p>
          <a:p>
            <a:pPr lvl="1"/>
            <a:r>
              <a:rPr lang="en-US" sz="2200" dirty="0" smtClean="0"/>
              <a:t>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97" y="3956491"/>
            <a:ext cx="4131490" cy="275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03" y="3956565"/>
            <a:ext cx="3069535" cy="27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Fit Solution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being a higher scorer means you get paid better?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Average PPG </a:t>
            </a:r>
            <a:r>
              <a:rPr lang="en-US" sz="2800" dirty="0" smtClean="0"/>
              <a:t>(points per game)</a:t>
            </a:r>
            <a:endParaRPr lang="en-US" sz="2800" dirty="0" smtClean="0"/>
          </a:p>
          <a:p>
            <a:pPr lvl="1"/>
            <a:r>
              <a:rPr lang="en-US" sz="2200" dirty="0" smtClean="0"/>
              <a:t>9.4 PPG </a:t>
            </a:r>
          </a:p>
          <a:p>
            <a:r>
              <a:rPr lang="en-US" dirty="0" smtClean="0"/>
              <a:t>Lowest PPG</a:t>
            </a:r>
          </a:p>
          <a:p>
            <a:pPr lvl="1"/>
            <a:r>
              <a:rPr lang="en-US" sz="2200" dirty="0" smtClean="0"/>
              <a:t>0.2</a:t>
            </a:r>
          </a:p>
          <a:p>
            <a:r>
              <a:rPr lang="en-US" dirty="0" smtClean="0"/>
              <a:t>Highest PPG</a:t>
            </a:r>
          </a:p>
          <a:p>
            <a:pPr lvl="1"/>
            <a:r>
              <a:rPr lang="en-US" sz="2200" dirty="0" smtClean="0"/>
              <a:t>31.6 PPG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3222618"/>
            <a:ext cx="4229100" cy="34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</a:t>
            </a:r>
            <a:r>
              <a:rPr lang="en-US" baseline="30000" dirty="0" smtClean="0"/>
              <a:t>2</a:t>
            </a:r>
            <a:r>
              <a:rPr lang="en-US" dirty="0" smtClean="0"/>
              <a:t> and similar beta values as LS Fit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663662"/>
            <a:ext cx="4883150" cy="3934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50" y="2663662"/>
            <a:ext cx="4804181" cy="39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From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minimizing the cost function, R</a:t>
            </a:r>
            <a:r>
              <a:rPr lang="en-US" baseline="30000" dirty="0" smtClean="0"/>
              <a:t>2</a:t>
            </a:r>
            <a:r>
              <a:rPr lang="en-US" dirty="0" smtClean="0"/>
              <a:t> values as well as beta0 and beta1 are the same.</a:t>
            </a:r>
          </a:p>
          <a:p>
            <a:r>
              <a:rPr lang="en-US" dirty="0" smtClean="0"/>
              <a:t>For some players, the higher they score, the more they get paid</a:t>
            </a:r>
          </a:p>
          <a:p>
            <a:r>
              <a:rPr lang="en-US" dirty="0" smtClean="0"/>
              <a:t>There are many over paid players who aren’t great scorers</a:t>
            </a:r>
          </a:p>
          <a:p>
            <a:r>
              <a:rPr lang="en-US" dirty="0" smtClean="0"/>
              <a:t>Similarly, </a:t>
            </a:r>
            <a:r>
              <a:rPr lang="en-US" dirty="0"/>
              <a:t>m</a:t>
            </a:r>
            <a:r>
              <a:rPr lang="en-US" dirty="0" smtClean="0"/>
              <a:t>any great are also underpaid</a:t>
            </a:r>
          </a:p>
        </p:txBody>
      </p:sp>
    </p:spTree>
    <p:extLst>
      <p:ext uri="{BB962C8B-B14F-4D97-AF65-F5344CB8AC3E}">
        <p14:creationId xmlns:p14="http://schemas.microsoft.com/office/powerpoint/2010/main" val="15292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main features that determine how good of a player someone is (defense + offense)</a:t>
            </a:r>
          </a:p>
          <a:p>
            <a:r>
              <a:rPr lang="en-US" dirty="0" smtClean="0"/>
              <a:t>10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2" y="3779255"/>
            <a:ext cx="1715994" cy="2698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3785394"/>
            <a:ext cx="1701800" cy="269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5" y="4617038"/>
            <a:ext cx="37465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67" y="3779255"/>
            <a:ext cx="1678697" cy="26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495"/>
            <a:ext cx="9705109" cy="1325563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95"/>
            <a:ext cx="10515600" cy="4351338"/>
          </a:xfrm>
        </p:spPr>
        <p:txBody>
          <a:bodyPr/>
          <a:lstStyle/>
          <a:p>
            <a:r>
              <a:rPr lang="en-US" dirty="0" smtClean="0"/>
              <a:t>Without transforming the features, the results are very scattered</a:t>
            </a:r>
          </a:p>
          <a:p>
            <a:r>
              <a:rPr lang="en-US" dirty="0" smtClean="0"/>
              <a:t>Salaries fluctuate a lot! </a:t>
            </a:r>
          </a:p>
          <a:p>
            <a:r>
              <a:rPr lang="en-US" dirty="0" smtClean="0"/>
              <a:t>Predicted salaries do overlap a little with actual salaries</a:t>
            </a:r>
          </a:p>
          <a:p>
            <a:r>
              <a:rPr lang="en-US" dirty="0" smtClean="0"/>
              <a:t>Other factors are the cause of outliers in data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47" y="4210593"/>
            <a:ext cx="4087906" cy="25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For Multiple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values are higher than linear regression with one feature</a:t>
            </a:r>
          </a:p>
          <a:p>
            <a:r>
              <a:rPr lang="en-US" dirty="0" smtClean="0"/>
              <a:t>Blue and yellow dots represent predicted values vs Salaries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4059382"/>
            <a:ext cx="4800600" cy="261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2" y="3823855"/>
            <a:ext cx="4318329" cy="28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Mean Normalization</a:t>
            </a:r>
          </a:p>
          <a:p>
            <a:pPr lvl="1"/>
            <a:r>
              <a:rPr lang="is-IS" dirty="0" smtClean="0"/>
              <a:t>R</a:t>
            </a:r>
            <a:r>
              <a:rPr lang="is-IS" baseline="30000" dirty="0" smtClean="0"/>
              <a:t>2</a:t>
            </a:r>
            <a:r>
              <a:rPr lang="is-IS" dirty="0" smtClean="0"/>
              <a:t> value decreases</a:t>
            </a:r>
          </a:p>
          <a:p>
            <a:r>
              <a:rPr lang="is-IS" dirty="0" smtClean="0"/>
              <a:t>Divide each feature by its average</a:t>
            </a:r>
          </a:p>
          <a:p>
            <a:pPr lvl="1"/>
            <a:r>
              <a:rPr lang="is-IS" dirty="0" smtClean="0"/>
              <a:t>R</a:t>
            </a:r>
            <a:r>
              <a:rPr lang="is-IS" baseline="30000" dirty="0" smtClean="0"/>
              <a:t>2</a:t>
            </a:r>
            <a:r>
              <a:rPr lang="is-IS" dirty="0" smtClean="0"/>
              <a:t> value decreases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0" y="3734590"/>
            <a:ext cx="4187555" cy="2891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74" y="3739476"/>
            <a:ext cx="4495810" cy="28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365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</vt:lpstr>
      <vt:lpstr>Arial</vt:lpstr>
      <vt:lpstr>Office Theme</vt:lpstr>
      <vt:lpstr>Hoop Dreams </vt:lpstr>
      <vt:lpstr>Overview</vt:lpstr>
      <vt:lpstr>LS Fit Solution Linear Model</vt:lpstr>
      <vt:lpstr>Simple Linear Regression </vt:lpstr>
      <vt:lpstr>Conclusion From Linear Model</vt:lpstr>
      <vt:lpstr>Multiple Linear Regression</vt:lpstr>
      <vt:lpstr>Multiple Linear Regression</vt:lpstr>
      <vt:lpstr>R2 For Multiple Regression </vt:lpstr>
      <vt:lpstr>Feature Transformation</vt:lpstr>
      <vt:lpstr>Conclusion</vt:lpstr>
      <vt:lpstr>Lasso Regression Method </vt:lpstr>
      <vt:lpstr>No Feature Scaling</vt:lpstr>
      <vt:lpstr>Feature Scaling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Hoop Dreams</dc:title>
  <dc:creator>Microsoft Office User</dc:creator>
  <cp:lastModifiedBy>Microsoft Office User</cp:lastModifiedBy>
  <cp:revision>26</cp:revision>
  <dcterms:created xsi:type="dcterms:W3CDTF">2018-04-24T01:01:11Z</dcterms:created>
  <dcterms:modified xsi:type="dcterms:W3CDTF">2018-04-25T02:42:42Z</dcterms:modified>
</cp:coreProperties>
</file>