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6D9BE9E-1B4F-4BE8-ADF2-26503506EEE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frontiermyanmar.net/mm/category/news-feed" TargetMode="External"/><Relationship Id="rId2" Type="http://schemas.openxmlformats.org/officeDocument/2006/relationships/hyperlink" Target="https://frontiermyanmar.net/mm/category/affairs" TargetMode="External"/><Relationship Id="rId3" Type="http://schemas.openxmlformats.org/officeDocument/2006/relationships/hyperlink" Target="https://frontiermyanmar.net/en/category/sponsored" TargetMode="External"/><Relationship Id="rId4" Type="http://schemas.openxmlformats.org/officeDocument/2006/relationships/hyperlink" Target="https://frontiermyanmar.net/mm/special/doh-athan-mm" TargetMode="External"/><Relationship Id="rId5" Type="http://schemas.openxmlformats.org/officeDocument/2006/relationships/hyperlink" Target="https://frontiermyanmar.net/mm/category/business" TargetMode="External"/><Relationship Id="rId6" Type="http://schemas.openxmlformats.org/officeDocument/2006/relationships/hyperlink" Target="https://frontiermyanmar.net/mm/category/culture" TargetMode="External"/><Relationship Id="rId7" Type="http://schemas.openxmlformats.org/officeDocument/2006/relationships/hyperlink" Target="https://frontiermyanmar.net/mm/category/business" TargetMode="External"/><Relationship Id="rId8" Type="http://schemas.openxmlformats.org/officeDocument/2006/relationships/hyperlink" Target="https://frontiermyanmar.net/mm/category/affairs" TargetMode="External"/><Relationship Id="rId9" Type="http://schemas.openxmlformats.org/officeDocument/2006/relationships/hyperlink" Target="https://frontiermyanmar.net/mm/category/affairs" TargetMode="External"/><Relationship Id="rId1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Zawgyi converted:</a:t>
            </a:r>
            <a:r>
              <a:rPr b="0" lang="en-US" sz="3600" spc="-1" strike="noStrike">
                <a:solidFill>
                  <a:srgbClr val="ffffff"/>
                </a:solidFill>
                <a:latin typeface="ZawgyiOne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ZawgyiOne"/>
                <a:ea typeface="ZawgyiOne"/>
              </a:rPr>
              <a:t>ျမန္မာ့ပညာေရးရဲ႕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921040" y="1368000"/>
            <a:ext cx="423756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latin typeface="ZawgyiOne"/>
                <a:ea typeface="ZawgyiOne"/>
              </a:rPr>
              <a:t>လက္ရွိ ျမန္မာႏုိင္ငံကလက္ရွိ ျမန္မာႏုိင္ငံကလက္ရွိ ျမန္မာႏုိင္ငံက လက္ရွိ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Zawgyi2008"/>
                <a:ea typeface="ZawgyiOne"/>
              </a:rPr>
              <a:t>မွားယြင္းခဲ့တဲ့အမွား</a:t>
            </a:r>
            <a:endParaRPr b="0" lang="en-US" sz="2800" spc="-1" strike="noStrike">
              <a:solidFill>
                <a:srgbClr val="ffffff"/>
              </a:solidFill>
              <a:latin typeface="Zawgyi2008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504000" y="1368000"/>
          <a:ext cx="9071640" cy="674280"/>
        </p:xfrm>
        <a:graphic>
          <a:graphicData uri="http://schemas.openxmlformats.org/drawingml/2006/table">
            <a:tbl>
              <a:tblPr/>
              <a:tblGrid>
                <a:gridCol w="3024000"/>
                <a:gridCol w="3024000"/>
                <a:gridCol w="30240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Zawgyi"/>
                          <a:hlinkClick r:id="rId1"/>
                        </a:rPr>
                        <a:t>သတင္း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Zawgyi"/>
                          <a:hlinkClick r:id="rId2"/>
                        </a:rPr>
                        <a:t>အထူးက႑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Zawgyi"/>
                          <a:hlinkClick r:id="rId3"/>
                        </a:rPr>
                        <a:t>Sponsored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Zawgyi"/>
                          <a:hlinkClick r:id="rId4"/>
                        </a:rPr>
                        <a:t>DOH ATHAN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Zawgyi"/>
                          <a:hlinkClick r:id="rId5"/>
                        </a:rPr>
                        <a:t>စီးပြားေရး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Zawgyi"/>
                          <a:hlinkClick r:id="rId6"/>
                        </a:rPr>
                        <a:t>ယဥ္ေက်းမႈ</a:t>
                      </a:r>
                      <a:endParaRPr b="0" lang="en-US" sz="2400" spc="-1" strike="noStrike">
                        <a:latin typeface="Times New Roman"/>
                      </a:endParaRPr>
                    </a:p>
                    <a:p>
                      <a:endParaRPr b="0" lang="en-US" sz="2400" spc="-1" strike="noStrike">
                        <a:latin typeface="Times New Roman"/>
                      </a:endParaRPr>
                    </a:p>
                    <a:p>
                      <a:r>
                        <a:rPr b="0" lang="en-US" sz="2400" spc="-1" strike="noStrike">
                          <a:latin typeface="Zawgyi"/>
                          <a:hlinkClick r:id="rId7"/>
                        </a:rPr>
                        <a:t>စီးပြားေရး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latin typeface="Liberation Serif;Times New Roman"/>
                          <a:ea typeface="Arial Unicode MS"/>
                          <a:hlinkClick r:id="rId8"/>
                        </a:rPr>
                        <a:t>အထူးက႑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latin typeface="Liberation Serif;Times New Roman"/>
                          <a:ea typeface="Arial Unicode MS"/>
                          <a:hlinkClick r:id="rId9"/>
                        </a:rPr>
                        <a:t>အထူးက႑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2400" spc="-1" strike="noStrike">
                          <a:latin typeface="Times New Roman"/>
                        </a:rPr>
                        <a:t>_x0001_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i="1" lang="en-US" sz="1100" spc="-1" strike="noStrike">
                          <a:solidFill>
                            <a:srgbClr val="000000"/>
                          </a:solidFill>
                          <a:latin typeface="ZawgyiOne"/>
                          <a:ea typeface="ZawgyiOne"/>
                        </a:rPr>
                        <a:t>စာေမးပြဲေမးခြန္းေတြမွာလည္း</a:t>
                      </a:r>
                      <a:endParaRPr b="0" i="1" lang="en-US" sz="1100" spc="-1" strike="noStrike">
                        <a:solidFill>
                          <a:srgbClr val="000000"/>
                        </a:solidFill>
                        <a:latin typeface="ZawgyiOne"/>
                        <a:ea typeface="ZawgyiOne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6" name="CustomShape 3"/>
          <p:cNvSpPr/>
          <p:nvPr/>
        </p:nvSpPr>
        <p:spPr>
          <a:xfrm>
            <a:off x="7955280" y="365760"/>
            <a:ext cx="1645920" cy="914400"/>
          </a:xfrm>
          <a:prstGeom prst="cloudCallout">
            <a:avLst>
              <a:gd name="adj1" fmla="val -18634"/>
              <a:gd name="adj2" fmla="val 13371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i="1" lang="en-US" sz="1100" spc="-1" strike="noStrike">
                <a:solidFill>
                  <a:srgbClr val="000000"/>
                </a:solidFill>
                <a:latin typeface="ZawgyiOne"/>
                <a:ea typeface="ZawgyiOne"/>
              </a:rPr>
              <a:t>စာေမးပြဲေမးခြ</a:t>
            </a:r>
            <a:endParaRPr b="0" i="1" lang="en-US" sz="1100" spc="-1" strike="noStrike">
              <a:solidFill>
                <a:srgbClr val="000000"/>
              </a:solidFill>
              <a:latin typeface="ZawgyiOne"/>
              <a:ea typeface="ZawgyiOne"/>
            </a:endParaRPr>
          </a:p>
          <a:p>
            <a:r>
              <a:rPr b="0" i="1" lang="en-US" sz="1100" spc="-1" strike="noStrike">
                <a:solidFill>
                  <a:srgbClr val="000000"/>
                </a:solidFill>
                <a:latin typeface="ZawgyiOne"/>
                <a:ea typeface="ZawgyiOne"/>
              </a:rPr>
              <a:t>န္းေတြမွာလည္း</a:t>
            </a:r>
            <a:endParaRPr b="0" i="1" lang="en-US" sz="1100" spc="-1" strike="noStrike">
              <a:solidFill>
                <a:srgbClr val="000000"/>
              </a:solidFill>
              <a:latin typeface="ZawgyiOne"/>
              <a:ea typeface="ZawgyiOn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2018-07-09T10:19:43Z</dcterms:created>
  <dc:creator/>
  <dc:description/>
  <dc:language>en-US</dc:language>
  <cp:lastModifiedBy/>
  <cp:revision>1</cp:revision>
  <dc:subject/>
  <dc:title>Bright Blue</dc:title>
</cp:coreProperties>
</file>