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'1.0' encoding='UTF-8' standalone='yes'?>
<Relationships xmlns="http://schemas.openxmlformats.org/package/2006/relationships"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slideMaster" Target="slideMasters/slideMaster1.xml"/><Relationship Id="rId1" Type="http://schemas.openxmlformats.org/officeDocument/2006/relationships/theme" Target="theme/them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2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4" Type="http://schemas.openxmlformats.org/officeDocument/2006/relationships/slideLayout" Target="../slideLayouts/slideLayout3.xml"/><Relationship Id="rId3" Type="http://schemas.openxmlformats.org/officeDocument/2006/relationships/slideLayout" Target="../slideLayouts/slideLayout2.xml"/><Relationship Id="rId2" Type="http://schemas.openxmlformats.org/officeDocument/2006/relationships/slideLayout" Target="../slideLayouts/slideLayout1.xml"/><Relationship Id="rId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ABE434A-BBAF-46B5-AAAA-0F77F65BEA6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400" spc="-1" strike="noStrike">
                <a:latin typeface="NotoSans-Regular"/>
              </a:rPr>
              <a:t>U</a:t>
            </a:r>
            <a:r>
              <a:rPr b="0" lang="en-US" sz="5400" spc="-1" strike="noStrike" u="sng">
                <a:solidFill>
                  <a:srgbClr val="000000"/>
                </a:solidFill>
                <a:uFillTx/>
                <a:latin typeface="NotoSans-Regular"/>
                <a:ea typeface=""/>
              </a:rPr>
              <a:t>ha</a:t>
            </a:r>
            <a:endParaRPr b="0" lang="en-US" sz="5400" spc="-1" strike="noStrike">
              <a:latin typeface="Oneida"/>
              <a:ea typeface="Noto Sans CJK SC Regular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i="1" lang="en-US" sz="3200" spc="-1" strike="noStrike">
                <a:latin typeface="NotoSans-Regular"/>
                <a:ea typeface="Noto Sans CJK SC Regular"/>
              </a:rPr>
              <a:t>T</a:t>
            </a:r>
            <a:r>
              <a:rPr b="0" i="1" lang="en-US" sz="3200" spc="-1" strike="noStrike">
                <a:latin typeface="NotoSans-Regular"/>
                <a:ea typeface="Noto Sans CJK SC Regular"/>
              </a:rPr>
              <a:t>a</a:t>
            </a:r>
            <a:r>
              <a:rPr b="0" i="1" lang="en-US" sz="3200" spc="-1" strike="noStrike">
                <a:latin typeface="NotoSans-Regular"/>
                <a:ea typeface="Noto Sans CJK SC Regular"/>
              </a:rPr>
              <a:t> </a:t>
            </a:r>
            <a:r>
              <a:rPr b="0" i="1" lang="en-US" sz="3200" spc="-1" strike="noStrike">
                <a:solidFill>
                  <a:srgbClr val="5565af"/>
                </a:solidFill>
                <a:latin typeface="NotoSans-Regular"/>
                <a:ea typeface="Noto Sans CJK SC Regular"/>
              </a:rPr>
              <a:t>y</a:t>
            </a:r>
            <a:r>
              <a:rPr b="0" i="1" lang="en-US" sz="3200" spc="-1" strike="noStrike">
                <a:latin typeface="NotoSans-Regular"/>
                <a:ea typeface="Noto Sans CJK SC Regular"/>
              </a:rPr>
              <a:t> </a:t>
            </a:r>
            <a:endParaRPr b="0" i="1" lang="en-US" sz="3200" spc="-1" strike="noStrike">
              <a:latin typeface="Oneida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7422120" y="381240"/>
            <a:ext cx="1904760" cy="190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800" spc="-1" strike="noStrike">
                <a:latin typeface="NotoSans-Regular"/>
                <a:ea typeface="Noto Sans CJK SC Regular"/>
              </a:rPr>
              <a:t>L</a:t>
            </a:r>
            <a:r>
              <a:rPr b="0" lang="en-US" sz="4800" spc="-1" strike="noStrike" u="sng">
                <a:uFillTx/>
                <a:latin typeface="NotoSans-Regular"/>
                <a:ea typeface="Noto Sans CJK SC Regular"/>
              </a:rPr>
              <a:t>e</a:t>
            </a:r>
            <a:endParaRPr b="0" lang="en-US" sz="4800" spc="-1" strike="noStrike">
              <a:latin typeface="Oneida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1600" spc="-1" strike="noStrike">
                <a:latin typeface="NotoSans-Regular"/>
              </a:rPr>
              <a:t>T</a:t>
            </a:r>
            <a:endParaRPr b="0" lang="en-US" sz="1600" spc="-1" strike="noStrike">
              <a:latin typeface="Oneida"/>
            </a:endParaRPr>
          </a:p>
          <a:p>
            <a:r>
              <a:rPr b="0" lang="en-US" sz="1600" spc="-1" strike="noStrike">
                <a:latin typeface="NotoSans-Regular"/>
              </a:rPr>
              <a:t>N</a:t>
            </a:r>
            <a:r>
              <a:rPr b="0" lang="en-US" sz="1600" spc="-1" strike="noStrike" u="sng">
                <a:uFillTx/>
                <a:latin typeface="NotoSans-Regular"/>
              </a:rPr>
              <a:t>í</a:t>
            </a:r>
            <a:endParaRPr b="0" lang="en-US" sz="1600" spc="-1" strike="noStrike">
              <a:latin typeface="Oneida"/>
            </a:endParaRPr>
          </a:p>
          <a:p>
            <a:r>
              <a:rPr b="0" lang="en-US" sz="1600" spc="-1" strike="noStrike">
                <a:latin typeface="NotoSans-Regular"/>
              </a:rPr>
              <a:t>T</a:t>
            </a:r>
            <a:r>
              <a:rPr b="0" lang="en-US" sz="1600" spc="-1" strike="noStrike" u="sng">
                <a:uFillTx/>
                <a:latin typeface="NotoSans-Regular"/>
              </a:rPr>
              <a:t>a?</a:t>
            </a:r>
            <a:r>
              <a:rPr b="0" lang="en-US" sz="1600" spc="-1" strike="noStrike">
                <a:latin typeface="NotoSans-Regular"/>
              </a:rPr>
              <a:t>.</a:t>
            </a:r>
            <a:endParaRPr b="0" lang="en-US" sz="1600" spc="-1" strike="noStrike">
              <a:latin typeface="Oneida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4213440" y="3313080"/>
            <a:ext cx="1695240" cy="9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LibreOffice/5.4.0.3$Linux_X86_64 LibreOffice_project/40m0$Build-3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2018-07-06T14:07:49Z</dcterms:created>
  <dc:creator/>
  <dc:description/>
  <dc:language>en-US</dc:language>
  <cp:lastModifiedBy/>
  <dcterms:modified xsi:type="dcterms:W3CDTF">2018-07-06T14:22:47Z</dcterms:modified>
  <cp:revision>1</cp:revision>
  <dc:subject/>
  <dc:title/>
</cp:coreProperties>
</file>