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latin typeface="Oneida"/>
              </a:rPr>
              <a:t>Uk</a:t>
            </a:r>
            <a:r>
              <a:rPr b="0" lang="en-US" sz="5400" spc="-1" strike="noStrike">
                <a:latin typeface="Oneida"/>
              </a:rPr>
              <a:t>wehok&amp;</a:t>
            </a:r>
            <a:r>
              <a:rPr b="0" i="1" lang="en-US" sz="5400" spc="-1" strike="noStrike" u="sng">
                <a:solidFill>
                  <a:srgbClr val="000000"/>
                </a:solidFill>
                <a:uFillTx/>
                <a:latin typeface="Oneida"/>
              </a:rPr>
              <a:t>ha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latin typeface="Oneida"/>
                <a:ea typeface="Noto Sans CJK SC Regular"/>
              </a:rPr>
              <a:t>Ta= aeswatahuhsiy%ste&gt; o=n^ tsi&gt; n@hte&gt; oh&lt;=t&amp; </a:t>
            </a:r>
            <a:r>
              <a:rPr b="0" i="1" lang="en-US" sz="3200" spc="-1" strike="noStrike">
                <a:solidFill>
                  <a:srgbClr val="5565af"/>
                </a:solidFill>
                <a:latin typeface="Oneida"/>
                <a:ea typeface="Noto Sans CJK SC Regular"/>
              </a:rPr>
              <a:t>yolihwat#htu&gt;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422120" y="38124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latin typeface="Oneida"/>
                <a:ea typeface="Noto Sans CJK SC Regular"/>
              </a:rPr>
              <a:t>Lotihs%tha&gt; Latihsakayu=t#hs</a:t>
            </a:r>
            <a:r>
              <a:rPr b="0" lang="en-US" sz="4800" spc="-1" strike="noStrike" u="sng">
                <a:uFillTx/>
                <a:latin typeface="Oneida"/>
                <a:ea typeface="Noto Sans CJK SC Regular"/>
              </a:rPr>
              <a:t>e&gt;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en-US" sz="1600" spc="-1" strike="noStrike">
                <a:latin typeface="Oneida"/>
              </a:rPr>
              <a:t>Ta= aesw#lheke&gt; k&lt;ty%kwa&gt; n#= tho niyo=l#= wa&gt;kkwe=n$= n#= kanehelat&amp;ksla.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Oneida"/>
              </a:rPr>
              <a:t>N#= katsa&gt; ok nu= tukwat%=kt&lt; n#= wa&gt;tkat^=nuke&gt; n#= &lt;skwat$lheke&gt; n#= tho niyo=l# wa&gt;kkwe=n$= n#= elh&amp;wa wakewy&lt;tetha&gt;uh@tyehse&gt; n#= kan^=laku akata=t</a:t>
            </a:r>
            <a:r>
              <a:rPr b="0" lang="en-US" sz="1600" spc="-1" strike="noStrike" u="sng">
                <a:uFillTx/>
                <a:latin typeface="Oneida"/>
              </a:rPr>
              <a:t>$=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Oneida"/>
              </a:rPr>
              <a:t>Ta= tho niyoht&amp;hak n#= yukwa&gt;nik&amp;hl</a:t>
            </a:r>
            <a:r>
              <a:rPr b="0" lang="en-US" sz="1600" spc="-1" strike="noStrike" u="sng">
                <a:uFillTx/>
                <a:latin typeface="Oneida"/>
              </a:rPr>
              <a:t>a?</a:t>
            </a:r>
            <a:r>
              <a:rPr b="0" lang="en-US" sz="1600" spc="-1" strike="noStrike">
                <a:latin typeface="Oneida"/>
              </a:rPr>
              <a:t>.  T@ne&gt; tho.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213440" y="3313080"/>
            <a:ext cx="1694880" cy="9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LibreOffice/5.4.2.2$MacOSX_X86_64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2018-07-06T14:07:49Z</dcterms:created>
  <dc:creator/>
  <dc:description/>
  <dc:language>en-US</dc:language>
  <cp:lastModifiedBy/>
  <dcterms:modified xsi:type="dcterms:W3CDTF">2018-07-10T22:52:33Z</dcterms:modified>
  <cp:revision>3</cp:revision>
  <dc:subject/>
  <dc:title/>
</cp:coreProperties>
</file>