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latin typeface="Times New Roman"/>
              </a:rPr>
              <a:t>Uk</a:t>
            </a:r>
            <a:r>
              <a:rPr b="0" lang="en-US" sz="5400" spc="-1" strike="noStrike">
                <a:latin typeface="Times New Roman"/>
              </a:rPr>
              <a:t>wehokú</a:t>
            </a:r>
            <a:r>
              <a:rPr b="0" i="1" lang="en-US" sz="5400" spc="-1" strike="noStrike" u="sng">
                <a:solidFill>
                  <a:srgbClr val="000000"/>
                </a:solidFill>
                <a:uFillTx/>
                <a:latin typeface="Times New Roman"/>
              </a:rPr>
              <a:t>ha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latin typeface="Times New Roman"/>
                <a:ea typeface="Noto Sans CJK SC Regular"/>
              </a:rPr>
              <a:t>Ta· aeswatahuhsiyósteʔ o·nʌ̀ tsiʔ náhteʔ ohʌ·tú </a:t>
            </a:r>
            <a:r>
              <a:rPr b="0" i="1" lang="en-US" sz="3200" spc="-1" strike="noStrike">
                <a:solidFill>
                  <a:srgbClr val="5565af"/>
                </a:solidFill>
                <a:latin typeface="Times New Roman"/>
                <a:ea typeface="Noto Sans CJK SC Regular"/>
              </a:rPr>
              <a:t>yolihwatéhtuʔ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422120" y="381240"/>
            <a:ext cx="190440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latin typeface="Times New Roman"/>
                <a:ea typeface="Noto Sans CJK SC Regular"/>
              </a:rPr>
              <a:t>Lotihsóthaʔ Latihsakayu·téhs</a:t>
            </a:r>
            <a:r>
              <a:rPr b="0" lang="en-US" sz="4800" spc="-1" strike="noStrike" u="sng">
                <a:uFillTx/>
                <a:latin typeface="Times New Roman"/>
                <a:ea typeface="Noto Sans CJK SC Regular"/>
              </a:rPr>
              <a:t>eʔ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en-US" sz="1600" spc="-1" strike="noStrike">
                <a:latin typeface="Times New Roman"/>
              </a:rPr>
              <a:t>Ta· aeswélhekeʔ kʌtyókwaʔ né· tho niyo·lé· waʔkkwe·ní· né· kanehelatúksla.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Times New Roman"/>
              </a:rPr>
              <a:t>Né· katsaʔ ok nu· tukwató·ktʌ né· waʔtkatʌ̀·nukeʔ né· ʌskwatílhekeʔ né· tho niyo·lé waʔkkwe·ní· né· elhúwa wakewyʌtethaʔuhátyehseʔ né· kanʌ̀·laku akata·t</a:t>
            </a:r>
            <a:r>
              <a:rPr b="0" lang="en-US" sz="1600" spc="-1" strike="noStrike" u="sng">
                <a:uFillTx/>
                <a:latin typeface="Times New Roman"/>
              </a:rPr>
              <a:t>í·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Times New Roman"/>
              </a:rPr>
              <a:t>Ta· tho niyohtúhak né· yukwaʔnikúhl</a:t>
            </a:r>
            <a:r>
              <a:rPr b="0" lang="en-US" sz="1600" spc="-1" strike="noStrike" u="sng">
                <a:uFillTx/>
                <a:latin typeface="Times New Roman"/>
              </a:rPr>
              <a:t>a?</a:t>
            </a:r>
            <a:r>
              <a:rPr b="0" lang="en-US" sz="1600" spc="-1" strike="noStrike">
                <a:latin typeface="Times New Roman"/>
              </a:rPr>
              <a:t>.  Táneʔ tho.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213440" y="3313080"/>
            <a:ext cx="1694880" cy="9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2018-07-06T14:07:49Z</dcterms:created>
  <dc:creator/>
  <dc:description/>
  <dc:language>en-US</dc:language>
  <cp:lastModifiedBy/>
  <dcterms:modified xsi:type="dcterms:W3CDTF">2018-07-10T22:52:33Z</dcterms:modified>
  <cp:revision>3</cp:revision>
  <dc:subject/>
  <dc:title/>
</cp:coreProperties>
</file>