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79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12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88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79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4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0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23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32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23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33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6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55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5462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Разработка информационной системы учета технологических возможностей механообрабатывающего оборудования: серверная </a:t>
            </a:r>
            <a:r>
              <a:rPr lang="ru-RU" sz="4400" dirty="0" smtClean="0"/>
              <a:t>часть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75657" y="401637"/>
            <a:ext cx="9840686" cy="2694259"/>
          </a:xfrm>
        </p:spPr>
        <p:txBody>
          <a:bodyPr>
            <a:normAutofit fontScale="77500" lnSpcReduction="20000"/>
          </a:bodyPr>
          <a:lstStyle/>
          <a:p>
            <a:r>
              <a:rPr lang="ru-RU" sz="2300" dirty="0"/>
              <a:t>Федеральное государственное бюджетное образовательное учреждение</a:t>
            </a:r>
            <a:endParaRPr lang="ru-RU" sz="2300" b="0" dirty="0" smtClean="0">
              <a:effectLst/>
            </a:endParaRPr>
          </a:p>
          <a:p>
            <a:r>
              <a:rPr lang="ru-RU" sz="2300" dirty="0"/>
              <a:t>высшего образования</a:t>
            </a:r>
            <a:endParaRPr lang="ru-RU" sz="2300" b="0" dirty="0" smtClean="0">
              <a:effectLst/>
            </a:endParaRPr>
          </a:p>
          <a:p>
            <a:r>
              <a:rPr lang="ru-RU" sz="2300" dirty="0"/>
              <a:t>«Саратовский государственный технический университет имени Гагарина Ю.А.»</a:t>
            </a:r>
            <a:endParaRPr lang="ru-RU" sz="2300" b="0" dirty="0" smtClean="0">
              <a:effectLst/>
            </a:endParaRPr>
          </a:p>
          <a:p>
            <a:pPr algn="l"/>
            <a:endParaRPr lang="ru-RU" sz="2300" dirty="0" smtClean="0"/>
          </a:p>
          <a:p>
            <a:pPr algn="l"/>
            <a:r>
              <a:rPr lang="ru-RU" sz="2300" dirty="0" smtClean="0"/>
              <a:t/>
            </a:r>
            <a:br>
              <a:rPr lang="ru-RU" sz="2300" dirty="0" smtClean="0"/>
            </a:br>
            <a:r>
              <a:rPr lang="ru-RU" sz="2300" dirty="0"/>
              <a:t>Направление: «Информационные системы и технологии»</a:t>
            </a:r>
            <a:endParaRPr lang="ru-RU" sz="2300" b="0" dirty="0" smtClean="0">
              <a:effectLst/>
            </a:endParaRPr>
          </a:p>
          <a:p>
            <a:pPr algn="l"/>
            <a:r>
              <a:rPr lang="ru-RU" sz="2300" dirty="0"/>
              <a:t>Кафедра: «Прикладные информационные технологии»</a:t>
            </a:r>
            <a:endParaRPr lang="ru-RU" sz="2300" b="0" dirty="0" smtClean="0">
              <a:effectLst/>
            </a:endParaRP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34446" y="48266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 smtClean="0">
                <a:solidFill>
                  <a:srgbClr val="595959"/>
                </a:solidFill>
                <a:latin typeface="Arial" panose="020B0604020202020204" pitchFamily="34" charset="0"/>
              </a:rPr>
              <a:t>Выполнил студент группы б2-ИФСТ41</a:t>
            </a:r>
          </a:p>
          <a:p>
            <a:pPr algn="r"/>
            <a:r>
              <a:rPr lang="ru-RU" dirty="0" smtClean="0">
                <a:solidFill>
                  <a:srgbClr val="595959"/>
                </a:solidFill>
                <a:latin typeface="Arial" panose="020B0604020202020204" pitchFamily="34" charset="0"/>
              </a:rPr>
              <a:t>Синенкова Диана Романовна</a:t>
            </a:r>
            <a:endParaRPr lang="ru-RU" b="0" dirty="0" smtClean="0">
              <a:effectLst/>
            </a:endParaRPr>
          </a:p>
          <a:p>
            <a:pPr algn="r"/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Научный руководитель: </a:t>
            </a:r>
            <a:endParaRPr lang="ru-RU" dirty="0" smtClean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algn="r"/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д.т.н., доцент, зав. каф. ПИТ</a:t>
            </a:r>
          </a:p>
          <a:p>
            <a:pPr algn="r"/>
            <a:r>
              <a:rPr lang="ru-RU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Долинина</a:t>
            </a:r>
            <a:r>
              <a:rPr lang="ru-RU" dirty="0" smtClean="0">
                <a:solidFill>
                  <a:srgbClr val="595959"/>
                </a:solidFill>
                <a:latin typeface="Arial" panose="020B0604020202020204" pitchFamily="34" charset="0"/>
              </a:rPr>
              <a:t> Ольга Николаевна</a:t>
            </a:r>
            <a:endParaRPr lang="ru-RU" b="0" dirty="0" smtClean="0">
              <a:effectLst/>
            </a:endParaRP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2058" y="62029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800"/>
              </a:spcBef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Саратов, 2019</a:t>
            </a:r>
            <a:endParaRPr lang="ru-RU" b="0" dirty="0" smtClean="0">
              <a:effectLst/>
            </a:endParaRP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49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Рассмотрение существующих информационных систем для автоматизации составления технологических карт на машиностроительном предприятии, а также предложение собственной информационной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59002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Описание предметной </a:t>
            </a:r>
            <a:r>
              <a:rPr lang="x-none" b="1" dirty="0" smtClean="0"/>
              <a:t>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Современное развитие машиностроения представляет собой постоянный рост объемов производства при повышении сложности проектных работ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Поэтому растет и количество документации, которая сопровождает  технологический процесс.</a:t>
            </a:r>
            <a:endParaRPr lang="en-US" dirty="0" smtClean="0"/>
          </a:p>
          <a:p>
            <a:r>
              <a:rPr lang="ru-RU" dirty="0"/>
              <a:t>Таким образом, автоматизация технологического процесса производства основана на использовании всевозможных систем автоматического проектирования, баз данных, хранящих данные о процессах производства и его техническом обеспечении, и экспертных системах, помогающих в решении различных задач производства.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32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Аналогичные программные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1С: Предприятие 8;</a:t>
            </a:r>
          </a:p>
          <a:p>
            <a:r>
              <a:rPr lang="en-US" dirty="0"/>
              <a:t>SAP </a:t>
            </a:r>
            <a:r>
              <a:rPr lang="en-US" dirty="0" smtClean="0"/>
              <a:t>ERP</a:t>
            </a:r>
            <a:r>
              <a:rPr lang="ru-RU" dirty="0" smtClean="0"/>
              <a:t>;</a:t>
            </a:r>
          </a:p>
          <a:p>
            <a:r>
              <a:rPr lang="en-US" dirty="0" smtClean="0"/>
              <a:t>TECHCARD</a:t>
            </a:r>
            <a:r>
              <a:rPr lang="ru-RU" dirty="0" smtClean="0"/>
              <a:t>;</a:t>
            </a:r>
          </a:p>
          <a:p>
            <a:r>
              <a:rPr lang="en-US" dirty="0"/>
              <a:t>ADEM</a:t>
            </a:r>
            <a:r>
              <a:rPr lang="ru-RU" dirty="0"/>
              <a:t>-</a:t>
            </a:r>
            <a:r>
              <a:rPr lang="en-US" dirty="0" smtClean="0"/>
              <a:t>VX</a:t>
            </a:r>
            <a:r>
              <a:rPr lang="ru-RU" dirty="0" smtClean="0"/>
              <a:t>;</a:t>
            </a:r>
          </a:p>
          <a:p>
            <a:r>
              <a:rPr lang="en-US" dirty="0" err="1" smtClean="0"/>
              <a:t>CimatronE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31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Актуальной является задача разработки такого программного обеспечения, которое упрощало бы процесс создания технологических карт, делало бы его более удобным, быстрым, а также, учитывая человеческий фактор, обеспечивало проверку корректности внесённых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50563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Предлагаемое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Основными функциями разрабатываемой информационной системы является:</a:t>
            </a:r>
            <a:endParaRPr lang="ru-RU" b="0" dirty="0" smtClean="0">
              <a:effectLst/>
            </a:endParaRPr>
          </a:p>
          <a:p>
            <a:pPr fontAlgn="base"/>
            <a:r>
              <a:rPr lang="ru-RU" dirty="0"/>
              <a:t>создание базы технологических возможностей предприятия,</a:t>
            </a:r>
          </a:p>
          <a:p>
            <a:pPr fontAlgn="base"/>
            <a:r>
              <a:rPr lang="ru-RU" dirty="0"/>
              <a:t>формирование маршрутной карты технологического процесса.</a:t>
            </a:r>
          </a:p>
          <a:p>
            <a:endParaRPr lang="ru-RU" dirty="0"/>
          </a:p>
        </p:txBody>
      </p:sp>
      <p:pic>
        <p:nvPicPr>
          <p:cNvPr id="1026" name="Picture 2" descr="https://lh6.googleusercontent.com/cnAyuw-0riRwQXBJfzqOQ5PikEWC5WOGczy9OEV1OQ2Md-jYb8okThj5rFEgNKkvWNgqG2SqKRvM2Ng7s7gCa0BRm-RarAXoPF1C3462nWgyaXyliimGWWcKMxO9dyFI1kQtojrq8Tc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74" y="2129245"/>
            <a:ext cx="5833152" cy="332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72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298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225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Разработка информационной системы учета технологических возможностей механообрабатывающего оборудования: серверная часть</vt:lpstr>
      <vt:lpstr>Цель:</vt:lpstr>
      <vt:lpstr>Описание предметной области</vt:lpstr>
      <vt:lpstr>Аналогичные программные решения</vt:lpstr>
      <vt:lpstr>Актуальность задачи</vt:lpstr>
      <vt:lpstr>Предлагаемое решение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учета технологических возможностей механообрабатывающего оборудования: серверная часть</dc:title>
  <dc:creator>Диана Синенкова</dc:creator>
  <cp:lastModifiedBy>Диана Синенкова</cp:lastModifiedBy>
  <cp:revision>7</cp:revision>
  <dcterms:created xsi:type="dcterms:W3CDTF">2019-05-07T07:45:21Z</dcterms:created>
  <dcterms:modified xsi:type="dcterms:W3CDTF">2019-05-07T08:00:21Z</dcterms:modified>
</cp:coreProperties>
</file>