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3"/>
  </p:notesMasterIdLst>
  <p:sldIdLst>
    <p:sldId id="268" r:id="rId2"/>
    <p:sldId id="259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02" autoAdjust="0"/>
  </p:normalViewPr>
  <p:slideViewPr>
    <p:cSldViewPr snapToGrid="0" snapToObjects="1">
      <p:cViewPr varScale="1">
        <p:scale>
          <a:sx n="64" d="100"/>
          <a:sy n="64" d="100"/>
        </p:scale>
        <p:origin x="1397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8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Welcome everyone! My name is Evan Hill, and this is my senior project presentation: a digital reimagining of a personal finance game used at CSU.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2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</a:t>
            </a:r>
            <a:r>
              <a:rPr lang="en-US" dirty="0"/>
              <a:t>is an app that’s designed to be </a:t>
            </a:r>
            <a:r>
              <a:rPr dirty="0"/>
              <a:t>an interactive educational experience. The goal is to make learning about money fun and meaningful.</a:t>
            </a:r>
            <a:r>
              <a:rPr lang="en-US" dirty="0"/>
              <a:t> (Talk about the CSU CPFM’s current Budget Game and briefly explain what it is.)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Whether due to lack of education, lack of personal motivation, or both, m</a:t>
            </a:r>
            <a:r>
              <a:rPr dirty="0"/>
              <a:t>any students leave college without the financial skills they need. </a:t>
            </a:r>
            <a:r>
              <a:rPr lang="en-US" dirty="0"/>
              <a:t>The goal of the CSU CPFM and its activities are designed to help with that. However, </a:t>
            </a:r>
            <a:r>
              <a:rPr dirty="0"/>
              <a:t>I’ve experienced firsthand how the current format </a:t>
            </a:r>
            <a:r>
              <a:rPr lang="en-US" dirty="0"/>
              <a:t>doesn’t always</a:t>
            </a:r>
            <a:r>
              <a:rPr dirty="0"/>
              <a:t> engag</a:t>
            </a:r>
            <a:r>
              <a:rPr lang="en-US" dirty="0"/>
              <a:t>e students, so I wanted to use my computer science skills to improve on the existing game by making it digital.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(Talk briefly about your time as a CPFM Peer Coach.) </a:t>
            </a:r>
            <a:r>
              <a:rPr dirty="0"/>
              <a:t>Through my experience as a coach, I saw a real opportunity to improve the current system and help students take personal finance seriously through gamification.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Initially, I explored advanced integration with databases and scraping data</a:t>
            </a:r>
            <a:r>
              <a:rPr lang="en-US" dirty="0"/>
              <a:t> from the internet</a:t>
            </a:r>
            <a:r>
              <a:rPr dirty="0"/>
              <a:t>. Technical limitations forced a pivot, which ultimately simplified and improved the final 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GitHub: github.com/echill76/</a:t>
            </a:r>
            <a:r>
              <a:rPr lang="en-US" dirty="0" err="1"/>
              <a:t>CSU_Senior_Project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(Show them the original game presentation and then demonstrate both endings of your budget game.)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We rigorously tested every aspect of the game to ensure a high-quality user experience.</a:t>
            </a:r>
            <a:endParaRPr lang="en-US" dirty="0"/>
          </a:p>
          <a:p>
            <a:r>
              <a:rPr lang="en-US" dirty="0"/>
              <a:t>(Explain some of the tests used.)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Despite encountering major roadblocks, especially around tech stack choices, I adapted and delivered a complete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There’s lots of potential for growth—both in terms of visuals and deeper content. This version lays a strong foundation.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95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27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1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1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6039-99F4-D3BB-517C-E87253AC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Budget Game: Digital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AC62B-3396-E570-4962-EEBF41755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Evan Hill</a:t>
            </a:r>
          </a:p>
          <a:p>
            <a:r>
              <a:rPr lang="en-US" dirty="0"/>
              <a:t>Applied Computing: Business Concentration</a:t>
            </a:r>
          </a:p>
          <a:p>
            <a:r>
              <a:rPr lang="en-US" dirty="0"/>
              <a:t>Prof. Michael O’Neill</a:t>
            </a:r>
          </a:p>
        </p:txBody>
      </p:sp>
    </p:spTree>
    <p:extLst>
      <p:ext uri="{BB962C8B-B14F-4D97-AF65-F5344CB8AC3E}">
        <p14:creationId xmlns:p14="http://schemas.microsoft.com/office/powerpoint/2010/main" val="269772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6D08-2807-E1FC-1979-4317F303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232815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002-0985-8D80-586C-A56E9445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3751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Digital upgrade of the CPFM budget game.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Targeted at CSU freshmen in seminar classes.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Combines education with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College students often lack financial knowledge.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Current budget game presentations </a:t>
            </a:r>
            <a:r>
              <a:rPr lang="en-US" sz="2400" dirty="0"/>
              <a:t>don’t always engage students.</a:t>
            </a:r>
            <a:endParaRPr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This project aims to solve that with a digital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Former personal finance peer coach at CSU.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Observed disengagement in freshman classes.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Wanted to create a better tool for CPFM.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Initial research into Oracle APEX, Python, and web scraping.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Pivoted due to Oracle APEX limitations.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Final product is a standalone C++ game.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Game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Includes all features from original game.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Visually improved and more interactive.</a:t>
            </a:r>
            <a:endParaRPr lang="en-US"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lang="en-US" sz="2400" dirty="0"/>
              <a:t>Let’s see a live demonstration!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16 tests conducted to ensure quality.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Successes in usability, visuals, and performance.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 dirty="0"/>
              <a:t>Validated through peer and advisor feedback.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/>
              <a:t>Oracle APEX incompatibility discovered late.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/>
              <a:t>Project scope redefined midway through.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/>
              <a:t>Still delivered a successful product.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endParaRPr sz="240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/>
              <a:t>Add graphical user interface.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/>
              <a:t>Reintroduce database for data updates.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sz="2400"/>
              <a:t>Enhance visuals and expand game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534</Words>
  <Application>Microsoft Office PowerPoint</Application>
  <PresentationFormat>Widescreen</PresentationFormat>
  <Paragraphs>58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The Budget Game: Digital Edition</vt:lpstr>
      <vt:lpstr>Project Overview</vt:lpstr>
      <vt:lpstr>Purpose</vt:lpstr>
      <vt:lpstr>Background &amp; Motivation</vt:lpstr>
      <vt:lpstr>Research &amp; Development Tools</vt:lpstr>
      <vt:lpstr>Final Game Application</vt:lpstr>
      <vt:lpstr>Testing &amp; Validation</vt:lpstr>
      <vt:lpstr>Challenges Overcome</vt:lpstr>
      <vt:lpstr>Future Enhancements</vt:lpstr>
      <vt:lpstr>Thank you very much!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 Hill</cp:lastModifiedBy>
  <cp:revision>8</cp:revision>
  <dcterms:created xsi:type="dcterms:W3CDTF">2013-01-27T09:14:16Z</dcterms:created>
  <dcterms:modified xsi:type="dcterms:W3CDTF">2025-04-25T04:48:15Z</dcterms:modified>
  <cp:category/>
</cp:coreProperties>
</file>