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696b1b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696b1b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a696b1b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a696b1b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a696b1b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a696b1b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a696b1b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a696b1b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696b1b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696b1b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a696b1b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a696b1b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a696b1b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a696b1b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CRP City of Decatur Heat Monitor Data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August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303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303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2" y="0"/>
            <a:ext cx="83235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2" y="0"/>
            <a:ext cx="83235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2" y="0"/>
            <a:ext cx="83235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2" y="0"/>
            <a:ext cx="83235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2" y="0"/>
            <a:ext cx="83235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