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82" r:id="rId3"/>
    <p:sldId id="256"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37676-B8D6-E475-FE3A-E4A8E47A2190}" v="394" dt="2024-04-19T08:47:35.123"/>
    <p1510:client id="{4B914082-7A9B-0159-CA6D-7330BFD161A9}" v="27" dt="2024-04-19T01:20:44.143"/>
    <p1510:client id="{52D40F94-713B-A0DE-11C9-8EB1FC8937C1}" v="74" dt="2024-04-19T03:00:16.442"/>
    <p1510:client id="{76BEECCB-CB56-D9BB-07B7-104F7CB7A997}" v="38" dt="2024-04-19T01:33:08.226"/>
    <p1510:client id="{AD915B75-C665-6A38-29BA-E75D0493BC41}" v="377" dt="2024-04-19T01:25:05.5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95" d="100"/>
          <a:sy n="95" d="100"/>
        </p:scale>
        <p:origin x="14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脇　菜々" userId="S::nishiwaki_n23@city.echizen.lg.jp::dbaf864e-329b-4a45-bf1f-7d0b0dc0ab52" providerId="AD" clId="Web-{2FD37676-B8D6-E475-FE3A-E4A8E47A2190}"/>
    <pc:docChg chg="modSld">
      <pc:chgData name="西脇　菜々" userId="S::nishiwaki_n23@city.echizen.lg.jp::dbaf864e-329b-4a45-bf1f-7d0b0dc0ab52" providerId="AD" clId="Web-{2FD37676-B8D6-E475-FE3A-E4A8E47A2190}" dt="2024-04-19T08:47:35.123" v="231"/>
      <pc:docMkLst>
        <pc:docMk/>
      </pc:docMkLst>
      <pc:sldChg chg="modSp">
        <pc:chgData name="西脇　菜々" userId="S::nishiwaki_n23@city.echizen.lg.jp::dbaf864e-329b-4a45-bf1f-7d0b0dc0ab52" providerId="AD" clId="Web-{2FD37676-B8D6-E475-FE3A-E4A8E47A2190}" dt="2024-04-19T08:38:53.142" v="82" actId="20577"/>
        <pc:sldMkLst>
          <pc:docMk/>
          <pc:sldMk cId="3219564376" sldId="270"/>
        </pc:sldMkLst>
        <pc:spChg chg="mod">
          <ac:chgData name="西脇　菜々" userId="S::nishiwaki_n23@city.echizen.lg.jp::dbaf864e-329b-4a45-bf1f-7d0b0dc0ab52" providerId="AD" clId="Web-{2FD37676-B8D6-E475-FE3A-E4A8E47A2190}" dt="2024-04-19T08:38:53.142" v="82" actId="20577"/>
          <ac:spMkLst>
            <pc:docMk/>
            <pc:sldMk cId="3219564376" sldId="270"/>
            <ac:spMk id="17" creationId="{8C068271-5197-4C86-8558-1A763C150F12}"/>
          </ac:spMkLst>
        </pc:spChg>
        <pc:spChg chg="mod">
          <ac:chgData name="西脇　菜々" userId="S::nishiwaki_n23@city.echizen.lg.jp::dbaf864e-329b-4a45-bf1f-7d0b0dc0ab52" providerId="AD" clId="Web-{2FD37676-B8D6-E475-FE3A-E4A8E47A2190}" dt="2024-04-19T08:37:21.718" v="41" actId="20577"/>
          <ac:spMkLst>
            <pc:docMk/>
            <pc:sldMk cId="3219564376" sldId="270"/>
            <ac:spMk id="18" creationId="{2C26F1AD-C058-4843-BF3D-9E05BD1E886B}"/>
          </ac:spMkLst>
        </pc:spChg>
      </pc:sldChg>
      <pc:sldChg chg="modSp">
        <pc:chgData name="西脇　菜々" userId="S::nishiwaki_n23@city.echizen.lg.jp::dbaf864e-329b-4a45-bf1f-7d0b0dc0ab52" providerId="AD" clId="Web-{2FD37676-B8D6-E475-FE3A-E4A8E47A2190}" dt="2024-04-19T08:32:38.039" v="32" actId="20577"/>
        <pc:sldMkLst>
          <pc:docMk/>
          <pc:sldMk cId="850641890" sldId="280"/>
        </pc:sldMkLst>
        <pc:spChg chg="mod">
          <ac:chgData name="西脇　菜々" userId="S::nishiwaki_n23@city.echizen.lg.jp::dbaf864e-329b-4a45-bf1f-7d0b0dc0ab52" providerId="AD" clId="Web-{2FD37676-B8D6-E475-FE3A-E4A8E47A2190}" dt="2024-04-19T08:32:38.039" v="32" actId="20577"/>
          <ac:spMkLst>
            <pc:docMk/>
            <pc:sldMk cId="850641890" sldId="280"/>
            <ac:spMk id="14" creationId="{50A51292-A71D-48CC-B2BD-FF12656DFC26}"/>
          </ac:spMkLst>
        </pc:spChg>
      </pc:sldChg>
      <pc:sldChg chg="addSp modSp">
        <pc:chgData name="西脇　菜々" userId="S::nishiwaki_n23@city.echizen.lg.jp::dbaf864e-329b-4a45-bf1f-7d0b0dc0ab52" providerId="AD" clId="Web-{2FD37676-B8D6-E475-FE3A-E4A8E47A2190}" dt="2024-04-19T08:47:35.123" v="231"/>
        <pc:sldMkLst>
          <pc:docMk/>
          <pc:sldMk cId="1992278315" sldId="282"/>
        </pc:sldMkLst>
        <pc:spChg chg="add mod">
          <ac:chgData name="西脇　菜々" userId="S::nishiwaki_n23@city.echizen.lg.jp::dbaf864e-329b-4a45-bf1f-7d0b0dc0ab52" providerId="AD" clId="Web-{2FD37676-B8D6-E475-FE3A-E4A8E47A2190}" dt="2024-04-19T08:47:35.123" v="231"/>
          <ac:spMkLst>
            <pc:docMk/>
            <pc:sldMk cId="1992278315" sldId="282"/>
            <ac:spMk id="5" creationId="{F35BFE16-96CB-8019-25D0-6041278C1AB1}"/>
          </ac:spMkLst>
        </pc:spChg>
        <pc:spChg chg="add mod">
          <ac:chgData name="西脇　菜々" userId="S::nishiwaki_n23@city.echizen.lg.jp::dbaf864e-329b-4a45-bf1f-7d0b0dc0ab52" providerId="AD" clId="Web-{2FD37676-B8D6-E475-FE3A-E4A8E47A2190}" dt="2024-04-19T08:41:32.833" v="120"/>
          <ac:spMkLst>
            <pc:docMk/>
            <pc:sldMk cId="1992278315" sldId="282"/>
            <ac:spMk id="10" creationId="{F98B2FF7-FC4E-06AF-1B52-26E46F14356C}"/>
          </ac:spMkLst>
        </pc:spChg>
        <pc:spChg chg="add mod">
          <ac:chgData name="西脇　菜々" userId="S::nishiwaki_n23@city.echizen.lg.jp::dbaf864e-329b-4a45-bf1f-7d0b0dc0ab52" providerId="AD" clId="Web-{2FD37676-B8D6-E475-FE3A-E4A8E47A2190}" dt="2024-04-19T08:42:13.178" v="125" actId="1076"/>
          <ac:spMkLst>
            <pc:docMk/>
            <pc:sldMk cId="1992278315" sldId="282"/>
            <ac:spMk id="11" creationId="{94A4FC63-95AB-D461-84D0-F989A793F559}"/>
          </ac:spMkLst>
        </pc:spChg>
        <pc:picChg chg="add mod">
          <ac:chgData name="西脇　菜々" userId="S::nishiwaki_n23@city.echizen.lg.jp::dbaf864e-329b-4a45-bf1f-7d0b0dc0ab52" providerId="AD" clId="Web-{2FD37676-B8D6-E475-FE3A-E4A8E47A2190}" dt="2024-04-19T08:39:49.596" v="87" actId="14100"/>
          <ac:picMkLst>
            <pc:docMk/>
            <pc:sldMk cId="1992278315" sldId="282"/>
            <ac:picMk id="2" creationId="{C80969BC-8E0F-5791-0237-0356853DE734}"/>
          </ac:picMkLst>
        </pc:picChg>
      </pc:sldChg>
      <pc:sldChg chg="addSp delSp modSp">
        <pc:chgData name="西脇　菜々" userId="S::nishiwaki_n23@city.echizen.lg.jp::dbaf864e-329b-4a45-bf1f-7d0b0dc0ab52" providerId="AD" clId="Web-{2FD37676-B8D6-E475-FE3A-E4A8E47A2190}" dt="2024-04-19T08:47:21.545" v="230" actId="20577"/>
        <pc:sldMkLst>
          <pc:docMk/>
          <pc:sldMk cId="706003075" sldId="283"/>
        </pc:sldMkLst>
        <pc:spChg chg="add mod">
          <ac:chgData name="西脇　菜々" userId="S::nishiwaki_n23@city.echizen.lg.jp::dbaf864e-329b-4a45-bf1f-7d0b0dc0ab52" providerId="AD" clId="Web-{2FD37676-B8D6-E475-FE3A-E4A8E47A2190}" dt="2024-04-19T08:45:30.589" v="164"/>
          <ac:spMkLst>
            <pc:docMk/>
            <pc:sldMk cId="706003075" sldId="283"/>
            <ac:spMk id="2" creationId="{98FF7381-25BC-7732-B347-6124801DEE48}"/>
          </ac:spMkLst>
        </pc:spChg>
        <pc:spChg chg="add del mod">
          <ac:chgData name="西脇　菜々" userId="S::nishiwaki_n23@city.echizen.lg.jp::dbaf864e-329b-4a45-bf1f-7d0b0dc0ab52" providerId="AD" clId="Web-{2FD37676-B8D6-E475-FE3A-E4A8E47A2190}" dt="2024-04-19T08:46:07.590" v="171"/>
          <ac:spMkLst>
            <pc:docMk/>
            <pc:sldMk cId="706003075" sldId="283"/>
            <ac:spMk id="3" creationId="{FF23B13E-411D-0F3B-EC92-7A4E2F801AFF}"/>
          </ac:spMkLst>
        </pc:spChg>
        <pc:spChg chg="mod">
          <ac:chgData name="西脇　菜々" userId="S::nishiwaki_n23@city.echizen.lg.jp::dbaf864e-329b-4a45-bf1f-7d0b0dc0ab52" providerId="AD" clId="Web-{2FD37676-B8D6-E475-FE3A-E4A8E47A2190}" dt="2024-04-19T08:47:21.545" v="230" actId="20577"/>
          <ac:spMkLst>
            <pc:docMk/>
            <pc:sldMk cId="706003075" sldId="283"/>
            <ac:spMk id="17" creationId="{A07B106A-912F-43ED-AC54-A74D4B168A83}"/>
          </ac:spMkLst>
        </pc:spChg>
        <pc:cxnChg chg="add mod">
          <ac:chgData name="西脇　菜々" userId="S::nishiwaki_n23@city.echizen.lg.jp::dbaf864e-329b-4a45-bf1f-7d0b0dc0ab52" providerId="AD" clId="Web-{2FD37676-B8D6-E475-FE3A-E4A8E47A2190}" dt="2024-04-19T08:46:16.121" v="172" actId="14100"/>
          <ac:cxnSpMkLst>
            <pc:docMk/>
            <pc:sldMk cId="706003075" sldId="283"/>
            <ac:cxnSpMk id="4" creationId="{FF81571C-1F75-F4B7-AF78-01EDA26A11CD}"/>
          </ac:cxnSpMkLst>
        </pc:cxnChg>
      </pc:sldChg>
      <pc:sldChg chg="modSp">
        <pc:chgData name="西脇　菜々" userId="S::nishiwaki_n23@city.echizen.lg.jp::dbaf864e-329b-4a45-bf1f-7d0b0dc0ab52" providerId="AD" clId="Web-{2FD37676-B8D6-E475-FE3A-E4A8E47A2190}" dt="2024-04-19T08:44:14.697" v="149" actId="20577"/>
        <pc:sldMkLst>
          <pc:docMk/>
          <pc:sldMk cId="3900182638" sldId="288"/>
        </pc:sldMkLst>
        <pc:spChg chg="mod">
          <ac:chgData name="西脇　菜々" userId="S::nishiwaki_n23@city.echizen.lg.jp::dbaf864e-329b-4a45-bf1f-7d0b0dc0ab52" providerId="AD" clId="Web-{2FD37676-B8D6-E475-FE3A-E4A8E47A2190}" dt="2024-04-19T08:44:14.697" v="149" actId="20577"/>
          <ac:spMkLst>
            <pc:docMk/>
            <pc:sldMk cId="3900182638" sldId="288"/>
            <ac:spMk id="26" creationId="{85B964F0-9ECC-4BEE-85E7-7E2E544791A0}"/>
          </ac:spMkLst>
        </pc:spChg>
      </pc:sldChg>
      <pc:sldChg chg="modSp">
        <pc:chgData name="西脇　菜々" userId="S::nishiwaki_n23@city.echizen.lg.jp::dbaf864e-329b-4a45-bf1f-7d0b0dc0ab52" providerId="AD" clId="Web-{2FD37676-B8D6-E475-FE3A-E4A8E47A2190}" dt="2024-04-19T08:43:52.680" v="138" actId="20577"/>
        <pc:sldMkLst>
          <pc:docMk/>
          <pc:sldMk cId="4049739071" sldId="289"/>
        </pc:sldMkLst>
        <pc:spChg chg="mod">
          <ac:chgData name="西脇　菜々" userId="S::nishiwaki_n23@city.echizen.lg.jp::dbaf864e-329b-4a45-bf1f-7d0b0dc0ab52" providerId="AD" clId="Web-{2FD37676-B8D6-E475-FE3A-E4A8E47A2190}" dt="2024-04-19T08:43:52.680" v="138" actId="20577"/>
          <ac:spMkLst>
            <pc:docMk/>
            <pc:sldMk cId="4049739071" sldId="289"/>
            <ac:spMk id="13" creationId="{E7A9CD86-EA27-49CE-BBC3-576F91A44273}"/>
          </ac:spMkLst>
        </pc:spChg>
      </pc:sldChg>
    </pc:docChg>
  </pc:docChgLst>
  <pc:docChgLst>
    <pc:chgData name="西脇　菜々" userId="S::nishiwaki_n23@city.echizen.lg.jp::dbaf864e-329b-4a45-bf1f-7d0b0dc0ab52" providerId="AD" clId="Web-{4B914082-7A9B-0159-CA6D-7330BFD161A9}"/>
    <pc:docChg chg="modSld">
      <pc:chgData name="西脇　菜々" userId="S::nishiwaki_n23@city.echizen.lg.jp::dbaf864e-329b-4a45-bf1f-7d0b0dc0ab52" providerId="AD" clId="Web-{4B914082-7A9B-0159-CA6D-7330BFD161A9}" dt="2024-04-19T01:20:43.268" v="11" actId="20577"/>
      <pc:docMkLst>
        <pc:docMk/>
      </pc:docMkLst>
      <pc:sldChg chg="modSp">
        <pc:chgData name="西脇　菜々" userId="S::nishiwaki_n23@city.echizen.lg.jp::dbaf864e-329b-4a45-bf1f-7d0b0dc0ab52" providerId="AD" clId="Web-{4B914082-7A9B-0159-CA6D-7330BFD161A9}" dt="2024-04-19T01:19:37.220" v="5" actId="20577"/>
        <pc:sldMkLst>
          <pc:docMk/>
          <pc:sldMk cId="4013912881" sldId="276"/>
        </pc:sldMkLst>
        <pc:spChg chg="mod">
          <ac:chgData name="西脇　菜々" userId="S::nishiwaki_n23@city.echizen.lg.jp::dbaf864e-329b-4a45-bf1f-7d0b0dc0ab52" providerId="AD" clId="Web-{4B914082-7A9B-0159-CA6D-7330BFD161A9}" dt="2024-04-19T01:19:37.220" v="5" actId="20577"/>
          <ac:spMkLst>
            <pc:docMk/>
            <pc:sldMk cId="4013912881" sldId="276"/>
            <ac:spMk id="24" creationId="{5EFB2AB7-AC84-4892-91ED-D61255DE52CB}"/>
          </ac:spMkLst>
        </pc:spChg>
      </pc:sldChg>
      <pc:sldChg chg="modSp">
        <pc:chgData name="西脇　菜々" userId="S::nishiwaki_n23@city.echizen.lg.jp::dbaf864e-329b-4a45-bf1f-7d0b0dc0ab52" providerId="AD" clId="Web-{4B914082-7A9B-0159-CA6D-7330BFD161A9}" dt="2024-04-19T01:20:32.643" v="8" actId="20577"/>
        <pc:sldMkLst>
          <pc:docMk/>
          <pc:sldMk cId="1992278315" sldId="282"/>
        </pc:sldMkLst>
        <pc:spChg chg="mod">
          <ac:chgData name="西脇　菜々" userId="S::nishiwaki_n23@city.echizen.lg.jp::dbaf864e-329b-4a45-bf1f-7d0b0dc0ab52" providerId="AD" clId="Web-{4B914082-7A9B-0159-CA6D-7330BFD161A9}" dt="2024-04-19T01:20:32.643" v="8" actId="20577"/>
          <ac:spMkLst>
            <pc:docMk/>
            <pc:sldMk cId="1992278315" sldId="282"/>
            <ac:spMk id="17" creationId="{8105285F-BA6C-4DAA-B9B6-9D83B763B0EA}"/>
          </ac:spMkLst>
        </pc:spChg>
      </pc:sldChg>
      <pc:sldChg chg="modSp">
        <pc:chgData name="西脇　菜々" userId="S::nishiwaki_n23@city.echizen.lg.jp::dbaf864e-329b-4a45-bf1f-7d0b0dc0ab52" providerId="AD" clId="Web-{4B914082-7A9B-0159-CA6D-7330BFD161A9}" dt="2024-04-19T01:20:08.158" v="6" actId="20577"/>
        <pc:sldMkLst>
          <pc:docMk/>
          <pc:sldMk cId="2202990476" sldId="284"/>
        </pc:sldMkLst>
        <pc:spChg chg="mod">
          <ac:chgData name="西脇　菜々" userId="S::nishiwaki_n23@city.echizen.lg.jp::dbaf864e-329b-4a45-bf1f-7d0b0dc0ab52" providerId="AD" clId="Web-{4B914082-7A9B-0159-CA6D-7330BFD161A9}" dt="2024-04-19T01:20:08.158" v="6" actId="20577"/>
          <ac:spMkLst>
            <pc:docMk/>
            <pc:sldMk cId="2202990476" sldId="284"/>
            <ac:spMk id="17" creationId="{2DD51617-4860-4C17-92F7-52DB3A0DB207}"/>
          </ac:spMkLst>
        </pc:spChg>
      </pc:sldChg>
      <pc:sldChg chg="modSp">
        <pc:chgData name="西脇　菜々" userId="S::nishiwaki_n23@city.echizen.lg.jp::dbaf864e-329b-4a45-bf1f-7d0b0dc0ab52" providerId="AD" clId="Web-{4B914082-7A9B-0159-CA6D-7330BFD161A9}" dt="2024-04-19T01:20:43.268" v="11" actId="20577"/>
        <pc:sldMkLst>
          <pc:docMk/>
          <pc:sldMk cId="2875499534" sldId="286"/>
        </pc:sldMkLst>
        <pc:spChg chg="mod">
          <ac:chgData name="西脇　菜々" userId="S::nishiwaki_n23@city.echizen.lg.jp::dbaf864e-329b-4a45-bf1f-7d0b0dc0ab52" providerId="AD" clId="Web-{4B914082-7A9B-0159-CA6D-7330BFD161A9}" dt="2024-04-19T01:20:43.268" v="11" actId="20577"/>
          <ac:spMkLst>
            <pc:docMk/>
            <pc:sldMk cId="2875499534" sldId="286"/>
            <ac:spMk id="17" creationId="{ED0E387A-CAAE-424A-BBCB-91A50F2D6FC1}"/>
          </ac:spMkLst>
        </pc:spChg>
      </pc:sldChg>
    </pc:docChg>
  </pc:docChgLst>
  <pc:docChgLst>
    <pc:chgData name="西脇　菜々" userId="S::nishiwaki_n23@city.echizen.lg.jp::dbaf864e-329b-4a45-bf1f-7d0b0dc0ab52" providerId="AD" clId="Web-{D9E5C6D7-217B-03F3-AFF3-3BEFEE9E26E6}"/>
    <pc:docChg chg="modSld">
      <pc:chgData name="西脇　菜々" userId="S::nishiwaki_n23@city.echizen.lg.jp::dbaf864e-329b-4a45-bf1f-7d0b0dc0ab52" providerId="AD" clId="Web-{D9E5C6D7-217B-03F3-AFF3-3BEFEE9E26E6}" dt="2024-04-10T07:44:44.310" v="594" actId="20577"/>
      <pc:docMkLst>
        <pc:docMk/>
      </pc:docMkLst>
      <pc:sldChg chg="modSp">
        <pc:chgData name="西脇　菜々" userId="S::nishiwaki_n23@city.echizen.lg.jp::dbaf864e-329b-4a45-bf1f-7d0b0dc0ab52" providerId="AD" clId="Web-{D9E5C6D7-217B-03F3-AFF3-3BEFEE9E26E6}" dt="2024-04-10T07:44:44.310" v="594" actId="20577"/>
        <pc:sldMkLst>
          <pc:docMk/>
          <pc:sldMk cId="2985681537" sldId="257"/>
        </pc:sldMkLst>
        <pc:spChg chg="mod">
          <ac:chgData name="西脇　菜々" userId="S::nishiwaki_n23@city.echizen.lg.jp::dbaf864e-329b-4a45-bf1f-7d0b0dc0ab52" providerId="AD" clId="Web-{D9E5C6D7-217B-03F3-AFF3-3BEFEE9E26E6}" dt="2024-04-10T07:11:50.964" v="0" actId="1076"/>
          <ac:spMkLst>
            <pc:docMk/>
            <pc:sldMk cId="2985681537" sldId="257"/>
            <ac:spMk id="8" creationId="{C6AE1864-D11C-4F76-B3C6-99E9A60E4F3A}"/>
          </ac:spMkLst>
        </pc:spChg>
        <pc:spChg chg="mod">
          <ac:chgData name="西脇　菜々" userId="S::nishiwaki_n23@city.echizen.lg.jp::dbaf864e-329b-4a45-bf1f-7d0b0dc0ab52" providerId="AD" clId="Web-{D9E5C6D7-217B-03F3-AFF3-3BEFEE9E26E6}" dt="2024-04-10T07:44:44.310" v="594" actId="20577"/>
          <ac:spMkLst>
            <pc:docMk/>
            <pc:sldMk cId="2985681537" sldId="257"/>
            <ac:spMk id="12" creationId="{62BBA7B6-39E1-482F-B8DA-A4793988ABD7}"/>
          </ac:spMkLst>
        </pc:spChg>
        <pc:grpChg chg="mod">
          <ac:chgData name="西脇　菜々" userId="S::nishiwaki_n23@city.echizen.lg.jp::dbaf864e-329b-4a45-bf1f-7d0b0dc0ab52" providerId="AD" clId="Web-{D9E5C6D7-217B-03F3-AFF3-3BEFEE9E26E6}" dt="2024-04-10T07:11:51.308" v="2" actId="1076"/>
          <ac:grpSpMkLst>
            <pc:docMk/>
            <pc:sldMk cId="2985681537" sldId="257"/>
            <ac:grpSpMk id="21" creationId="{CC8FA8BC-D51E-1AC3-60B7-9EE61CBA2BCC}"/>
          </ac:grpSpMkLst>
        </pc:grpChg>
        <pc:cxnChg chg="mod">
          <ac:chgData name="西脇　菜々" userId="S::nishiwaki_n23@city.echizen.lg.jp::dbaf864e-329b-4a45-bf1f-7d0b0dc0ab52" providerId="AD" clId="Web-{D9E5C6D7-217B-03F3-AFF3-3BEFEE9E26E6}" dt="2024-04-10T07:44:44.310" v="594" actId="20577"/>
          <ac:cxnSpMkLst>
            <pc:docMk/>
            <pc:sldMk cId="2985681537" sldId="257"/>
            <ac:cxnSpMk id="11" creationId="{ABB89186-1F92-485E-89AE-7B25573D5135}"/>
          </ac:cxnSpMkLst>
        </pc:cxnChg>
      </pc:sldChg>
      <pc:sldChg chg="addSp modSp">
        <pc:chgData name="西脇　菜々" userId="S::nishiwaki_n23@city.echizen.lg.jp::dbaf864e-329b-4a45-bf1f-7d0b0dc0ab52" providerId="AD" clId="Web-{D9E5C6D7-217B-03F3-AFF3-3BEFEE9E26E6}" dt="2024-04-10T07:37:45.281" v="385" actId="20577"/>
        <pc:sldMkLst>
          <pc:docMk/>
          <pc:sldMk cId="3710810049" sldId="260"/>
        </pc:sldMkLst>
        <pc:spChg chg="add mod">
          <ac:chgData name="西脇　菜々" userId="S::nishiwaki_n23@city.echizen.lg.jp::dbaf864e-329b-4a45-bf1f-7d0b0dc0ab52" providerId="AD" clId="Web-{D9E5C6D7-217B-03F3-AFF3-3BEFEE9E26E6}" dt="2024-04-10T07:32:35.755" v="225" actId="20577"/>
          <ac:spMkLst>
            <pc:docMk/>
            <pc:sldMk cId="3710810049" sldId="260"/>
            <ac:spMk id="3" creationId="{F2952FF1-3AB6-7FC3-33FB-376A9FE1E089}"/>
          </ac:spMkLst>
        </pc:spChg>
        <pc:spChg chg="add mod">
          <ac:chgData name="西脇　菜々" userId="S::nishiwaki_n23@city.echizen.lg.jp::dbaf864e-329b-4a45-bf1f-7d0b0dc0ab52" providerId="AD" clId="Web-{D9E5C6D7-217B-03F3-AFF3-3BEFEE9E26E6}" dt="2024-04-10T07:37:45.281" v="385" actId="20577"/>
          <ac:spMkLst>
            <pc:docMk/>
            <pc:sldMk cId="3710810049" sldId="260"/>
            <ac:spMk id="5" creationId="{07480B75-A734-E1C8-DAB3-80B707775C57}"/>
          </ac:spMkLst>
        </pc:spChg>
        <pc:spChg chg="mod">
          <ac:chgData name="西脇　菜々" userId="S::nishiwaki_n23@city.echizen.lg.jp::dbaf864e-329b-4a45-bf1f-7d0b0dc0ab52" providerId="AD" clId="Web-{D9E5C6D7-217B-03F3-AFF3-3BEFEE9E26E6}" dt="2024-04-10T07:32:57.834" v="235" actId="20577"/>
          <ac:spMkLst>
            <pc:docMk/>
            <pc:sldMk cId="3710810049" sldId="260"/>
            <ac:spMk id="9" creationId="{F26D9969-1BE9-1A3C-5697-833D538BF2AD}"/>
          </ac:spMkLst>
        </pc:spChg>
      </pc:sldChg>
      <pc:sldChg chg="modSp">
        <pc:chgData name="西脇　菜々" userId="S::nishiwaki_n23@city.echizen.lg.jp::dbaf864e-329b-4a45-bf1f-7d0b0dc0ab52" providerId="AD" clId="Web-{D9E5C6D7-217B-03F3-AFF3-3BEFEE9E26E6}" dt="2024-04-10T07:44:18.278" v="578" actId="14100"/>
        <pc:sldMkLst>
          <pc:docMk/>
          <pc:sldMk cId="2278118053" sldId="267"/>
        </pc:sldMkLst>
        <pc:spChg chg="mod">
          <ac:chgData name="西脇　菜々" userId="S::nishiwaki_n23@city.echizen.lg.jp::dbaf864e-329b-4a45-bf1f-7d0b0dc0ab52" providerId="AD" clId="Web-{D9E5C6D7-217B-03F3-AFF3-3BEFEE9E26E6}" dt="2024-04-10T07:13:21.155" v="39" actId="1076"/>
          <ac:spMkLst>
            <pc:docMk/>
            <pc:sldMk cId="2278118053" sldId="267"/>
            <ac:spMk id="12" creationId="{1E2F4576-03A4-4C4F-9AC5-6625C9AFDE15}"/>
          </ac:spMkLst>
        </pc:spChg>
        <pc:spChg chg="mod">
          <ac:chgData name="西脇　菜々" userId="S::nishiwaki_n23@city.echizen.lg.jp::dbaf864e-329b-4a45-bf1f-7d0b0dc0ab52" providerId="AD" clId="Web-{D9E5C6D7-217B-03F3-AFF3-3BEFEE9E26E6}" dt="2024-04-10T07:39:56.582" v="430" actId="20577"/>
          <ac:spMkLst>
            <pc:docMk/>
            <pc:sldMk cId="2278118053" sldId="267"/>
            <ac:spMk id="13" creationId="{2C60EFDB-0197-98DD-E796-3CFDDB5ACD83}"/>
          </ac:spMkLst>
        </pc:spChg>
        <pc:spChg chg="mod">
          <ac:chgData name="西脇　菜々" userId="S::nishiwaki_n23@city.echizen.lg.jp::dbaf864e-329b-4a45-bf1f-7d0b0dc0ab52" providerId="AD" clId="Web-{D9E5C6D7-217B-03F3-AFF3-3BEFEE9E26E6}" dt="2024-04-10T07:44:18.278" v="578" actId="14100"/>
          <ac:spMkLst>
            <pc:docMk/>
            <pc:sldMk cId="2278118053" sldId="267"/>
            <ac:spMk id="15" creationId="{75E7FAD9-3175-E7ED-13DC-892254C0B21F}"/>
          </ac:spMkLst>
        </pc:spChg>
        <pc:spChg chg="mod">
          <ac:chgData name="西脇　菜々" userId="S::nishiwaki_n23@city.echizen.lg.jp::dbaf864e-329b-4a45-bf1f-7d0b0dc0ab52" providerId="AD" clId="Web-{D9E5C6D7-217B-03F3-AFF3-3BEFEE9E26E6}" dt="2024-04-10T07:42:18.899" v="483" actId="1076"/>
          <ac:spMkLst>
            <pc:docMk/>
            <pc:sldMk cId="2278118053" sldId="267"/>
            <ac:spMk id="16" creationId="{0238B6DE-EB87-4749-810E-10F6BFA615CB}"/>
          </ac:spMkLst>
        </pc:spChg>
        <pc:spChg chg="mod">
          <ac:chgData name="西脇　菜々" userId="S::nishiwaki_n23@city.echizen.lg.jp::dbaf864e-329b-4a45-bf1f-7d0b0dc0ab52" providerId="AD" clId="Web-{D9E5C6D7-217B-03F3-AFF3-3BEFEE9E26E6}" dt="2024-04-10T07:39:30.018" v="416" actId="20577"/>
          <ac:spMkLst>
            <pc:docMk/>
            <pc:sldMk cId="2278118053" sldId="267"/>
            <ac:spMk id="19" creationId="{51038CD0-216E-FDA3-B828-10DB2B134D29}"/>
          </ac:spMkLst>
        </pc:spChg>
        <pc:grpChg chg="mod">
          <ac:chgData name="西脇　菜々" userId="S::nishiwaki_n23@city.echizen.lg.jp::dbaf864e-329b-4a45-bf1f-7d0b0dc0ab52" providerId="AD" clId="Web-{D9E5C6D7-217B-03F3-AFF3-3BEFEE9E26E6}" dt="2024-04-10T07:39:56.379" v="426" actId="1076"/>
          <ac:grpSpMkLst>
            <pc:docMk/>
            <pc:sldMk cId="2278118053" sldId="267"/>
            <ac:grpSpMk id="21" creationId="{CC8FA8BC-D51E-1AC3-60B7-9EE61CBA2BCC}"/>
          </ac:grpSpMkLst>
        </pc:grpChg>
        <pc:cxnChg chg="mod">
          <ac:chgData name="西脇　菜々" userId="S::nishiwaki_n23@city.echizen.lg.jp::dbaf864e-329b-4a45-bf1f-7d0b0dc0ab52" providerId="AD" clId="Web-{D9E5C6D7-217B-03F3-AFF3-3BEFEE9E26E6}" dt="2024-04-10T07:42:24.227" v="484" actId="14100"/>
          <ac:cxnSpMkLst>
            <pc:docMk/>
            <pc:sldMk cId="2278118053" sldId="267"/>
            <ac:cxnSpMk id="14" creationId="{A3C84D2E-5177-42BA-BD92-7DEF21787E5A}"/>
          </ac:cxnSpMkLst>
        </pc:cxnChg>
      </pc:sldChg>
      <pc:sldChg chg="addSp modSp">
        <pc:chgData name="西脇　菜々" userId="S::nishiwaki_n23@city.echizen.lg.jp::dbaf864e-329b-4a45-bf1f-7d0b0dc0ab52" providerId="AD" clId="Web-{D9E5C6D7-217B-03F3-AFF3-3BEFEE9E26E6}" dt="2024-04-10T07:37:57.218" v="386" actId="20577"/>
        <pc:sldMkLst>
          <pc:docMk/>
          <pc:sldMk cId="3775088314" sldId="269"/>
        </pc:sldMkLst>
        <pc:spChg chg="add mod">
          <ac:chgData name="西脇　菜々" userId="S::nishiwaki_n23@city.echizen.lg.jp::dbaf864e-329b-4a45-bf1f-7d0b0dc0ab52" providerId="AD" clId="Web-{D9E5C6D7-217B-03F3-AFF3-3BEFEE9E26E6}" dt="2024-04-10T07:37:57.218" v="386" actId="20577"/>
          <ac:spMkLst>
            <pc:docMk/>
            <pc:sldMk cId="3775088314" sldId="269"/>
            <ac:spMk id="3" creationId="{773826B9-AE16-1FD1-FC6C-99767FA49E87}"/>
          </ac:spMkLst>
        </pc:spChg>
      </pc:sldChg>
      <pc:sldChg chg="addSp modSp">
        <pc:chgData name="西脇　菜々" userId="S::nishiwaki_n23@city.echizen.lg.jp::dbaf864e-329b-4a45-bf1f-7d0b0dc0ab52" providerId="AD" clId="Web-{D9E5C6D7-217B-03F3-AFF3-3BEFEE9E26E6}" dt="2024-04-10T07:31:44.956" v="197" actId="20577"/>
        <pc:sldMkLst>
          <pc:docMk/>
          <pc:sldMk cId="3219564376" sldId="270"/>
        </pc:sldMkLst>
        <pc:spChg chg="add mod">
          <ac:chgData name="西脇　菜々" userId="S::nishiwaki_n23@city.echizen.lg.jp::dbaf864e-329b-4a45-bf1f-7d0b0dc0ab52" providerId="AD" clId="Web-{D9E5C6D7-217B-03F3-AFF3-3BEFEE9E26E6}" dt="2024-04-10T07:15:09.752" v="56" actId="1076"/>
          <ac:spMkLst>
            <pc:docMk/>
            <pc:sldMk cId="3219564376" sldId="270"/>
            <ac:spMk id="5" creationId="{8ADC7B92-E1DD-CA24-757A-B943A93F1AF6}"/>
          </ac:spMkLst>
        </pc:spChg>
        <pc:spChg chg="mod">
          <ac:chgData name="西脇　菜々" userId="S::nishiwaki_n23@city.echizen.lg.jp::dbaf864e-329b-4a45-bf1f-7d0b0dc0ab52" providerId="AD" clId="Web-{D9E5C6D7-217B-03F3-AFF3-3BEFEE9E26E6}" dt="2024-04-10T07:31:44.956" v="197" actId="20577"/>
          <ac:spMkLst>
            <pc:docMk/>
            <pc:sldMk cId="3219564376" sldId="270"/>
            <ac:spMk id="7" creationId="{3B6EF66C-1B76-10CA-B2AE-4DBABE10C37C}"/>
          </ac:spMkLst>
        </pc:spChg>
        <pc:spChg chg="add mod">
          <ac:chgData name="西脇　菜々" userId="S::nishiwaki_n23@city.echizen.lg.jp::dbaf864e-329b-4a45-bf1f-7d0b0dc0ab52" providerId="AD" clId="Web-{D9E5C6D7-217B-03F3-AFF3-3BEFEE9E26E6}" dt="2024-04-10T07:16:07.692" v="79" actId="1076"/>
          <ac:spMkLst>
            <pc:docMk/>
            <pc:sldMk cId="3219564376" sldId="270"/>
            <ac:spMk id="11" creationId="{053B7CF2-C7DE-75B4-0217-E2CD11409C9B}"/>
          </ac:spMkLst>
        </pc:spChg>
        <pc:cxnChg chg="add mod">
          <ac:chgData name="西脇　菜々" userId="S::nishiwaki_n23@city.echizen.lg.jp::dbaf864e-329b-4a45-bf1f-7d0b0dc0ab52" providerId="AD" clId="Web-{D9E5C6D7-217B-03F3-AFF3-3BEFEE9E26E6}" dt="2024-04-10T07:16:12.801" v="80" actId="14100"/>
          <ac:cxnSpMkLst>
            <pc:docMk/>
            <pc:sldMk cId="3219564376" sldId="270"/>
            <ac:cxnSpMk id="9" creationId="{71530379-EF52-DFEA-7253-7A9769245F6E}"/>
          </ac:cxnSpMkLst>
        </pc:cxnChg>
      </pc:sldChg>
      <pc:sldChg chg="addSp modSp">
        <pc:chgData name="西脇　菜々" userId="S::nishiwaki_n23@city.echizen.lg.jp::dbaf864e-329b-4a45-bf1f-7d0b0dc0ab52" providerId="AD" clId="Web-{D9E5C6D7-217B-03F3-AFF3-3BEFEE9E26E6}" dt="2024-04-10T07:19:45.152" v="117" actId="20577"/>
        <pc:sldMkLst>
          <pc:docMk/>
          <pc:sldMk cId="1281485726" sldId="271"/>
        </pc:sldMkLst>
        <pc:spChg chg="add mod">
          <ac:chgData name="西脇　菜々" userId="S::nishiwaki_n23@city.echizen.lg.jp::dbaf864e-329b-4a45-bf1f-7d0b0dc0ab52" providerId="AD" clId="Web-{D9E5C6D7-217B-03F3-AFF3-3BEFEE9E26E6}" dt="2024-04-10T07:19:45.152" v="117" actId="20577"/>
          <ac:spMkLst>
            <pc:docMk/>
            <pc:sldMk cId="1281485726" sldId="271"/>
            <ac:spMk id="3" creationId="{D551B0C7-2B4E-2C90-6F2E-417269159034}"/>
          </ac:spMkLst>
        </pc:spChg>
        <pc:spChg chg="mod">
          <ac:chgData name="西脇　菜々" userId="S::nishiwaki_n23@city.echizen.lg.jp::dbaf864e-329b-4a45-bf1f-7d0b0dc0ab52" providerId="AD" clId="Web-{D9E5C6D7-217B-03F3-AFF3-3BEFEE9E26E6}" dt="2024-04-10T07:17:41.523" v="89" actId="20577"/>
          <ac:spMkLst>
            <pc:docMk/>
            <pc:sldMk cId="1281485726" sldId="271"/>
            <ac:spMk id="7" creationId="{3B6EF66C-1B76-10CA-B2AE-4DBABE10C37C}"/>
          </ac:spMkLst>
        </pc:spChg>
      </pc:sldChg>
      <pc:sldChg chg="addSp modSp">
        <pc:chgData name="西脇　菜々" userId="S::nishiwaki_n23@city.echizen.lg.jp::dbaf864e-329b-4a45-bf1f-7d0b0dc0ab52" providerId="AD" clId="Web-{D9E5C6D7-217B-03F3-AFF3-3BEFEE9E26E6}" dt="2024-04-10T07:17:20.475" v="86" actId="1076"/>
        <pc:sldMkLst>
          <pc:docMk/>
          <pc:sldMk cId="2935970640" sldId="272"/>
        </pc:sldMkLst>
        <pc:spChg chg="add mod">
          <ac:chgData name="西脇　菜々" userId="S::nishiwaki_n23@city.echizen.lg.jp::dbaf864e-329b-4a45-bf1f-7d0b0dc0ab52" providerId="AD" clId="Web-{D9E5C6D7-217B-03F3-AFF3-3BEFEE9E26E6}" dt="2024-04-10T07:17:20.475" v="86" actId="1076"/>
          <ac:spMkLst>
            <pc:docMk/>
            <pc:sldMk cId="2935970640" sldId="272"/>
            <ac:spMk id="3" creationId="{C02A29CC-3FD4-B4F8-6B63-671C647026B2}"/>
          </ac:spMkLst>
        </pc:spChg>
      </pc:sldChg>
    </pc:docChg>
  </pc:docChgLst>
  <pc:docChgLst>
    <pc:chgData name="西脇　菜々" userId="S::nishiwaki_n23@city.echizen.lg.jp::dbaf864e-329b-4a45-bf1f-7d0b0dc0ab52" providerId="AD" clId="Web-{D644F342-4B76-B9A5-5C5B-E46FBE5E38AD}"/>
    <pc:docChg chg="modSld">
      <pc:chgData name="西脇　菜々" userId="S::nishiwaki_n23@city.echizen.lg.jp::dbaf864e-329b-4a45-bf1f-7d0b0dc0ab52" providerId="AD" clId="Web-{D644F342-4B76-B9A5-5C5B-E46FBE5E38AD}" dt="2024-04-11T00:25:25.639" v="498" actId="14100"/>
      <pc:docMkLst>
        <pc:docMk/>
      </pc:docMkLst>
      <pc:sldChg chg="modSp">
        <pc:chgData name="西脇　菜々" userId="S::nishiwaki_n23@city.echizen.lg.jp::dbaf864e-329b-4a45-bf1f-7d0b0dc0ab52" providerId="AD" clId="Web-{D644F342-4B76-B9A5-5C5B-E46FBE5E38AD}" dt="2024-04-10T23:47:52.202" v="37" actId="20577"/>
        <pc:sldMkLst>
          <pc:docMk/>
          <pc:sldMk cId="2985681537" sldId="257"/>
        </pc:sldMkLst>
        <pc:spChg chg="mod">
          <ac:chgData name="西脇　菜々" userId="S::nishiwaki_n23@city.echizen.lg.jp::dbaf864e-329b-4a45-bf1f-7d0b0dc0ab52" providerId="AD" clId="Web-{D644F342-4B76-B9A5-5C5B-E46FBE5E38AD}" dt="2024-04-10T23:47:30.686" v="18" actId="20577"/>
          <ac:spMkLst>
            <pc:docMk/>
            <pc:sldMk cId="2985681537" sldId="257"/>
            <ac:spMk id="12" creationId="{62BBA7B6-39E1-482F-B8DA-A4793988ABD7}"/>
          </ac:spMkLst>
        </pc:spChg>
        <pc:spChg chg="mod">
          <ac:chgData name="西脇　菜々" userId="S::nishiwaki_n23@city.echizen.lg.jp::dbaf864e-329b-4a45-bf1f-7d0b0dc0ab52" providerId="AD" clId="Web-{D644F342-4B76-B9A5-5C5B-E46FBE5E38AD}" dt="2024-04-10T23:47:52.202" v="37" actId="20577"/>
          <ac:spMkLst>
            <pc:docMk/>
            <pc:sldMk cId="2985681537" sldId="257"/>
            <ac:spMk id="15" creationId="{75E7FAD9-3175-E7ED-13DC-892254C0B21F}"/>
          </ac:spMkLst>
        </pc:spChg>
        <pc:cxnChg chg="mod">
          <ac:chgData name="西脇　菜々" userId="S::nishiwaki_n23@city.echizen.lg.jp::dbaf864e-329b-4a45-bf1f-7d0b0dc0ab52" providerId="AD" clId="Web-{D644F342-4B76-B9A5-5C5B-E46FBE5E38AD}" dt="2024-04-10T23:46:50.764" v="8" actId="20577"/>
          <ac:cxnSpMkLst>
            <pc:docMk/>
            <pc:sldMk cId="2985681537" sldId="257"/>
            <ac:cxnSpMk id="11" creationId="{ABB89186-1F92-485E-89AE-7B25573D5135}"/>
          </ac:cxnSpMkLst>
        </pc:cxnChg>
      </pc:sldChg>
      <pc:sldChg chg="addSp modSp">
        <pc:chgData name="西脇　菜々" userId="S::nishiwaki_n23@city.echizen.lg.jp::dbaf864e-329b-4a45-bf1f-7d0b0dc0ab52" providerId="AD" clId="Web-{D644F342-4B76-B9A5-5C5B-E46FBE5E38AD}" dt="2024-04-11T00:15:52.393" v="342" actId="1076"/>
        <pc:sldMkLst>
          <pc:docMk/>
          <pc:sldMk cId="1334953723" sldId="259"/>
        </pc:sldMkLst>
        <pc:spChg chg="add mod">
          <ac:chgData name="西脇　菜々" userId="S::nishiwaki_n23@city.echizen.lg.jp::dbaf864e-329b-4a45-bf1f-7d0b0dc0ab52" providerId="AD" clId="Web-{D644F342-4B76-B9A5-5C5B-E46FBE5E38AD}" dt="2024-04-11T00:15:52.393" v="342" actId="1076"/>
          <ac:spMkLst>
            <pc:docMk/>
            <pc:sldMk cId="1334953723" sldId="259"/>
            <ac:spMk id="3" creationId="{EFA8C78B-A445-F7C1-7587-676C4CC625ED}"/>
          </ac:spMkLst>
        </pc:spChg>
      </pc:sldChg>
      <pc:sldChg chg="modSp">
        <pc:chgData name="西脇　菜々" userId="S::nishiwaki_n23@city.echizen.lg.jp::dbaf864e-329b-4a45-bf1f-7d0b0dc0ab52" providerId="AD" clId="Web-{D644F342-4B76-B9A5-5C5B-E46FBE5E38AD}" dt="2024-04-11T00:01:49.001" v="77" actId="20577"/>
        <pc:sldMkLst>
          <pc:docMk/>
          <pc:sldMk cId="3710810049" sldId="260"/>
        </pc:sldMkLst>
        <pc:spChg chg="mod">
          <ac:chgData name="西脇　菜々" userId="S::nishiwaki_n23@city.echizen.lg.jp::dbaf864e-329b-4a45-bf1f-7d0b0dc0ab52" providerId="AD" clId="Web-{D644F342-4B76-B9A5-5C5B-E46FBE5E38AD}" dt="2024-04-11T00:01:49.001" v="77" actId="20577"/>
          <ac:spMkLst>
            <pc:docMk/>
            <pc:sldMk cId="3710810049" sldId="260"/>
            <ac:spMk id="5" creationId="{07480B75-A734-E1C8-DAB3-80B707775C57}"/>
          </ac:spMkLst>
        </pc:spChg>
        <pc:spChg chg="mod">
          <ac:chgData name="西脇　菜々" userId="S::nishiwaki_n23@city.echizen.lg.jp::dbaf864e-329b-4a45-bf1f-7d0b0dc0ab52" providerId="AD" clId="Web-{D644F342-4B76-B9A5-5C5B-E46FBE5E38AD}" dt="2024-04-11T00:01:20.078" v="67" actId="14100"/>
          <ac:spMkLst>
            <pc:docMk/>
            <pc:sldMk cId="3710810049" sldId="260"/>
            <ac:spMk id="9" creationId="{F26D9969-1BE9-1A3C-5697-833D538BF2AD}"/>
          </ac:spMkLst>
        </pc:spChg>
      </pc:sldChg>
      <pc:sldChg chg="modSp">
        <pc:chgData name="西脇　菜々" userId="S::nishiwaki_n23@city.echizen.lg.jp::dbaf864e-329b-4a45-bf1f-7d0b0dc0ab52" providerId="AD" clId="Web-{D644F342-4B76-B9A5-5C5B-E46FBE5E38AD}" dt="2024-04-11T00:00:45.109" v="66" actId="20577"/>
        <pc:sldMkLst>
          <pc:docMk/>
          <pc:sldMk cId="2278118053" sldId="267"/>
        </pc:sldMkLst>
        <pc:spChg chg="mod">
          <ac:chgData name="西脇　菜々" userId="S::nishiwaki_n23@city.echizen.lg.jp::dbaf864e-329b-4a45-bf1f-7d0b0dc0ab52" providerId="AD" clId="Web-{D644F342-4B76-B9A5-5C5B-E46FBE5E38AD}" dt="2024-04-11T00:00:45.109" v="66" actId="20577"/>
          <ac:spMkLst>
            <pc:docMk/>
            <pc:sldMk cId="2278118053" sldId="267"/>
            <ac:spMk id="15" creationId="{75E7FAD9-3175-E7ED-13DC-892254C0B21F}"/>
          </ac:spMkLst>
        </pc:spChg>
        <pc:spChg chg="mod">
          <ac:chgData name="西脇　菜々" userId="S::nishiwaki_n23@city.echizen.lg.jp::dbaf864e-329b-4a45-bf1f-7d0b0dc0ab52" providerId="AD" clId="Web-{D644F342-4B76-B9A5-5C5B-E46FBE5E38AD}" dt="2024-04-10T23:59:03.498" v="40" actId="14100"/>
          <ac:spMkLst>
            <pc:docMk/>
            <pc:sldMk cId="2278118053" sldId="267"/>
            <ac:spMk id="16" creationId="{0238B6DE-EB87-4749-810E-10F6BFA615CB}"/>
          </ac:spMkLst>
        </pc:spChg>
      </pc:sldChg>
      <pc:sldChg chg="addSp delSp modSp">
        <pc:chgData name="西脇　菜々" userId="S::nishiwaki_n23@city.echizen.lg.jp::dbaf864e-329b-4a45-bf1f-7d0b0dc0ab52" providerId="AD" clId="Web-{D644F342-4B76-B9A5-5C5B-E46FBE5E38AD}" dt="2024-04-11T00:24:56.732" v="489" actId="14100"/>
        <pc:sldMkLst>
          <pc:docMk/>
          <pc:sldMk cId="1985413788" sldId="268"/>
        </pc:sldMkLst>
        <pc:spChg chg="add del mod">
          <ac:chgData name="西脇　菜々" userId="S::nishiwaki_n23@city.echizen.lg.jp::dbaf864e-329b-4a45-bf1f-7d0b0dc0ab52" providerId="AD" clId="Web-{D644F342-4B76-B9A5-5C5B-E46FBE5E38AD}" dt="2024-04-11T00:15:40.814" v="340"/>
          <ac:spMkLst>
            <pc:docMk/>
            <pc:sldMk cId="1985413788" sldId="268"/>
            <ac:spMk id="3" creationId="{EFA8C78B-A445-F7C1-7587-676C4CC625ED}"/>
          </ac:spMkLst>
        </pc:spChg>
        <pc:spChg chg="add mod">
          <ac:chgData name="西脇　菜々" userId="S::nishiwaki_n23@city.echizen.lg.jp::dbaf864e-329b-4a45-bf1f-7d0b0dc0ab52" providerId="AD" clId="Web-{D644F342-4B76-B9A5-5C5B-E46FBE5E38AD}" dt="2024-04-11T00:24:44.622" v="484" actId="20577"/>
          <ac:spMkLst>
            <pc:docMk/>
            <pc:sldMk cId="1985413788" sldId="268"/>
            <ac:spMk id="12" creationId="{4B053C5F-9394-03A3-88B2-E6DE1C4E59F9}"/>
          </ac:spMkLst>
        </pc:spChg>
        <pc:spChg chg="add mod">
          <ac:chgData name="西脇　菜々" userId="S::nishiwaki_n23@city.echizen.lg.jp::dbaf864e-329b-4a45-bf1f-7d0b0dc0ab52" providerId="AD" clId="Web-{D644F342-4B76-B9A5-5C5B-E46FBE5E38AD}" dt="2024-04-11T00:24:56.732" v="489" actId="14100"/>
          <ac:spMkLst>
            <pc:docMk/>
            <pc:sldMk cId="1985413788" sldId="268"/>
            <ac:spMk id="14" creationId="{5645601C-1B3E-F00E-1152-B51773B5D4E2}"/>
          </ac:spMkLst>
        </pc:spChg>
        <pc:picChg chg="add mod">
          <ac:chgData name="西脇　菜々" userId="S::nishiwaki_n23@city.echizen.lg.jp::dbaf864e-329b-4a45-bf1f-7d0b0dc0ab52" providerId="AD" clId="Web-{D644F342-4B76-B9A5-5C5B-E46FBE5E38AD}" dt="2024-04-11T00:19:56.101" v="452" actId="1076"/>
          <ac:picMkLst>
            <pc:docMk/>
            <pc:sldMk cId="1985413788" sldId="268"/>
            <ac:picMk id="13" creationId="{7DBE497E-F657-A5C0-38C6-2B461CEFDF5C}"/>
          </ac:picMkLst>
        </pc:picChg>
        <pc:cxnChg chg="add mod">
          <ac:chgData name="西脇　菜々" userId="S::nishiwaki_n23@city.echizen.lg.jp::dbaf864e-329b-4a45-bf1f-7d0b0dc0ab52" providerId="AD" clId="Web-{D644F342-4B76-B9A5-5C5B-E46FBE5E38AD}" dt="2024-04-11T00:21:14.493" v="478" actId="14100"/>
          <ac:cxnSpMkLst>
            <pc:docMk/>
            <pc:sldMk cId="1985413788" sldId="268"/>
            <ac:cxnSpMk id="15" creationId="{B205E16F-064A-C76A-30B0-9078778F9788}"/>
          </ac:cxnSpMkLst>
        </pc:cxnChg>
      </pc:sldChg>
      <pc:sldChg chg="modSp">
        <pc:chgData name="西脇　菜々" userId="S::nishiwaki_n23@city.echizen.lg.jp::dbaf864e-329b-4a45-bf1f-7d0b0dc0ab52" providerId="AD" clId="Web-{D644F342-4B76-B9A5-5C5B-E46FBE5E38AD}" dt="2024-04-11T00:12:02.466" v="226" actId="20577"/>
        <pc:sldMkLst>
          <pc:docMk/>
          <pc:sldMk cId="3775088314" sldId="269"/>
        </pc:sldMkLst>
        <pc:spChg chg="mod">
          <ac:chgData name="西脇　菜々" userId="S::nishiwaki_n23@city.echizen.lg.jp::dbaf864e-329b-4a45-bf1f-7d0b0dc0ab52" providerId="AD" clId="Web-{D644F342-4B76-B9A5-5C5B-E46FBE5E38AD}" dt="2024-04-11T00:12:02.466" v="226" actId="20577"/>
          <ac:spMkLst>
            <pc:docMk/>
            <pc:sldMk cId="3775088314" sldId="269"/>
            <ac:spMk id="3" creationId="{773826B9-AE16-1FD1-FC6C-99767FA49E87}"/>
          </ac:spMkLst>
        </pc:spChg>
      </pc:sldChg>
      <pc:sldChg chg="modSp">
        <pc:chgData name="西脇　菜々" userId="S::nishiwaki_n23@city.echizen.lg.jp::dbaf864e-329b-4a45-bf1f-7d0b0dc0ab52" providerId="AD" clId="Web-{D644F342-4B76-B9A5-5C5B-E46FBE5E38AD}" dt="2024-04-11T00:25:11.373" v="492" actId="20577"/>
        <pc:sldMkLst>
          <pc:docMk/>
          <pc:sldMk cId="3219564376" sldId="270"/>
        </pc:sldMkLst>
        <pc:spChg chg="mod">
          <ac:chgData name="西脇　菜々" userId="S::nishiwaki_n23@city.echizen.lg.jp::dbaf864e-329b-4a45-bf1f-7d0b0dc0ab52" providerId="AD" clId="Web-{D644F342-4B76-B9A5-5C5B-E46FBE5E38AD}" dt="2024-04-11T00:25:11.373" v="492" actId="20577"/>
          <ac:spMkLst>
            <pc:docMk/>
            <pc:sldMk cId="3219564376" sldId="270"/>
            <ac:spMk id="7" creationId="{3B6EF66C-1B76-10CA-B2AE-4DBABE10C37C}"/>
          </ac:spMkLst>
        </pc:spChg>
      </pc:sldChg>
      <pc:sldChg chg="delSp modSp">
        <pc:chgData name="西脇　菜々" userId="S::nishiwaki_n23@city.echizen.lg.jp::dbaf864e-329b-4a45-bf1f-7d0b0dc0ab52" providerId="AD" clId="Web-{D644F342-4B76-B9A5-5C5B-E46FBE5E38AD}" dt="2024-04-11T00:25:25.639" v="498" actId="14100"/>
        <pc:sldMkLst>
          <pc:docMk/>
          <pc:sldMk cId="1281485726" sldId="271"/>
        </pc:sldMkLst>
        <pc:spChg chg="mod">
          <ac:chgData name="西脇　菜々" userId="S::nishiwaki_n23@city.echizen.lg.jp::dbaf864e-329b-4a45-bf1f-7d0b0dc0ab52" providerId="AD" clId="Web-{D644F342-4B76-B9A5-5C5B-E46FBE5E38AD}" dt="2024-04-11T00:10:53.137" v="210" actId="1076"/>
          <ac:spMkLst>
            <pc:docMk/>
            <pc:sldMk cId="1281485726" sldId="271"/>
            <ac:spMk id="3" creationId="{D551B0C7-2B4E-2C90-6F2E-417269159034}"/>
          </ac:spMkLst>
        </pc:spChg>
        <pc:spChg chg="mod">
          <ac:chgData name="西脇　菜々" userId="S::nishiwaki_n23@city.echizen.lg.jp::dbaf864e-329b-4a45-bf1f-7d0b0dc0ab52" providerId="AD" clId="Web-{D644F342-4B76-B9A5-5C5B-E46FBE5E38AD}" dt="2024-04-11T00:25:25.639" v="498" actId="14100"/>
          <ac:spMkLst>
            <pc:docMk/>
            <pc:sldMk cId="1281485726" sldId="271"/>
            <ac:spMk id="7" creationId="{3B6EF66C-1B76-10CA-B2AE-4DBABE10C37C}"/>
          </ac:spMkLst>
        </pc:spChg>
        <pc:spChg chg="del mod">
          <ac:chgData name="西脇　菜々" userId="S::nishiwaki_n23@city.echizen.lg.jp::dbaf864e-329b-4a45-bf1f-7d0b0dc0ab52" providerId="AD" clId="Web-{D644F342-4B76-B9A5-5C5B-E46FBE5E38AD}" dt="2024-04-11T00:10:36.043" v="203"/>
          <ac:spMkLst>
            <pc:docMk/>
            <pc:sldMk cId="1281485726" sldId="271"/>
            <ac:spMk id="9" creationId="{F26D9969-1BE9-1A3C-5697-833D538BF2AD}"/>
          </ac:spMkLst>
        </pc:spChg>
        <pc:grpChg chg="mod">
          <ac:chgData name="西脇　菜々" userId="S::nishiwaki_n23@city.echizen.lg.jp::dbaf864e-329b-4a45-bf1f-7d0b0dc0ab52" providerId="AD" clId="Web-{D644F342-4B76-B9A5-5C5B-E46FBE5E38AD}" dt="2024-04-11T00:10:49.871" v="209" actId="1076"/>
          <ac:grpSpMkLst>
            <pc:docMk/>
            <pc:sldMk cId="1281485726" sldId="271"/>
            <ac:grpSpMk id="12" creationId="{EDCA0E4A-AE1E-9166-3A7B-F17814A5798F}"/>
          </ac:grpSpMkLst>
        </pc:grpChg>
        <pc:picChg chg="mod">
          <ac:chgData name="西脇　菜々" userId="S::nishiwaki_n23@city.echizen.lg.jp::dbaf864e-329b-4a45-bf1f-7d0b0dc0ab52" providerId="AD" clId="Web-{D644F342-4B76-B9A5-5C5B-E46FBE5E38AD}" dt="2024-04-11T00:10:57.027" v="211" actId="1076"/>
          <ac:picMkLst>
            <pc:docMk/>
            <pc:sldMk cId="1281485726" sldId="271"/>
            <ac:picMk id="6" creationId="{3F328248-BA8B-8D4B-CDDD-9B2D62E08461}"/>
          </ac:picMkLst>
        </pc:picChg>
      </pc:sldChg>
    </pc:docChg>
  </pc:docChgLst>
  <pc:docChgLst>
    <pc:chgData name="西脇　菜々" userId="S::nishiwaki_n23@city.echizen.lg.jp::dbaf864e-329b-4a45-bf1f-7d0b0dc0ab52" providerId="AD" clId="Web-{76BEECCB-CB56-D9BB-07B7-104F7CB7A997}"/>
    <pc:docChg chg="modSld">
      <pc:chgData name="西脇　菜々" userId="S::nishiwaki_n23@city.echizen.lg.jp::dbaf864e-329b-4a45-bf1f-7d0b0dc0ab52" providerId="AD" clId="Web-{76BEECCB-CB56-D9BB-07B7-104F7CB7A997}" dt="2024-04-19T01:33:07.742" v="26" actId="20577"/>
      <pc:docMkLst>
        <pc:docMk/>
      </pc:docMkLst>
      <pc:sldChg chg="addSp delSp modSp">
        <pc:chgData name="西脇　菜々" userId="S::nishiwaki_n23@city.echizen.lg.jp::dbaf864e-329b-4a45-bf1f-7d0b0dc0ab52" providerId="AD" clId="Web-{76BEECCB-CB56-D9BB-07B7-104F7CB7A997}" dt="2024-04-19T01:31:35.740" v="18" actId="14100"/>
        <pc:sldMkLst>
          <pc:docMk/>
          <pc:sldMk cId="187654938" sldId="277"/>
        </pc:sldMkLst>
        <pc:spChg chg="add mod">
          <ac:chgData name="西脇　菜々" userId="S::nishiwaki_n23@city.echizen.lg.jp::dbaf864e-329b-4a45-bf1f-7d0b0dc0ab52" providerId="AD" clId="Web-{76BEECCB-CB56-D9BB-07B7-104F7CB7A997}" dt="2024-04-19T01:31:35.740" v="18" actId="14100"/>
          <ac:spMkLst>
            <pc:docMk/>
            <pc:sldMk cId="187654938" sldId="277"/>
            <ac:spMk id="3" creationId="{81FE6396-1AE0-032E-11E6-BC5BE7342E36}"/>
          </ac:spMkLst>
        </pc:spChg>
        <pc:picChg chg="add mod modCrop">
          <ac:chgData name="西脇　菜々" userId="S::nishiwaki_n23@city.echizen.lg.jp::dbaf864e-329b-4a45-bf1f-7d0b0dc0ab52" providerId="AD" clId="Web-{76BEECCB-CB56-D9BB-07B7-104F7CB7A997}" dt="2024-04-19T01:30:54.411" v="8" actId="1076"/>
          <ac:picMkLst>
            <pc:docMk/>
            <pc:sldMk cId="187654938" sldId="277"/>
            <ac:picMk id="2" creationId="{63582320-9551-3982-7DF5-2157A97A437A}"/>
          </ac:picMkLst>
        </pc:picChg>
        <pc:picChg chg="del">
          <ac:chgData name="西脇　菜々" userId="S::nishiwaki_n23@city.echizen.lg.jp::dbaf864e-329b-4a45-bf1f-7d0b0dc0ab52" providerId="AD" clId="Web-{76BEECCB-CB56-D9BB-07B7-104F7CB7A997}" dt="2024-04-19T01:27:24.955" v="0"/>
          <ac:picMkLst>
            <pc:docMk/>
            <pc:sldMk cId="187654938" sldId="277"/>
            <ac:picMk id="16" creationId="{CF27FC90-DB16-4AE9-838F-2E02943F6C32}"/>
          </ac:picMkLst>
        </pc:picChg>
      </pc:sldChg>
      <pc:sldChg chg="modSp">
        <pc:chgData name="西脇　菜々" userId="S::nishiwaki_n23@city.echizen.lg.jp::dbaf864e-329b-4a45-bf1f-7d0b0dc0ab52" providerId="AD" clId="Web-{76BEECCB-CB56-D9BB-07B7-104F7CB7A997}" dt="2024-04-19T01:33:07.742" v="26" actId="20577"/>
        <pc:sldMkLst>
          <pc:docMk/>
          <pc:sldMk cId="3140858905" sldId="279"/>
        </pc:sldMkLst>
        <pc:spChg chg="mod">
          <ac:chgData name="西脇　菜々" userId="S::nishiwaki_n23@city.echizen.lg.jp::dbaf864e-329b-4a45-bf1f-7d0b0dc0ab52" providerId="AD" clId="Web-{76BEECCB-CB56-D9BB-07B7-104F7CB7A997}" dt="2024-04-19T01:33:07.742" v="26" actId="20577"/>
          <ac:spMkLst>
            <pc:docMk/>
            <pc:sldMk cId="3140858905" sldId="279"/>
            <ac:spMk id="20" creationId="{084A559F-AC4B-4A32-8D05-A7FCCACFF171}"/>
          </ac:spMkLst>
        </pc:spChg>
      </pc:sldChg>
    </pc:docChg>
  </pc:docChgLst>
  <pc:docChgLst>
    <pc:chgData name="西脇　菜々" userId="S::nishiwaki_n23@city.echizen.lg.jp::dbaf864e-329b-4a45-bf1f-7d0b0dc0ab52" providerId="AD" clId="Web-{52D40F94-713B-A0DE-11C9-8EB1FC8937C1}"/>
    <pc:docChg chg="modSld">
      <pc:chgData name="西脇　菜々" userId="S::nishiwaki_n23@city.echizen.lg.jp::dbaf864e-329b-4a45-bf1f-7d0b0dc0ab52" providerId="AD" clId="Web-{52D40F94-713B-A0DE-11C9-8EB1FC8937C1}" dt="2024-04-19T03:00:16.442" v="37" actId="20577"/>
      <pc:docMkLst>
        <pc:docMk/>
      </pc:docMkLst>
      <pc:sldChg chg="modSp">
        <pc:chgData name="西脇　菜々" userId="S::nishiwaki_n23@city.echizen.lg.jp::dbaf864e-329b-4a45-bf1f-7d0b0dc0ab52" providerId="AD" clId="Web-{52D40F94-713B-A0DE-11C9-8EB1FC8937C1}" dt="2024-04-19T03:00:16.442" v="37" actId="20577"/>
        <pc:sldMkLst>
          <pc:docMk/>
          <pc:sldMk cId="3219564376" sldId="270"/>
        </pc:sldMkLst>
        <pc:spChg chg="mod">
          <ac:chgData name="西脇　菜々" userId="S::nishiwaki_n23@city.echizen.lg.jp::dbaf864e-329b-4a45-bf1f-7d0b0dc0ab52" providerId="AD" clId="Web-{52D40F94-713B-A0DE-11C9-8EB1FC8937C1}" dt="2024-04-19T03:00:16.442" v="37" actId="20577"/>
          <ac:spMkLst>
            <pc:docMk/>
            <pc:sldMk cId="3219564376" sldId="270"/>
            <ac:spMk id="17" creationId="{8C068271-5197-4C86-8558-1A763C150F12}"/>
          </ac:spMkLst>
        </pc:spChg>
      </pc:sldChg>
    </pc:docChg>
  </pc:docChgLst>
  <pc:docChgLst>
    <pc:chgData name="西脇　菜々" userId="S::nishiwaki_n23@city.echizen.lg.jp::dbaf864e-329b-4a45-bf1f-7d0b0dc0ab52" providerId="AD" clId="Web-{AD915B75-C665-6A38-29BA-E75D0493BC41}"/>
    <pc:docChg chg="modSld">
      <pc:chgData name="西脇　菜々" userId="S::nishiwaki_n23@city.echizen.lg.jp::dbaf864e-329b-4a45-bf1f-7d0b0dc0ab52" providerId="AD" clId="Web-{AD915B75-C665-6A38-29BA-E75D0493BC41}" dt="2024-04-19T01:25:05.549" v="209" actId="1076"/>
      <pc:docMkLst>
        <pc:docMk/>
      </pc:docMkLst>
      <pc:sldChg chg="addSp delSp modSp">
        <pc:chgData name="西脇　菜々" userId="S::nishiwaki_n23@city.echizen.lg.jp::dbaf864e-329b-4a45-bf1f-7d0b0dc0ab52" providerId="AD" clId="Web-{AD915B75-C665-6A38-29BA-E75D0493BC41}" dt="2024-04-19T01:25:05.549" v="209" actId="1076"/>
        <pc:sldMkLst>
          <pc:docMk/>
          <pc:sldMk cId="1992278315" sldId="282"/>
        </pc:sldMkLst>
        <pc:spChg chg="mod">
          <ac:chgData name="西脇　菜々" userId="S::nishiwaki_n23@city.echizen.lg.jp::dbaf864e-329b-4a45-bf1f-7d0b0dc0ab52" providerId="AD" clId="Web-{AD915B75-C665-6A38-29BA-E75D0493BC41}" dt="2024-04-19T01:24:53.315" v="207" actId="20577"/>
          <ac:spMkLst>
            <pc:docMk/>
            <pc:sldMk cId="1992278315" sldId="282"/>
            <ac:spMk id="7" creationId="{BAE16C9F-67AE-C45E-7D9D-53D808662A5E}"/>
          </ac:spMkLst>
        </pc:spChg>
        <pc:spChg chg="mod">
          <ac:chgData name="西脇　菜々" userId="S::nishiwaki_n23@city.echizen.lg.jp::dbaf864e-329b-4a45-bf1f-7d0b0dc0ab52" providerId="AD" clId="Web-{AD915B75-C665-6A38-29BA-E75D0493BC41}" dt="2024-04-19T01:22:01.970" v="26" actId="20577"/>
          <ac:spMkLst>
            <pc:docMk/>
            <pc:sldMk cId="1992278315" sldId="282"/>
            <ac:spMk id="9" creationId="{13CFAB7D-2935-C115-1C14-1C830A12CC67}"/>
          </ac:spMkLst>
        </pc:spChg>
        <pc:grpChg chg="add del mod">
          <ac:chgData name="西脇　菜々" userId="S::nishiwaki_n23@city.echizen.lg.jp::dbaf864e-329b-4a45-bf1f-7d0b0dc0ab52" providerId="AD" clId="Web-{AD915B75-C665-6A38-29BA-E75D0493BC41}" dt="2024-04-19T01:22:10.673" v="29"/>
          <ac:grpSpMkLst>
            <pc:docMk/>
            <pc:sldMk cId="1992278315" sldId="282"/>
            <ac:grpSpMk id="2" creationId="{2B3110FB-0484-FF2D-0707-A7BBE8F6B5C3}"/>
          </ac:grpSpMkLst>
        </pc:grpChg>
        <pc:grpChg chg="mod">
          <ac:chgData name="西脇　菜々" userId="S::nishiwaki_n23@city.echizen.lg.jp::dbaf864e-329b-4a45-bf1f-7d0b0dc0ab52" providerId="AD" clId="Web-{AD915B75-C665-6A38-29BA-E75D0493BC41}" dt="2024-04-19T01:25:00.377" v="208" actId="1076"/>
          <ac:grpSpMkLst>
            <pc:docMk/>
            <pc:sldMk cId="1992278315" sldId="282"/>
            <ac:grpSpMk id="3" creationId="{77D0269F-B249-4800-93FE-B2094B169231}"/>
          </ac:grpSpMkLst>
        </pc:grpChg>
        <pc:grpChg chg="mod topLvl">
          <ac:chgData name="西脇　菜々" userId="S::nishiwaki_n23@city.echizen.lg.jp::dbaf864e-329b-4a45-bf1f-7d0b0dc0ab52" providerId="AD" clId="Web-{AD915B75-C665-6A38-29BA-E75D0493BC41}" dt="2024-04-19T01:25:05.549" v="209" actId="1076"/>
          <ac:grpSpMkLst>
            <pc:docMk/>
            <pc:sldMk cId="1992278315" sldId="282"/>
            <ac:grpSpMk id="4" creationId="{80C99789-6126-EE12-6562-AA5DBA47D7EC}"/>
          </ac:grpSpMkLst>
        </pc:grpChg>
        <pc:graphicFrameChg chg="mod modGraphic">
          <ac:chgData name="西脇　菜々" userId="S::nishiwaki_n23@city.echizen.lg.jp::dbaf864e-329b-4a45-bf1f-7d0b0dc0ab52" providerId="AD" clId="Web-{AD915B75-C665-6A38-29BA-E75D0493BC41}" dt="2024-04-19T01:24:15.127" v="152"/>
          <ac:graphicFrameMkLst>
            <pc:docMk/>
            <pc:sldMk cId="1992278315" sldId="282"/>
            <ac:graphicFrameMk id="8" creationId="{FF6DBB6E-B1F8-4FC1-AAEB-FEFB7EF598C3}"/>
          </ac:graphicFrameMkLst>
        </pc:graphicFrameChg>
        <pc:picChg chg="del topLvl">
          <ac:chgData name="西脇　菜々" userId="S::nishiwaki_n23@city.echizen.lg.jp::dbaf864e-329b-4a45-bf1f-7d0b0dc0ab52" providerId="AD" clId="Web-{AD915B75-C665-6A38-29BA-E75D0493BC41}" dt="2024-04-19T01:22:10.673" v="29"/>
          <ac:picMkLst>
            <pc:docMk/>
            <pc:sldMk cId="1992278315" sldId="282"/>
            <ac:picMk id="5" creationId="{D05233A0-533B-0657-6FB5-A4CEC93CFF3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79671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304136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254646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34490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168285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20890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17211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289918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127541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4099212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278E2D-3489-4A3E-BC95-785AD7B62B6F}" type="datetimeFigureOut">
              <a:rPr kumimoji="1" lang="ja-JP" altLang="en-US" smtClean="0"/>
              <a:t>2024/6/6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428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78E2D-3489-4A3E-BC95-785AD7B62B6F}" type="datetimeFigureOut">
              <a:rPr kumimoji="1" lang="ja-JP" altLang="en-US" smtClean="0"/>
              <a:t>2024/6/6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58582-B8AC-41B2-A6BD-6415532E507C}" type="slidenum">
              <a:rPr kumimoji="1" lang="ja-JP" altLang="en-US" smtClean="0"/>
              <a:t>‹#›</a:t>
            </a:fld>
            <a:endParaRPr kumimoji="1" lang="ja-JP" altLang="en-US"/>
          </a:p>
        </p:txBody>
      </p:sp>
    </p:spTree>
    <p:extLst>
      <p:ext uri="{BB962C8B-B14F-4D97-AF65-F5344CB8AC3E}">
        <p14:creationId xmlns:p14="http://schemas.microsoft.com/office/powerpoint/2010/main" val="247855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50C4301-D1FA-1F6C-FFE5-7880F17D3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53" y="1580616"/>
            <a:ext cx="1896050" cy="3696768"/>
          </a:xfrm>
          <a:prstGeom prst="rect">
            <a:avLst/>
          </a:prstGeom>
          <a:solidFill>
            <a:schemeClr val="accent5">
              <a:lumMod val="20000"/>
              <a:lumOff val="80000"/>
            </a:schemeClr>
          </a:solidFill>
        </p:spPr>
      </p:pic>
      <p:sp>
        <p:nvSpPr>
          <p:cNvPr id="17" name="テキスト ボックス 16">
            <a:extLst>
              <a:ext uri="{FF2B5EF4-FFF2-40B4-BE49-F238E27FC236}">
                <a16:creationId xmlns:a16="http://schemas.microsoft.com/office/drawing/2014/main" id="{767F11EA-59C6-A58F-F611-677559D2A2D2}"/>
              </a:ext>
            </a:extLst>
          </p:cNvPr>
          <p:cNvSpPr txBox="1"/>
          <p:nvPr/>
        </p:nvSpPr>
        <p:spPr>
          <a:xfrm>
            <a:off x="252000" y="5279303"/>
            <a:ext cx="2182557" cy="307777"/>
          </a:xfrm>
          <a:prstGeom prst="rect">
            <a:avLst/>
          </a:prstGeom>
          <a:noFill/>
        </p:spPr>
        <p:txBody>
          <a:bodyPr wrap="square">
            <a:spAutoFit/>
          </a:bodyPr>
          <a:lstStyle/>
          <a:p>
            <a:pPr 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位置図</a:t>
            </a:r>
          </a:p>
        </p:txBody>
      </p:sp>
      <p:grpSp>
        <p:nvGrpSpPr>
          <p:cNvPr id="10" name="グループ化 9">
            <a:extLst>
              <a:ext uri="{FF2B5EF4-FFF2-40B4-BE49-F238E27FC236}">
                <a16:creationId xmlns:a16="http://schemas.microsoft.com/office/drawing/2014/main" id="{88990A08-12DF-46C0-A0F7-D1586475F0FF}"/>
              </a:ext>
            </a:extLst>
          </p:cNvPr>
          <p:cNvGrpSpPr/>
          <p:nvPr/>
        </p:nvGrpSpPr>
        <p:grpSpPr>
          <a:xfrm>
            <a:off x="2950257" y="1869926"/>
            <a:ext cx="3243486" cy="3240000"/>
            <a:chOff x="2434555" y="1869926"/>
            <a:chExt cx="3243486" cy="3240000"/>
          </a:xfrm>
        </p:grpSpPr>
        <p:sp>
          <p:nvSpPr>
            <p:cNvPr id="3" name="正方形/長方形 2">
              <a:extLst>
                <a:ext uri="{FF2B5EF4-FFF2-40B4-BE49-F238E27FC236}">
                  <a16:creationId xmlns:a16="http://schemas.microsoft.com/office/drawing/2014/main" id="{12374A35-490E-0C88-3F2D-EED4AFA7EB4B}"/>
                </a:ext>
              </a:extLst>
            </p:cNvPr>
            <p:cNvSpPr/>
            <p:nvPr/>
          </p:nvSpPr>
          <p:spPr>
            <a:xfrm>
              <a:off x="2434555" y="1869926"/>
              <a:ext cx="3240000" cy="324000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pic>
          <p:nvPicPr>
            <p:cNvPr id="9" name="図 8">
              <a:extLst>
                <a:ext uri="{FF2B5EF4-FFF2-40B4-BE49-F238E27FC236}">
                  <a16:creationId xmlns:a16="http://schemas.microsoft.com/office/drawing/2014/main" id="{88ED6933-AFAB-CF26-C3BE-2CE6EFB35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919" y="2353986"/>
              <a:ext cx="2961272" cy="1974182"/>
            </a:xfrm>
            <a:prstGeom prst="rect">
              <a:avLst/>
            </a:prstGeom>
            <a:solidFill>
              <a:schemeClr val="accent5">
                <a:lumMod val="20000"/>
                <a:lumOff val="80000"/>
              </a:schemeClr>
            </a:solidFill>
          </p:spPr>
        </p:pic>
        <p:sp>
          <p:nvSpPr>
            <p:cNvPr id="13" name="テキスト ボックス 12">
              <a:extLst>
                <a:ext uri="{FF2B5EF4-FFF2-40B4-BE49-F238E27FC236}">
                  <a16:creationId xmlns:a16="http://schemas.microsoft.com/office/drawing/2014/main" id="{2C60EFDB-0197-98DD-E796-3CFDDB5ACD83}"/>
                </a:ext>
              </a:extLst>
            </p:cNvPr>
            <p:cNvSpPr txBox="1"/>
            <p:nvPr/>
          </p:nvSpPr>
          <p:spPr>
            <a:xfrm>
              <a:off x="2573919" y="4328168"/>
              <a:ext cx="2961272" cy="738664"/>
            </a:xfrm>
            <a:prstGeom prst="rect">
              <a:avLst/>
            </a:prstGeom>
            <a:noFill/>
          </p:spPr>
          <p:txBody>
            <a:bodyPr wrap="square">
              <a:spAutoFit/>
            </a:bodyPr>
            <a:lstStyle/>
            <a:p>
              <a:r>
                <a:rPr lang="ja-JP" altLang="en-US" sz="1400" dirty="0">
                  <a:solidFill>
                    <a:srgbClr val="000000"/>
                  </a:solidFill>
                  <a:latin typeface="游ゴシック" panose="020B0400000000000000" pitchFamily="50" charset="-128"/>
                </a:rPr>
                <a:t>国府関連施設の区画溝の可能性がある。全景</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データは掘り下げ前で、掘り下げ後はこのような溝になる</a:t>
              </a:r>
            </a:p>
          </p:txBody>
        </p:sp>
        <p:sp>
          <p:nvSpPr>
            <p:cNvPr id="19" name="テキスト ボックス 18">
              <a:extLst>
                <a:ext uri="{FF2B5EF4-FFF2-40B4-BE49-F238E27FC236}">
                  <a16:creationId xmlns:a16="http://schemas.microsoft.com/office/drawing/2014/main" id="{51038CD0-216E-FDA3-B828-10DB2B134D29}"/>
                </a:ext>
              </a:extLst>
            </p:cNvPr>
            <p:cNvSpPr txBox="1"/>
            <p:nvPr/>
          </p:nvSpPr>
          <p:spPr>
            <a:xfrm>
              <a:off x="2438041" y="1871634"/>
              <a:ext cx="3240000" cy="307777"/>
            </a:xfrm>
            <a:prstGeom prst="rect">
              <a:avLst/>
            </a:prstGeom>
            <a:noFill/>
          </p:spPr>
          <p:txBody>
            <a:bodyPr wrap="square">
              <a:spAutoFit/>
            </a:bodyPr>
            <a:lstStyle/>
            <a:p>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区画溝</a:t>
              </a:r>
            </a:p>
          </p:txBody>
        </p:sp>
      </p:grpSp>
      <p:sp>
        <p:nvSpPr>
          <p:cNvPr id="12" name="テキスト ボックス 11">
            <a:extLst>
              <a:ext uri="{FF2B5EF4-FFF2-40B4-BE49-F238E27FC236}">
                <a16:creationId xmlns:a16="http://schemas.microsoft.com/office/drawing/2014/main" id="{20FF93CA-54D3-4EEA-9717-E836D39AD806}"/>
              </a:ext>
            </a:extLst>
          </p:cNvPr>
          <p:cNvSpPr txBox="1"/>
          <p:nvPr/>
        </p:nvSpPr>
        <p:spPr>
          <a:xfrm>
            <a:off x="7095744" y="4848316"/>
            <a:ext cx="1965960" cy="738664"/>
          </a:xfrm>
          <a:prstGeom prst="rect">
            <a:avLst/>
          </a:prstGeom>
          <a:noFill/>
        </p:spPr>
        <p:txBody>
          <a:bodyPr wrap="square" rtlCol="0">
            <a:spAutoFit/>
          </a:bodyPr>
          <a:lstStyle/>
          <a:p>
            <a:r>
              <a:rPr kumimoji="1" lang="ja-JP" altLang="en-US" sz="1400" dirty="0">
                <a:latin typeface="+mn-ea"/>
              </a:rPr>
              <a:t>対応テキスト：</a:t>
            </a:r>
            <a:endParaRPr kumimoji="1" lang="en-US" altLang="ja-JP" sz="1400" dirty="0">
              <a:latin typeface="+mn-ea"/>
            </a:endParaRPr>
          </a:p>
          <a:p>
            <a:r>
              <a:rPr kumimoji="1" lang="en-US" altLang="ja-JP" sz="1400" dirty="0">
                <a:latin typeface="+mn-ea"/>
              </a:rPr>
              <a:t>text01.glb</a:t>
            </a:r>
          </a:p>
          <a:p>
            <a:r>
              <a:rPr kumimoji="1" lang="ja-JP" altLang="en-US" sz="1400" dirty="0">
                <a:latin typeface="+mn-ea"/>
              </a:rPr>
              <a:t>区画溝</a:t>
            </a:r>
          </a:p>
        </p:txBody>
      </p:sp>
    </p:spTree>
    <p:extLst>
      <p:ext uri="{BB962C8B-B14F-4D97-AF65-F5344CB8AC3E}">
        <p14:creationId xmlns:p14="http://schemas.microsoft.com/office/powerpoint/2010/main" val="75682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77D0269F-B249-4800-93FE-B2094B169231}"/>
              </a:ext>
            </a:extLst>
          </p:cNvPr>
          <p:cNvGrpSpPr/>
          <p:nvPr/>
        </p:nvGrpSpPr>
        <p:grpSpPr>
          <a:xfrm>
            <a:off x="2946771" y="1871347"/>
            <a:ext cx="3243486" cy="3240000"/>
            <a:chOff x="2950257" y="1871347"/>
            <a:chExt cx="3243486" cy="3240000"/>
          </a:xfrm>
        </p:grpSpPr>
        <p:grpSp>
          <p:nvGrpSpPr>
            <p:cNvPr id="14" name="グループ化 13">
              <a:extLst>
                <a:ext uri="{FF2B5EF4-FFF2-40B4-BE49-F238E27FC236}">
                  <a16:creationId xmlns:a16="http://schemas.microsoft.com/office/drawing/2014/main" id="{C492274F-7FE8-461D-A5BC-639CFFE1CD06}"/>
                </a:ext>
              </a:extLst>
            </p:cNvPr>
            <p:cNvGrpSpPr/>
            <p:nvPr/>
          </p:nvGrpSpPr>
          <p:grpSpPr>
            <a:xfrm>
              <a:off x="2950257" y="1871347"/>
              <a:ext cx="3243486" cy="3240000"/>
              <a:chOff x="2434555" y="1869926"/>
              <a:chExt cx="3243486" cy="3240000"/>
            </a:xfrm>
          </p:grpSpPr>
          <p:sp>
            <p:nvSpPr>
              <p:cNvPr id="16" name="正方形/長方形 15">
                <a:extLst>
                  <a:ext uri="{FF2B5EF4-FFF2-40B4-BE49-F238E27FC236}">
                    <a16:creationId xmlns:a16="http://schemas.microsoft.com/office/drawing/2014/main" id="{3A0C415E-AD30-4FF2-B88B-6806D07E0848}"/>
                  </a:ext>
                </a:extLst>
              </p:cNvPr>
              <p:cNvSpPr/>
              <p:nvPr/>
            </p:nvSpPr>
            <p:spPr>
              <a:xfrm>
                <a:off x="2434555" y="1869926"/>
                <a:ext cx="3240000" cy="324000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テキスト ボックス 16">
                <a:extLst>
                  <a:ext uri="{FF2B5EF4-FFF2-40B4-BE49-F238E27FC236}">
                    <a16:creationId xmlns:a16="http://schemas.microsoft.com/office/drawing/2014/main" id="{8105285F-BA6C-4DAA-B9B6-9D83B763B0EA}"/>
                  </a:ext>
                </a:extLst>
              </p:cNvPr>
              <p:cNvSpPr txBox="1"/>
              <p:nvPr/>
            </p:nvSpPr>
            <p:spPr>
              <a:xfrm>
                <a:off x="2573919" y="4142000"/>
                <a:ext cx="2961272" cy="954107"/>
              </a:xfrm>
              <a:prstGeom prst="rect">
                <a:avLst/>
              </a:prstGeom>
              <a:noFill/>
            </p:spPr>
            <p:txBody>
              <a:bodyPr wrap="square" lIns="91440" tIns="45720" rIns="91440" bIns="45720" anchor="t">
                <a:spAutoFit/>
              </a:bodyPr>
              <a:lstStyle/>
              <a:p>
                <a:r>
                  <a:rPr lang="ja-JP" altLang="en-US" sz="1400" dirty="0">
                    <a:solidFill>
                      <a:srgbClr val="000000"/>
                    </a:solidFill>
                    <a:latin typeface="游ゴシック"/>
                    <a:ea typeface="游ゴシック"/>
                  </a:rPr>
                  <a:t>1200度の高温で焼成して作られた器。高台のつかない杯身と、つまみのある杯蓋がほぼ完形の状態で出土した</a:t>
                </a:r>
              </a:p>
            </p:txBody>
          </p:sp>
          <p:sp>
            <p:nvSpPr>
              <p:cNvPr id="18" name="テキスト ボックス 17">
                <a:extLst>
                  <a:ext uri="{FF2B5EF4-FFF2-40B4-BE49-F238E27FC236}">
                    <a16:creationId xmlns:a16="http://schemas.microsoft.com/office/drawing/2014/main" id="{64392A2C-3375-4D4C-8EE0-C1FC72FD2472}"/>
                  </a:ext>
                </a:extLst>
              </p:cNvPr>
              <p:cNvSpPr txBox="1"/>
              <p:nvPr/>
            </p:nvSpPr>
            <p:spPr>
              <a:xfrm>
                <a:off x="2438041" y="1871634"/>
                <a:ext cx="3240000" cy="307777"/>
              </a:xfrm>
              <a:prstGeom prst="rect">
                <a:avLst/>
              </a:prstGeom>
              <a:noFill/>
            </p:spPr>
            <p:txBody>
              <a:bodyPr wrap="square">
                <a:spAutoFit/>
              </a:bodyPr>
              <a:lstStyle/>
              <a:p>
                <a:r>
                  <a:rPr lang="ja-JP" altLang="en-US" sz="1400" dirty="0">
                    <a:solidFill>
                      <a:srgbClr val="000000"/>
                    </a:solidFill>
                    <a:latin typeface="游ゴシック"/>
                    <a:ea typeface="游ゴシック"/>
                  </a:rPr>
                  <a:t>須恵器（杯身・杯蓋）</a:t>
                </a:r>
                <a:endParaRPr lang="zh-TW" altLang="en-US" sz="1400" dirty="0">
                  <a:solidFill>
                    <a:srgbClr val="000000"/>
                  </a:solidFill>
                  <a:latin typeface="游ゴシック" panose="020B0400000000000000" pitchFamily="50" charset="-128"/>
                  <a:ea typeface="游ゴシック" panose="020B0400000000000000" pitchFamily="50" charset="-128"/>
                </a:endParaRPr>
              </a:p>
            </p:txBody>
          </p:sp>
        </p:grpSp>
        <p:pic>
          <p:nvPicPr>
            <p:cNvPr id="19" name="図 18">
              <a:extLst>
                <a:ext uri="{FF2B5EF4-FFF2-40B4-BE49-F238E27FC236}">
                  <a16:creationId xmlns:a16="http://schemas.microsoft.com/office/drawing/2014/main" id="{24046F30-B390-4FB8-AEEE-629C2C234E80}"/>
                </a:ext>
              </a:extLst>
            </p:cNvPr>
            <p:cNvPicPr>
              <a:picLocks noChangeAspect="1"/>
            </p:cNvPicPr>
            <p:nvPr/>
          </p:nvPicPr>
          <p:blipFill rotWithShape="1">
            <a:blip r:embed="rId2">
              <a:extLst>
                <a:ext uri="{28A0092B-C50C-407E-A947-70E740481C1C}">
                  <a14:useLocalDpi xmlns:a14="http://schemas.microsoft.com/office/drawing/2010/main" val="0"/>
                </a:ext>
              </a:extLst>
            </a:blip>
            <a:srcRect b="20170"/>
            <a:stretch/>
          </p:blipFill>
          <p:spPr>
            <a:xfrm>
              <a:off x="3077918" y="2355405"/>
              <a:ext cx="2963276" cy="1774197"/>
            </a:xfrm>
            <a:prstGeom prst="rect">
              <a:avLst/>
            </a:prstGeom>
          </p:spPr>
        </p:pic>
      </p:grpSp>
      <p:grpSp>
        <p:nvGrpSpPr>
          <p:cNvPr id="20" name="グループ化 19">
            <a:extLst>
              <a:ext uri="{FF2B5EF4-FFF2-40B4-BE49-F238E27FC236}">
                <a16:creationId xmlns:a16="http://schemas.microsoft.com/office/drawing/2014/main" id="{F84CCF82-8A3D-4564-9DF2-622A1E980801}"/>
              </a:ext>
            </a:extLst>
          </p:cNvPr>
          <p:cNvGrpSpPr/>
          <p:nvPr/>
        </p:nvGrpSpPr>
        <p:grpSpPr>
          <a:xfrm>
            <a:off x="391700" y="1152503"/>
            <a:ext cx="2217497" cy="4315609"/>
            <a:chOff x="456699" y="-182942"/>
            <a:chExt cx="3520745" cy="6851942"/>
          </a:xfrm>
        </p:grpSpPr>
        <p:grpSp>
          <p:nvGrpSpPr>
            <p:cNvPr id="21" name="グループ化 20">
              <a:extLst>
                <a:ext uri="{FF2B5EF4-FFF2-40B4-BE49-F238E27FC236}">
                  <a16:creationId xmlns:a16="http://schemas.microsoft.com/office/drawing/2014/main" id="{E8FBEFDB-BCAD-4086-BD92-1AC674697A00}"/>
                </a:ext>
              </a:extLst>
            </p:cNvPr>
            <p:cNvGrpSpPr/>
            <p:nvPr/>
          </p:nvGrpSpPr>
          <p:grpSpPr>
            <a:xfrm>
              <a:off x="456699" y="496776"/>
              <a:ext cx="3007839" cy="6172224"/>
              <a:chOff x="456699" y="496776"/>
              <a:chExt cx="3007839" cy="6172224"/>
            </a:xfrm>
          </p:grpSpPr>
          <p:pic>
            <p:nvPicPr>
              <p:cNvPr id="26" name="図 25">
                <a:extLst>
                  <a:ext uri="{FF2B5EF4-FFF2-40B4-BE49-F238E27FC236}">
                    <a16:creationId xmlns:a16="http://schemas.microsoft.com/office/drawing/2014/main" id="{625F5558-0EA2-485C-B802-7FF8F74CD6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6699" y="496776"/>
                <a:ext cx="3007839" cy="5864446"/>
              </a:xfrm>
              <a:prstGeom prst="rect">
                <a:avLst/>
              </a:prstGeom>
            </p:spPr>
          </p:pic>
          <p:sp>
            <p:nvSpPr>
              <p:cNvPr id="27" name="テキスト ボックス 26">
                <a:extLst>
                  <a:ext uri="{FF2B5EF4-FFF2-40B4-BE49-F238E27FC236}">
                    <a16:creationId xmlns:a16="http://schemas.microsoft.com/office/drawing/2014/main" id="{555A73F6-11BC-4AE4-9E31-E935F0C3135B}"/>
                  </a:ext>
                </a:extLst>
              </p:cNvPr>
              <p:cNvSpPr txBox="1"/>
              <p:nvPr/>
            </p:nvSpPr>
            <p:spPr>
              <a:xfrm>
                <a:off x="869339" y="6361223"/>
                <a:ext cx="2182557" cy="307777"/>
              </a:xfrm>
              <a:prstGeom prst="rect">
                <a:avLst/>
              </a:prstGeom>
              <a:noFill/>
            </p:spPr>
            <p:txBody>
              <a:bodyPr wrap="square">
                <a:spAutoFit/>
              </a:bodyPr>
              <a:lstStyle/>
              <a:p>
                <a:pPr 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位置図</a:t>
                </a:r>
              </a:p>
            </p:txBody>
          </p:sp>
        </p:grpSp>
        <p:sp>
          <p:nvSpPr>
            <p:cNvPr id="22" name="楕円 11">
              <a:extLst>
                <a:ext uri="{FF2B5EF4-FFF2-40B4-BE49-F238E27FC236}">
                  <a16:creationId xmlns:a16="http://schemas.microsoft.com/office/drawing/2014/main" id="{E5544E29-8405-4F4B-BC96-F7FEA1CB690F}"/>
                </a:ext>
              </a:extLst>
            </p:cNvPr>
            <p:cNvSpPr/>
            <p:nvPr/>
          </p:nvSpPr>
          <p:spPr>
            <a:xfrm>
              <a:off x="1225381" y="1264620"/>
              <a:ext cx="108000" cy="108000"/>
            </a:xfrm>
            <a:prstGeom prst="ellipse">
              <a:avLst/>
            </a:prstGeom>
            <a:solidFill>
              <a:srgbClr val="00B0F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Straight Arrow Connector 8">
              <a:extLst>
                <a:ext uri="{FF2B5EF4-FFF2-40B4-BE49-F238E27FC236}">
                  <a16:creationId xmlns:a16="http://schemas.microsoft.com/office/drawing/2014/main" id="{D5C26C7E-D7AF-4637-82B5-493E8D98818F}"/>
                </a:ext>
              </a:extLst>
            </p:cNvPr>
            <p:cNvCxnSpPr>
              <a:cxnSpLocks/>
              <a:stCxn id="24" idx="1"/>
              <a:endCxn id="22" idx="6"/>
            </p:cNvCxnSpPr>
            <p:nvPr/>
          </p:nvCxnSpPr>
          <p:spPr>
            <a:xfrm flipH="1">
              <a:off x="1333381" y="61389"/>
              <a:ext cx="488933" cy="1257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10">
              <a:extLst>
                <a:ext uri="{FF2B5EF4-FFF2-40B4-BE49-F238E27FC236}">
                  <a16:creationId xmlns:a16="http://schemas.microsoft.com/office/drawing/2014/main" id="{52320E65-67C7-4D74-B086-0289A104A242}"/>
                </a:ext>
              </a:extLst>
            </p:cNvPr>
            <p:cNvSpPr txBox="1"/>
            <p:nvPr/>
          </p:nvSpPr>
          <p:spPr>
            <a:xfrm>
              <a:off x="1822313" y="-182942"/>
              <a:ext cx="2155131" cy="488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dirty="0">
                  <a:ea typeface="游ゴシック"/>
                  <a:cs typeface="Calibri"/>
                </a:rPr>
                <a:t>出土位置</a:t>
              </a:r>
            </a:p>
          </p:txBody>
        </p:sp>
      </p:grpSp>
      <p:sp>
        <p:nvSpPr>
          <p:cNvPr id="37" name="テキスト ボックス 36">
            <a:extLst>
              <a:ext uri="{FF2B5EF4-FFF2-40B4-BE49-F238E27FC236}">
                <a16:creationId xmlns:a16="http://schemas.microsoft.com/office/drawing/2014/main" id="{AEC57BBD-9428-4A9F-BF17-41CE3CEDD100}"/>
              </a:ext>
            </a:extLst>
          </p:cNvPr>
          <p:cNvSpPr txBox="1"/>
          <p:nvPr/>
        </p:nvSpPr>
        <p:spPr>
          <a:xfrm>
            <a:off x="7095744" y="5843016"/>
            <a:ext cx="1682496" cy="523220"/>
          </a:xfrm>
          <a:prstGeom prst="rect">
            <a:avLst/>
          </a:prstGeom>
          <a:noFill/>
        </p:spPr>
        <p:txBody>
          <a:bodyPr wrap="square" rtlCol="0">
            <a:spAutoFit/>
          </a:bodyPr>
          <a:lstStyle/>
          <a:p>
            <a:r>
              <a:rPr kumimoji="1" lang="ja-JP" altLang="en-US" sz="1400" dirty="0">
                <a:latin typeface="+mn-ea"/>
              </a:rPr>
              <a:t>対応モデル：</a:t>
            </a:r>
            <a:endParaRPr kumimoji="1" lang="en-US" altLang="ja-JP" sz="1400" dirty="0">
              <a:latin typeface="+mn-ea"/>
            </a:endParaRPr>
          </a:p>
          <a:p>
            <a:r>
              <a:rPr kumimoji="1" lang="en-US" altLang="ja-JP" sz="1400" dirty="0">
                <a:latin typeface="+mn-ea"/>
              </a:rPr>
              <a:t>model11.glb</a:t>
            </a:r>
            <a:endParaRPr kumimoji="1" lang="ja-JP" altLang="en-US" sz="1400" dirty="0">
              <a:latin typeface="+mn-ea"/>
            </a:endParaRPr>
          </a:p>
        </p:txBody>
      </p:sp>
      <p:sp>
        <p:nvSpPr>
          <p:cNvPr id="38" name="テキスト ボックス 37">
            <a:extLst>
              <a:ext uri="{FF2B5EF4-FFF2-40B4-BE49-F238E27FC236}">
                <a16:creationId xmlns:a16="http://schemas.microsoft.com/office/drawing/2014/main" id="{0C145AA0-352B-4F94-BB50-B5B16806D30D}"/>
              </a:ext>
            </a:extLst>
          </p:cNvPr>
          <p:cNvSpPr txBox="1"/>
          <p:nvPr/>
        </p:nvSpPr>
        <p:spPr>
          <a:xfrm>
            <a:off x="7095744" y="4848316"/>
            <a:ext cx="1965960" cy="738664"/>
          </a:xfrm>
          <a:prstGeom prst="rect">
            <a:avLst/>
          </a:prstGeom>
          <a:noFill/>
        </p:spPr>
        <p:txBody>
          <a:bodyPr wrap="square" rtlCol="0">
            <a:spAutoFit/>
          </a:bodyPr>
          <a:lstStyle/>
          <a:p>
            <a:r>
              <a:rPr kumimoji="1" lang="ja-JP" altLang="en-US" sz="1400" dirty="0">
                <a:latin typeface="+mn-ea"/>
              </a:rPr>
              <a:t>対応テキスト：</a:t>
            </a:r>
            <a:endParaRPr kumimoji="1" lang="en-US" altLang="ja-JP" sz="1400" dirty="0">
              <a:latin typeface="+mn-ea"/>
            </a:endParaRPr>
          </a:p>
          <a:p>
            <a:r>
              <a:rPr kumimoji="1" lang="en-US" altLang="ja-JP" sz="1400" dirty="0">
                <a:latin typeface="+mn-ea"/>
              </a:rPr>
              <a:t>text11.glb</a:t>
            </a:r>
          </a:p>
          <a:p>
            <a:r>
              <a:rPr kumimoji="1" lang="ja-JP" altLang="en-US" sz="1400" dirty="0">
                <a:latin typeface="+mn-ea"/>
              </a:rPr>
              <a:t>須恵器</a:t>
            </a:r>
          </a:p>
        </p:txBody>
      </p:sp>
    </p:spTree>
    <p:extLst>
      <p:ext uri="{BB962C8B-B14F-4D97-AF65-F5344CB8AC3E}">
        <p14:creationId xmlns:p14="http://schemas.microsoft.com/office/powerpoint/2010/main" val="199227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2BDF50B6-F429-CC3E-D005-CF09781F3894}"/>
              </a:ext>
            </a:extLst>
          </p:cNvPr>
          <p:cNvGrpSpPr/>
          <p:nvPr/>
        </p:nvGrpSpPr>
        <p:grpSpPr>
          <a:xfrm>
            <a:off x="1332000" y="123886"/>
            <a:ext cx="6480000" cy="6480000"/>
            <a:chOff x="1332000" y="123886"/>
            <a:chExt cx="6480000" cy="6480000"/>
          </a:xfrm>
        </p:grpSpPr>
        <p:sp>
          <p:nvSpPr>
            <p:cNvPr id="12" name="正方形/長方形 11">
              <a:extLst>
                <a:ext uri="{FF2B5EF4-FFF2-40B4-BE49-F238E27FC236}">
                  <a16:creationId xmlns:a16="http://schemas.microsoft.com/office/drawing/2014/main" id="{ABA322E5-7DB7-A76E-B6F6-A5EFA0E259FE}"/>
                </a:ext>
              </a:extLst>
            </p:cNvPr>
            <p:cNvSpPr/>
            <p:nvPr/>
          </p:nvSpPr>
          <p:spPr>
            <a:xfrm>
              <a:off x="1332000" y="123886"/>
              <a:ext cx="6480000" cy="6480000"/>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24811A3-987A-655C-2869-30A4AF99CA93}"/>
                </a:ext>
              </a:extLst>
            </p:cNvPr>
            <p:cNvSpPr txBox="1"/>
            <p:nvPr/>
          </p:nvSpPr>
          <p:spPr>
            <a:xfrm>
              <a:off x="1332000" y="123886"/>
              <a:ext cx="6480000" cy="2462213"/>
            </a:xfrm>
            <a:prstGeom prst="rect">
              <a:avLst/>
            </a:prstGeom>
            <a:noFill/>
          </p:spPr>
          <p:txBody>
            <a:bodyPr wrap="square">
              <a:spAutoFit/>
            </a:bodyPr>
            <a:lstStyle/>
            <a:p>
              <a:r>
                <a:rPr lang="ja-JP" altLang="en-US" sz="1400" b="1">
                  <a:solidFill>
                    <a:srgbClr val="000000"/>
                  </a:solidFill>
                  <a:latin typeface="游ゴシック" panose="020B0400000000000000" pitchFamily="50" charset="-128"/>
                  <a:ea typeface="游ゴシック" panose="020B0400000000000000" pitchFamily="50" charset="-128"/>
                </a:rPr>
                <a:t>越前国府発掘プロジェクト</a:t>
              </a:r>
              <a:r>
                <a:rPr lang="ja-JP" altLang="en-US" sz="1400">
                  <a:solidFill>
                    <a:srgbClr val="000000"/>
                  </a:solidFill>
                  <a:latin typeface="游ゴシック" panose="020B0400000000000000" pitchFamily="50" charset="-128"/>
                  <a:ea typeface="游ゴシック" panose="020B0400000000000000" pitchFamily="50" charset="-128"/>
                </a:rPr>
                <a:t>～越前国府跡発掘調査～</a:t>
              </a:r>
              <a:endParaRPr lang="en-US" altLang="ja-JP" sz="1400">
                <a:solidFill>
                  <a:srgbClr val="000000"/>
                </a:solidFill>
                <a:latin typeface="游ゴシック" panose="020B0400000000000000" pitchFamily="50" charset="-128"/>
                <a:ea typeface="游ゴシック" panose="020B0400000000000000" pitchFamily="50" charset="-128"/>
              </a:endParaRPr>
            </a:p>
            <a:p>
              <a:endParaRPr lang="en-US" altLang="ja-JP" sz="1400">
                <a:solidFill>
                  <a:srgbClr val="000000"/>
                </a:solidFill>
                <a:latin typeface="游ゴシック" panose="020B0400000000000000" pitchFamily="50" charset="-128"/>
                <a:ea typeface="游ゴシック" panose="020B0400000000000000" pitchFamily="50" charset="-128"/>
              </a:endParaRPr>
            </a:p>
            <a:p>
              <a:r>
                <a:rPr lang="ja-JP" altLang="en-US" sz="1400">
                  <a:solidFill>
                    <a:srgbClr val="000000"/>
                  </a:solidFill>
                  <a:latin typeface="游ゴシック" panose="020B0400000000000000" pitchFamily="50" charset="-128"/>
                  <a:ea typeface="游ゴシック" panose="020B0400000000000000" pitchFamily="50" charset="-128"/>
                </a:rPr>
                <a:t>　令和</a:t>
              </a:r>
              <a:r>
                <a:rPr lang="en-US" altLang="ja-JP" sz="1400">
                  <a:solidFill>
                    <a:srgbClr val="000000"/>
                  </a:solidFill>
                  <a:latin typeface="游ゴシック" panose="020B0400000000000000" pitchFamily="50" charset="-128"/>
                  <a:ea typeface="游ゴシック" panose="020B0400000000000000" pitchFamily="50" charset="-128"/>
                </a:rPr>
                <a:t>5</a:t>
              </a:r>
              <a:r>
                <a:rPr lang="ja-JP" altLang="en-US" sz="1400">
                  <a:solidFill>
                    <a:srgbClr val="000000"/>
                  </a:solidFill>
                  <a:latin typeface="游ゴシック" panose="020B0400000000000000" pitchFamily="50" charset="-128"/>
                  <a:ea typeface="游ゴシック" panose="020B0400000000000000" pitchFamily="50" charset="-128"/>
                </a:rPr>
                <a:t>年度（</a:t>
              </a:r>
              <a:r>
                <a:rPr lang="en-US" altLang="ja-JP" sz="1400">
                  <a:solidFill>
                    <a:srgbClr val="000000"/>
                  </a:solidFill>
                  <a:latin typeface="游ゴシック" panose="020B0400000000000000" pitchFamily="50" charset="-128"/>
                  <a:ea typeface="游ゴシック" panose="020B0400000000000000" pitchFamily="50" charset="-128"/>
                </a:rPr>
                <a:t>2023</a:t>
              </a:r>
              <a:r>
                <a:rPr lang="ja-JP" altLang="en-US" sz="1400">
                  <a:solidFill>
                    <a:srgbClr val="000000"/>
                  </a:solidFill>
                  <a:latin typeface="游ゴシック" panose="020B0400000000000000" pitchFamily="50" charset="-128"/>
                  <a:ea typeface="游ゴシック" panose="020B0400000000000000" pitchFamily="50" charset="-128"/>
                </a:rPr>
                <a:t>年度）に本興寺境内（国府</a:t>
              </a:r>
              <a:r>
                <a:rPr lang="en-US" altLang="ja-JP" sz="1400">
                  <a:solidFill>
                    <a:srgbClr val="000000"/>
                  </a:solidFill>
                  <a:latin typeface="游ゴシック" panose="020B0400000000000000" pitchFamily="50" charset="-128"/>
                  <a:ea typeface="游ゴシック" panose="020B0400000000000000" pitchFamily="50" charset="-128"/>
                </a:rPr>
                <a:t>1</a:t>
              </a:r>
              <a:r>
                <a:rPr lang="ja-JP" altLang="en-US" sz="1400">
                  <a:solidFill>
                    <a:srgbClr val="000000"/>
                  </a:solidFill>
                  <a:latin typeface="游ゴシック" panose="020B0400000000000000" pitchFamily="50" charset="-128"/>
                  <a:ea typeface="游ゴシック" panose="020B0400000000000000" pitchFamily="50" charset="-128"/>
                </a:rPr>
                <a:t>丁目地係）で実施した越前国府跡発掘調査では、平安時代の遺構が検出されました。</a:t>
              </a:r>
              <a:endParaRPr lang="en-US" altLang="ja-JP" sz="1400">
                <a:solidFill>
                  <a:srgbClr val="000000"/>
                </a:solidFill>
                <a:latin typeface="游ゴシック" panose="020B0400000000000000" pitchFamily="50" charset="-128"/>
                <a:ea typeface="游ゴシック" panose="020B0400000000000000" pitchFamily="50" charset="-128"/>
              </a:endParaRPr>
            </a:p>
            <a:p>
              <a:r>
                <a:rPr lang="ja-JP" altLang="en-US" sz="1400">
                  <a:solidFill>
                    <a:srgbClr val="000000"/>
                  </a:solidFill>
                  <a:latin typeface="游ゴシック" panose="020B0400000000000000" pitchFamily="50" charset="-128"/>
                  <a:ea typeface="游ゴシック" panose="020B0400000000000000" pitchFamily="50" charset="-128"/>
                </a:rPr>
                <a:t>　特に、幅</a:t>
              </a:r>
              <a:r>
                <a:rPr lang="en-US" altLang="ja-JP" sz="1400">
                  <a:solidFill>
                    <a:srgbClr val="000000"/>
                  </a:solidFill>
                  <a:latin typeface="游ゴシック" panose="020B0400000000000000" pitchFamily="50" charset="-128"/>
                  <a:ea typeface="游ゴシック" panose="020B0400000000000000" pitchFamily="50" charset="-128"/>
                </a:rPr>
                <a:t>2m50cm</a:t>
              </a:r>
              <a:r>
                <a:rPr lang="ja-JP" altLang="en-US" sz="1400">
                  <a:solidFill>
                    <a:srgbClr val="000000"/>
                  </a:solidFill>
                  <a:latin typeface="游ゴシック" panose="020B0400000000000000" pitchFamily="50" charset="-128"/>
                  <a:ea typeface="游ゴシック" panose="020B0400000000000000" pitchFamily="50" charset="-128"/>
                </a:rPr>
                <a:t>の溝は国府に関連する官衙施設の区画溝の可能性があり、越前国府の所在地解明の足掛かりとなる成果になりました。それ以外にも、建物の柱を立てる際に空けられた柱穴や、平安時代の遺物がいくつも埋まっていた土坑などが検出されています。</a:t>
              </a:r>
              <a:endParaRPr lang="en-US" altLang="ja-JP" sz="1400">
                <a:solidFill>
                  <a:srgbClr val="000000"/>
                </a:solidFill>
                <a:latin typeface="游ゴシック" panose="020B0400000000000000" pitchFamily="50" charset="-128"/>
                <a:ea typeface="游ゴシック" panose="020B0400000000000000" pitchFamily="50" charset="-128"/>
              </a:endParaRPr>
            </a:p>
            <a:p>
              <a:r>
                <a:rPr lang="ja-JP" altLang="en-US" sz="1400">
                  <a:solidFill>
                    <a:srgbClr val="000000"/>
                  </a:solidFill>
                  <a:latin typeface="游ゴシック" panose="020B0400000000000000" pitchFamily="50" charset="-128"/>
                  <a:ea typeface="游ゴシック" panose="020B0400000000000000" pitchFamily="50" charset="-128"/>
                </a:rPr>
                <a:t>　その他にも、平安時代の高級食器であった緑釉陶器や、ほとんど当時の形を保ったまま出土した須恵器があります。特に、緑釉陶器は三足盤と呼ばれる、盤に足が三つついた珍しい形のものが出土しています。</a:t>
              </a:r>
              <a:endParaRPr lang="ja-JP" altLang="en-US" sz="1400" b="1"/>
            </a:p>
          </p:txBody>
        </p:sp>
        <p:pic>
          <p:nvPicPr>
            <p:cNvPr id="11" name="図 10">
              <a:extLst>
                <a:ext uri="{FF2B5EF4-FFF2-40B4-BE49-F238E27FC236}">
                  <a16:creationId xmlns:a16="http://schemas.microsoft.com/office/drawing/2014/main" id="{5C7874E3-4984-DD87-8504-50CB7A12B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205" y="2615819"/>
              <a:ext cx="3949590" cy="3952672"/>
            </a:xfrm>
            <a:prstGeom prst="rect">
              <a:avLst/>
            </a:prstGeom>
          </p:spPr>
        </p:pic>
      </p:grpSp>
    </p:spTree>
    <p:extLst>
      <p:ext uri="{BB962C8B-B14F-4D97-AF65-F5344CB8AC3E}">
        <p14:creationId xmlns:p14="http://schemas.microsoft.com/office/powerpoint/2010/main" val="383023124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144</TotalTime>
  <Words>260</Words>
  <Application>Microsoft Office PowerPoint</Application>
  <PresentationFormat>画面に合わせる (4:3)</PresentationFormat>
  <Paragraphs>20</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仲野　弘修</dc:creator>
  <cp:lastModifiedBy>仲野　弘修</cp:lastModifiedBy>
  <cp:revision>18</cp:revision>
  <dcterms:created xsi:type="dcterms:W3CDTF">2024-03-16T20:38:31Z</dcterms:created>
  <dcterms:modified xsi:type="dcterms:W3CDTF">2024-06-06T06:59:22Z</dcterms:modified>
</cp:coreProperties>
</file>