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56" r:id="rId3"/>
    <p:sldId id="257" r:id="rId4"/>
    <p:sldId id="263" r:id="rId5"/>
    <p:sldId id="264" r:id="rId6"/>
    <p:sldId id="266" r:id="rId7"/>
    <p:sldId id="290" r:id="rId8"/>
    <p:sldId id="269" r:id="rId9"/>
    <p:sldId id="271" r:id="rId10"/>
    <p:sldId id="272" r:id="rId11"/>
    <p:sldId id="277" r:id="rId12"/>
    <p:sldId id="289" r:id="rId13"/>
    <p:sldId id="301" r:id="rId14"/>
    <p:sldId id="282" r:id="rId15"/>
    <p:sldId id="286" r:id="rId16"/>
    <p:sldId id="285" r:id="rId17"/>
    <p:sldId id="287" r:id="rId18"/>
    <p:sldId id="293" r:id="rId19"/>
    <p:sldId id="294" r:id="rId20"/>
    <p:sldId id="295" r:id="rId21"/>
    <p:sldId id="298" r:id="rId22"/>
    <p:sldId id="302" r:id="rId23"/>
    <p:sldId id="303" r:id="rId24"/>
    <p:sldId id="297" r:id="rId25"/>
    <p:sldId id="270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r Flow" id="{6434D8F8-B50E-4F10-8644-2E96F813D76B}">
          <p14:sldIdLst>
            <p14:sldId id="300"/>
          </p14:sldIdLst>
        </p14:section>
        <p14:section name="Home" id="{9E8687AA-C7C6-4DC6-BAD9-62FFA0D751D1}">
          <p14:sldIdLst>
            <p14:sldId id="256"/>
            <p14:sldId id="257"/>
            <p14:sldId id="263"/>
            <p14:sldId id="264"/>
          </p14:sldIdLst>
        </p14:section>
        <p14:section name="Game Select" id="{4BCCE7F1-17B0-4E05-9A8D-AE9295D14B4C}">
          <p14:sldIdLst>
            <p14:sldId id="266"/>
            <p14:sldId id="290"/>
          </p14:sldIdLst>
        </p14:section>
        <p14:section name="Song Select" id="{C24289B4-0357-4FF2-8FE2-88FD4728ACF4}">
          <p14:sldIdLst>
            <p14:sldId id="269"/>
            <p14:sldId id="271"/>
          </p14:sldIdLst>
        </p14:section>
        <p14:section name="Game Beats" id="{0FEBBD30-4084-4FB1-9A27-896E4BDAA0F3}">
          <p14:sldIdLst>
            <p14:sldId id="272"/>
            <p14:sldId id="277"/>
            <p14:sldId id="289"/>
          </p14:sldIdLst>
        </p14:section>
        <p14:section name="Game Technika" id="{B92CB0F6-3849-4145-B961-CD71F683EB71}">
          <p14:sldIdLst>
            <p14:sldId id="301"/>
            <p14:sldId id="282"/>
          </p14:sldIdLst>
        </p14:section>
        <p14:section name="Game Square" id="{722043E3-4DBD-423A-836B-7BBFEBB5B8CC}">
          <p14:sldIdLst>
            <p14:sldId id="286"/>
            <p14:sldId id="285"/>
          </p14:sldIdLst>
        </p14:section>
        <p14:section name="Game Taito" id="{DD4BB693-4BFA-4020-9E50-0CDDAF64738C}">
          <p14:sldIdLst>
            <p14:sldId id="287"/>
          </p14:sldIdLst>
        </p14:section>
        <p14:section name="Game Mai" id="{7946D408-8EB7-470B-AF5D-343637FF805E}">
          <p14:sldIdLst>
            <p14:sldId id="293"/>
            <p14:sldId id="294"/>
            <p14:sldId id="295"/>
          </p14:sldIdLst>
        </p14:section>
        <p14:section name="Results" id="{0E103D6A-9922-4404-B239-8F8FCF8DB790}">
          <p14:sldIdLst>
            <p14:sldId id="298"/>
            <p14:sldId id="302"/>
            <p14:sldId id="303"/>
            <p14:sldId id="297"/>
          </p14:sldIdLst>
        </p14:section>
        <p14:section name="Netplay" id="{734F168B-2151-40EA-BCB4-7297A28CF2F0}">
          <p14:sldIdLst>
            <p14:sldId id="270"/>
          </p14:sldIdLst>
        </p14:section>
        <p14:section name="Settings" id="{31F7D543-389F-4EFF-89D1-649DEA20B39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Peng" initials="PP" lastIdx="34" clrIdx="0">
    <p:extLst>
      <p:ext uri="{19B8F6BF-5375-455C-9EA6-DF929625EA0E}">
        <p15:presenceInfo xmlns:p15="http://schemas.microsoft.com/office/powerpoint/2012/main" userId="99464ffcfb5c5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90" autoAdjust="0"/>
  </p:normalViewPr>
  <p:slideViewPr>
    <p:cSldViewPr snapToGrid="0">
      <p:cViewPr>
        <p:scale>
          <a:sx n="66" d="100"/>
          <a:sy n="66" d="100"/>
        </p:scale>
        <p:origin x="76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00:33:14.341" idx="2">
    <p:pos x="6119" y="2756"/>
    <p:text>Blinking</p:text>
    <p:extLst>
      <p:ext uri="{C676402C-5697-4E1C-873F-D02D1690AC5C}">
        <p15:threadingInfo xmlns:p15="http://schemas.microsoft.com/office/powerpoint/2012/main" timeZoneBias="480"/>
      </p:ext>
    </p:extLst>
  </p:cm>
  <p:cm authorId="1" dt="2012-11-08T00:46:59.590" idx="6">
    <p:pos x="10" y="10"/>
    <p:text>Touch: Tap anywhere
Keyboard: ENTER key
Mouse: Click anywhere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00:44:22.582" idx="4">
    <p:pos x="5603" y="2729"/>
    <p:text>start game
netplay
settings
exit</p:text>
    <p:extLst>
      <p:ext uri="{C676402C-5697-4E1C-873F-D02D1690AC5C}">
        <p15:threadingInfo xmlns:p15="http://schemas.microsoft.com/office/powerpoint/2012/main" timeZoneBias="480"/>
      </p:ext>
    </p:extLst>
  </p:cm>
  <p:cm authorId="1" dt="2012-11-08T00:44:45.454" idx="5">
    <p:pos x="5699" y="2825"/>
    <p:text>Touch: Swipe/tap arrows
Keyboard: LELF/RIGHT</p:text>
    <p:extLst>
      <p:ext uri="{C676402C-5697-4E1C-873F-D02D1690AC5C}">
        <p15:threadingInfo xmlns:p15="http://schemas.microsoft.com/office/powerpoint/2012/main" timeZoneBias="480"/>
      </p:ext>
    </p:extLst>
  </p:cm>
  <p:cm authorId="1" dt="2012-11-08T10:24:13.422" idx="7">
    <p:pos x="1058" y="181"/>
    <p:text>Touch/Mouse: Tap
Keyboard: BACK</p:text>
    <p:extLst>
      <p:ext uri="{C676402C-5697-4E1C-873F-D02D1690AC5C}">
        <p15:threadingInfo xmlns:p15="http://schemas.microsoft.com/office/powerpoint/2012/main" timeZoneBias="480"/>
      </p:ext>
    </p:extLst>
  </p:cm>
  <p:cm authorId="1" dt="2012-11-08T10:28:18.904" idx="8">
    <p:pos x="7422" y="181"/>
    <p:text>Opens up embedded browser window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10:36:10.360" idx="9">
    <p:pos x="6374" y="181"/>
    <p:text>Avatar, click to open embedded browser for account settings/log out?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19:22:07.658" idx="13">
    <p:pos x="7680" y="1563"/>
    <p:text>Touch: Swipe, Double-tap
Keyboard: LEFT/RIGHT, ENTER</p:text>
    <p:extLst>
      <p:ext uri="{C676402C-5697-4E1C-873F-D02D1690AC5C}">
        <p15:threadingInfo xmlns:p15="http://schemas.microsoft.com/office/powerpoint/2012/main" timeZoneBias="480"/>
      </p:ext>
    </p:extLst>
  </p:cm>
  <p:cm authorId="1" dt="2012-11-08T19:22:27.475" idx="14">
    <p:pos x="7186" y="3588"/>
    <p:text>Updated on selection</p:text>
    <p:extLst>
      <p:ext uri="{C676402C-5697-4E1C-873F-D02D1690AC5C}">
        <p15:threadingInfo xmlns:p15="http://schemas.microsoft.com/office/powerpoint/2012/main" timeZoneBias="480"/>
      </p:ext>
    </p:extLst>
  </p:cm>
  <p:cm authorId="1" dt="2012-11-11T19:15:23.683" idx="30">
    <p:pos x="7680" y="1471"/>
    <p:text>Beats (Beatmania)
Technika (DJMax Technika
Square (jubeat)
Taiko (Taiko no Tatsujin)
Mai (Maimai)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9:49:17.455" idx="31">
    <p:pos x="6030" y="1829"/>
    <p:text>Beats = 4B/5B/6B/7B/8B
Technika = 3B/4B
Square = 3x3/4x4
Taiko = 2B/4B
Mai = 4B/6B/8B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7:33:06.756" idx="25">
    <p:pos x="7190" y="2298"/>
    <p:text>Touch: Swipe left/ritap arrow keys
Keyboard: UP/DOWN/LEFT/RIGHT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7:57:59.971" idx="27">
    <p:pos x="4362" y="2986"/>
    <p:text>Visible
Blink
Fade In
Fade Out
Invisible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146D-9558-4B15-8CA5-3626CB24CD2A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070-9C33-4D04-A0D2-D9C72DC6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6K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Technika</a:t>
            </a:r>
            <a:r>
              <a:rPr lang="en-US" baseline="0" dirty="0" smtClean="0"/>
              <a:t> 3B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Technika</a:t>
            </a:r>
            <a:r>
              <a:rPr lang="en-US" baseline="0" dirty="0" smtClean="0"/>
              <a:t>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Square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Square 4x4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Taito 2B/4B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6B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6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Pause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6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4K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4K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0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Logged</a:t>
            </a:r>
            <a:r>
              <a:rPr lang="en-US" baseline="0" dirty="0" smtClean="0"/>
              <a:t>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Mode</a:t>
            </a:r>
            <a:r>
              <a:rPr lang="en-US" baseline="0" smtClean="0"/>
              <a:t>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Style </a:t>
            </a:r>
            <a:r>
              <a:rPr lang="en-US" baseline="0" smtClean="0"/>
              <a:t>Select - Beats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Select</a:t>
            </a:r>
            <a:r>
              <a:rPr lang="en-US" baseline="0" dirty="0" smtClean="0"/>
              <a:t> – Thumbs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baseline="0" dirty="0" smtClean="0"/>
              <a:t> Settings - Advanced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4K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B3D4-0C52-47DC-A482-0B6DA058E4BB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5564167" y="206592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64168" y="1339979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564163" y="2451850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941854" y="1005632"/>
            <a:ext cx="668692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7685477" y="1339977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25" name="Elbow Connector 24"/>
          <p:cNvCxnSpPr>
            <a:stCxn id="6" idx="3"/>
            <a:endCxn id="15" idx="1"/>
          </p:cNvCxnSpPr>
          <p:nvPr/>
        </p:nvCxnSpPr>
        <p:spPr>
          <a:xfrm flipV="1">
            <a:off x="6988233" y="1572325"/>
            <a:ext cx="697244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7715045" y="2450001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Select</a:t>
            </a:r>
            <a:endParaRPr lang="en-US" dirty="0"/>
          </a:p>
        </p:txBody>
      </p:sp>
      <p:cxnSp>
        <p:nvCxnSpPr>
          <p:cNvPr id="35" name="Elbow Connector 34"/>
          <p:cNvCxnSpPr>
            <a:stCxn id="6" idx="2"/>
            <a:endCxn id="7" idx="0"/>
          </p:cNvCxnSpPr>
          <p:nvPr/>
        </p:nvCxnSpPr>
        <p:spPr>
          <a:xfrm rot="5400000">
            <a:off x="5952611" y="2128260"/>
            <a:ext cx="647176" cy="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28" idx="1"/>
          </p:cNvCxnSpPr>
          <p:nvPr/>
        </p:nvCxnSpPr>
        <p:spPr>
          <a:xfrm flipV="1">
            <a:off x="6988228" y="2682349"/>
            <a:ext cx="726817" cy="18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5564155" y="5042421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9822488" y="463158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 Menu</a:t>
            </a:r>
          </a:p>
        </p:txBody>
      </p:sp>
      <p:cxnSp>
        <p:nvCxnSpPr>
          <p:cNvPr id="47" name="Elbow Connector 46"/>
          <p:cNvCxnSpPr>
            <a:stCxn id="45" idx="3"/>
            <a:endCxn id="46" idx="1"/>
          </p:cNvCxnSpPr>
          <p:nvPr/>
        </p:nvCxnSpPr>
        <p:spPr>
          <a:xfrm flipV="1">
            <a:off x="6988220" y="4863932"/>
            <a:ext cx="2834268" cy="410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/>
          <p:cNvSpPr/>
          <p:nvPr/>
        </p:nvSpPr>
        <p:spPr>
          <a:xfrm>
            <a:off x="9851128" y="553283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</a:p>
        </p:txBody>
      </p:sp>
      <p:cxnSp>
        <p:nvCxnSpPr>
          <p:cNvPr id="53" name="Elbow Connector 52"/>
          <p:cNvCxnSpPr>
            <a:stCxn id="45" idx="3"/>
            <a:endCxn id="50" idx="1"/>
          </p:cNvCxnSpPr>
          <p:nvPr/>
        </p:nvCxnSpPr>
        <p:spPr>
          <a:xfrm>
            <a:off x="6988220" y="5274769"/>
            <a:ext cx="2862908" cy="490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0" idx="3"/>
            <a:endCxn id="4" idx="3"/>
          </p:cNvCxnSpPr>
          <p:nvPr/>
        </p:nvCxnSpPr>
        <p:spPr>
          <a:xfrm flipH="1" flipV="1">
            <a:off x="6988232" y="438940"/>
            <a:ext cx="4286961" cy="5326242"/>
          </a:xfrm>
          <a:prstGeom prst="bentConnector3">
            <a:avLst>
              <a:gd name="adj1" fmla="val -5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/>
          <p:cNvSpPr/>
          <p:nvPr/>
        </p:nvSpPr>
        <p:spPr>
          <a:xfrm>
            <a:off x="5564154" y="375605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 Select</a:t>
            </a:r>
            <a:endParaRPr lang="en-US" dirty="0"/>
          </a:p>
        </p:txBody>
      </p:sp>
      <p:cxnSp>
        <p:nvCxnSpPr>
          <p:cNvPr id="75" name="Elbow Connector 74"/>
          <p:cNvCxnSpPr>
            <a:stCxn id="28" idx="2"/>
            <a:endCxn id="67" idx="0"/>
          </p:cNvCxnSpPr>
          <p:nvPr/>
        </p:nvCxnSpPr>
        <p:spPr>
          <a:xfrm rot="5400000">
            <a:off x="6930954" y="2259930"/>
            <a:ext cx="841358" cy="215089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Flowchart: Alternate Process 99"/>
          <p:cNvSpPr/>
          <p:nvPr/>
        </p:nvSpPr>
        <p:spPr>
          <a:xfrm>
            <a:off x="7715045" y="375882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Adv</a:t>
            </a:r>
            <a:r>
              <a:rPr lang="en-US" dirty="0" smtClean="0"/>
              <a:t> Settings</a:t>
            </a:r>
            <a:endParaRPr lang="en-US" dirty="0"/>
          </a:p>
        </p:txBody>
      </p:sp>
      <p:cxnSp>
        <p:nvCxnSpPr>
          <p:cNvPr id="101" name="Elbow Connector 100"/>
          <p:cNvCxnSpPr>
            <a:stCxn id="67" idx="3"/>
            <a:endCxn id="100" idx="1"/>
          </p:cNvCxnSpPr>
          <p:nvPr/>
        </p:nvCxnSpPr>
        <p:spPr>
          <a:xfrm>
            <a:off x="6988219" y="3988402"/>
            <a:ext cx="726826" cy="2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7" idx="2"/>
            <a:endCxn id="45" idx="0"/>
          </p:cNvCxnSpPr>
          <p:nvPr/>
        </p:nvCxnSpPr>
        <p:spPr>
          <a:xfrm rot="16200000" flipH="1">
            <a:off x="5865351" y="4631584"/>
            <a:ext cx="821672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0" idx="2"/>
            <a:endCxn id="45" idx="0"/>
          </p:cNvCxnSpPr>
          <p:nvPr/>
        </p:nvCxnSpPr>
        <p:spPr>
          <a:xfrm rot="5400000">
            <a:off x="6942182" y="3557525"/>
            <a:ext cx="818902" cy="2150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Alternate Process 130"/>
          <p:cNvSpPr/>
          <p:nvPr/>
        </p:nvSpPr>
        <p:spPr>
          <a:xfrm>
            <a:off x="5564169" y="617597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38" name="Elbow Connector 137"/>
          <p:cNvCxnSpPr>
            <a:stCxn id="45" idx="2"/>
            <a:endCxn id="131" idx="0"/>
          </p:cNvCxnSpPr>
          <p:nvPr/>
        </p:nvCxnSpPr>
        <p:spPr>
          <a:xfrm rot="16200000" flipH="1">
            <a:off x="5941766" y="5841538"/>
            <a:ext cx="668858" cy="1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1" idx="1"/>
            <a:endCxn id="67" idx="1"/>
          </p:cNvCxnSpPr>
          <p:nvPr/>
        </p:nvCxnSpPr>
        <p:spPr>
          <a:xfrm rot="10800000">
            <a:off x="5564155" y="3988402"/>
            <a:ext cx="15" cy="2419920"/>
          </a:xfrm>
          <a:prstGeom prst="bentConnector3">
            <a:avLst>
              <a:gd name="adj1" fmla="val 152410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Flowchart: Alternate Process 148"/>
          <p:cNvSpPr/>
          <p:nvPr/>
        </p:nvSpPr>
        <p:spPr>
          <a:xfrm>
            <a:off x="3442854" y="1339978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151" name="Elbow Connector 150"/>
          <p:cNvCxnSpPr>
            <a:stCxn id="6" idx="1"/>
            <a:endCxn id="149" idx="3"/>
          </p:cNvCxnSpPr>
          <p:nvPr/>
        </p:nvCxnSpPr>
        <p:spPr>
          <a:xfrm rot="10800000">
            <a:off x="4866920" y="1572327"/>
            <a:ext cx="69724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6706" y="2451850"/>
            <a:ext cx="45402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Beats2 – Design Spec</a:t>
            </a:r>
          </a:p>
          <a:p>
            <a:r>
              <a:rPr lang="en-US" sz="4000" dirty="0" smtClean="0"/>
              <a:t>[</a:t>
            </a:r>
            <a:r>
              <a:rPr lang="en-US" sz="4000" dirty="0" smtClean="0"/>
              <a:t>v1.2 </a:t>
            </a:r>
            <a:r>
              <a:rPr lang="en-US" sz="4000" dirty="0" smtClean="0"/>
              <a:t>WIP]</a:t>
            </a:r>
          </a:p>
          <a:p>
            <a:endParaRPr lang="en-US" dirty="0" smtClean="0"/>
          </a:p>
          <a:p>
            <a:r>
              <a:rPr lang="en-US" dirty="0" smtClean="0"/>
              <a:t>Last updated: </a:t>
            </a:r>
            <a:r>
              <a:rPr lang="en-US" dirty="0" smtClean="0"/>
              <a:t>2013/01/15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Keripo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4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70498" y="771455"/>
            <a:ext cx="3672274" cy="60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70498" y="5325583"/>
            <a:ext cx="3672274" cy="467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413672" y="3085545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8434" y="3856993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83195" y="2015822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3712" y="1317296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13672" y="1539007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9558" y="2682478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29557" y="3441564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8434" y="3233873"/>
            <a:ext cx="1487178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840884" y="4595117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6200000">
            <a:off x="8896663" y="4595117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6200000">
            <a:off x="10255559" y="3208039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38" y="3208039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270498" y="771455"/>
            <a:ext cx="3672274" cy="60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270498" y="5325583"/>
            <a:ext cx="3672274" cy="467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7" name="Flowchart: Manual Input 36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363943" y="3085545"/>
            <a:ext cx="48722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66108" y="3856993"/>
            <a:ext cx="48722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68275" y="2015822"/>
            <a:ext cx="48722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81164" y="1317296"/>
            <a:ext cx="48722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63944" y="1539007"/>
            <a:ext cx="48722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04906" y="2658474"/>
            <a:ext cx="487230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4905" y="3415191"/>
            <a:ext cx="487230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11060" y="999441"/>
            <a:ext cx="487230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1059" y="4256006"/>
            <a:ext cx="487230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00856" y="2682478"/>
            <a:ext cx="1890493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00855" y="3441564"/>
            <a:ext cx="1890493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74692" y="3233873"/>
            <a:ext cx="1530864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3112" y="3535856"/>
            <a:ext cx="3924458" cy="2591375"/>
            <a:chOff x="42362" y="3522525"/>
            <a:chExt cx="3924458" cy="2591375"/>
          </a:xfrm>
        </p:grpSpPr>
        <p:sp>
          <p:nvSpPr>
            <p:cNvPr id="31" name="Oval 30"/>
            <p:cNvSpPr/>
            <p:nvPr/>
          </p:nvSpPr>
          <p:spPr>
            <a:xfrm>
              <a:off x="42362" y="4708508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63016" y="3522525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1428" y="4701310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98501" y="3547152"/>
            <a:ext cx="3924458" cy="2591375"/>
            <a:chOff x="42362" y="3522525"/>
            <a:chExt cx="3924458" cy="2591375"/>
          </a:xfrm>
        </p:grpSpPr>
        <p:sp>
          <p:nvSpPr>
            <p:cNvPr id="49" name="Oval 48"/>
            <p:cNvSpPr/>
            <p:nvPr/>
          </p:nvSpPr>
          <p:spPr>
            <a:xfrm>
              <a:off x="42362" y="4708508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63016" y="3522525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561428" y="4701310"/>
              <a:ext cx="1405392" cy="14053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97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70498" y="771455"/>
            <a:ext cx="3672274" cy="60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270498" y="5325583"/>
            <a:ext cx="3672274" cy="467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- &lt;Mode&gt;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9" name="Flowchart: Manual Input 38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70560" y="3085545"/>
            <a:ext cx="36087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16560" y="3856993"/>
            <a:ext cx="36087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62562" y="2015822"/>
            <a:ext cx="36087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6504" y="1317296"/>
            <a:ext cx="36087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70561" y="1539007"/>
            <a:ext cx="36087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78486" y="2658474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78485" y="3415191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27440" y="999441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27440" y="4256006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75735" y="1953058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24198" y="2682478"/>
            <a:ext cx="1846619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124197" y="3441564"/>
            <a:ext cx="1846619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294000" y="3233873"/>
            <a:ext cx="1495336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521735" y="1399463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21734" y="3586167"/>
            <a:ext cx="36087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105478" y="3085545"/>
            <a:ext cx="4000890" cy="3601309"/>
            <a:chOff x="459214" y="4123610"/>
            <a:chExt cx="3037782" cy="2734390"/>
          </a:xfrm>
        </p:grpSpPr>
        <p:sp>
          <p:nvSpPr>
            <p:cNvPr id="2" name="Oval 1"/>
            <p:cNvSpPr/>
            <p:nvPr/>
          </p:nvSpPr>
          <p:spPr>
            <a:xfrm>
              <a:off x="459214" y="4940804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388520" y="4123610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9812" y="5693342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332338" y="4897067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225" y="3128122"/>
            <a:ext cx="4000890" cy="3601309"/>
            <a:chOff x="459214" y="4123610"/>
            <a:chExt cx="3037782" cy="2734390"/>
          </a:xfrm>
        </p:grpSpPr>
        <p:sp>
          <p:nvSpPr>
            <p:cNvPr id="51" name="Oval 50"/>
            <p:cNvSpPr/>
            <p:nvPr/>
          </p:nvSpPr>
          <p:spPr>
            <a:xfrm>
              <a:off x="459214" y="4940804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388520" y="4123610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409812" y="5693342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32338" y="4897067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17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6060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9528" y="3323498"/>
            <a:ext cx="10732957" cy="1930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93692" y="1059356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457932" y="1074031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23849" y="18350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85416" y="1074558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457932" y="1834483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57932" y="26096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92537" y="2594935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00784" y="26096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93692" y="3517353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457932" y="3532028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3849" y="42930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85416" y="3532555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457932" y="429248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57932" y="50676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92537" y="5052932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00784" y="50676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6060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9528" y="3323498"/>
            <a:ext cx="10732957" cy="1930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841464" y="105935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833356" y="107080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0002" y="1664604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36531" y="1071219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833356" y="164920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833356" y="220906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56484" y="225757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00785" y="226902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833356" y="278051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20548" y="275466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60850" y="279418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464" y="349164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33356" y="350309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40002" y="409688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36531" y="3503503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33356" y="4081486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33356" y="464135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56484" y="468986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00785" y="470131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33356" y="5212795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920548" y="518695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60850" y="522647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33938" y="771456"/>
            <a:ext cx="5299142" cy="5266500"/>
            <a:chOff x="3270355" y="771455"/>
            <a:chExt cx="5708239" cy="5673077"/>
          </a:xfrm>
        </p:grpSpPr>
        <p:sp>
          <p:nvSpPr>
            <p:cNvPr id="4" name="Rectangle 3"/>
            <p:cNvSpPr/>
            <p:nvPr/>
          </p:nvSpPr>
          <p:spPr>
            <a:xfrm>
              <a:off x="3270355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70355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0355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77103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7103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77103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3851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3851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83851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27020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7019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48877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0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3939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33939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33939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6894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6894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6894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39849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39849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39849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7020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27019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877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33939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86894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39849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84285" y="761163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84285" y="2096497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84285" y="3442123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84285" y="4776267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3363" y="1243522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8678" y="1990339"/>
            <a:ext cx="10852675" cy="14446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62627" y="1421002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64" y="3688942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152041" y="1797759"/>
            <a:ext cx="1795589" cy="1795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47271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89951" y="2099070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90152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90883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451262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95162" y="3475716"/>
            <a:ext cx="3659744" cy="3342647"/>
            <a:chOff x="4653597" y="4023225"/>
            <a:chExt cx="2660794" cy="2660794"/>
          </a:xfrm>
        </p:grpSpPr>
        <p:sp>
          <p:nvSpPr>
            <p:cNvPr id="32" name="Oval 31"/>
            <p:cNvSpPr/>
            <p:nvPr/>
          </p:nvSpPr>
          <p:spPr>
            <a:xfrm>
              <a:off x="4653597" y="4023225"/>
              <a:ext cx="2660794" cy="26607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064198" y="4433827"/>
              <a:ext cx="1839592" cy="18395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2" idx="0"/>
            </p:cNvCxnSpPr>
            <p:nvPr/>
          </p:nvCxnSpPr>
          <p:spPr>
            <a:xfrm>
              <a:off x="5983994" y="4023225"/>
              <a:ext cx="0" cy="2660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6"/>
            <a:endCxn id="26" idx="6"/>
          </p:cNvCxnSpPr>
          <p:nvPr/>
        </p:nvCxnSpPr>
        <p:spPr>
          <a:xfrm flipH="1" flipV="1">
            <a:off x="8404204" y="3747241"/>
            <a:ext cx="659849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" idx="2"/>
          </p:cNvCxnSpPr>
          <p:nvPr/>
        </p:nvCxnSpPr>
        <p:spPr>
          <a:xfrm flipH="1">
            <a:off x="3102964" y="3747241"/>
            <a:ext cx="659850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2" name="Block Arc 21"/>
          <p:cNvSpPr/>
          <p:nvPr/>
        </p:nvSpPr>
        <p:spPr>
          <a:xfrm>
            <a:off x="4812064" y="2220087"/>
            <a:ext cx="3020519" cy="3020519"/>
          </a:xfrm>
          <a:prstGeom prst="blockArc">
            <a:avLst>
              <a:gd name="adj1" fmla="val 16141596"/>
              <a:gd name="adj2" fmla="val 48170"/>
              <a:gd name="adj3" fmla="val 145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/>
          <p:cNvSpPr/>
          <p:nvPr/>
        </p:nvSpPr>
        <p:spPr>
          <a:xfrm rot="10800000">
            <a:off x="4151608" y="1845529"/>
            <a:ext cx="3812941" cy="3812941"/>
          </a:xfrm>
          <a:prstGeom prst="blockArc">
            <a:avLst>
              <a:gd name="adj1" fmla="val 16141596"/>
              <a:gd name="adj2" fmla="val 21538491"/>
              <a:gd name="adj3" fmla="val 118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9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3139" y="2248525"/>
            <a:ext cx="569626" cy="3597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514253" y="2248525"/>
            <a:ext cx="599607" cy="3597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3514253" y="5004401"/>
            <a:ext cx="5138512" cy="359764"/>
            <a:chOff x="3666653" y="2400925"/>
            <a:chExt cx="5138512" cy="359764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235539" y="2400925"/>
              <a:ext cx="569626" cy="35976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666653" y="2400925"/>
              <a:ext cx="599607" cy="35976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3" name="Block Arc 32"/>
          <p:cNvSpPr/>
          <p:nvPr/>
        </p:nvSpPr>
        <p:spPr>
          <a:xfrm rot="14467201">
            <a:off x="4151608" y="1845529"/>
            <a:ext cx="3812941" cy="3812941"/>
          </a:xfrm>
          <a:prstGeom prst="blockArc">
            <a:avLst>
              <a:gd name="adj1" fmla="val 16141596"/>
              <a:gd name="adj2" fmla="val 19598687"/>
              <a:gd name="adj3" fmla="val 114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623651">
            <a:off x="3959414" y="2307757"/>
            <a:ext cx="3812941" cy="3812941"/>
          </a:xfrm>
          <a:prstGeom prst="blockArc">
            <a:avLst>
              <a:gd name="adj1" fmla="val 16141596"/>
              <a:gd name="adj2" fmla="val 18672332"/>
              <a:gd name="adj3" fmla="val 106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6927" y="4375051"/>
            <a:ext cx="7026813" cy="879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screen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6"/>
            <a:endCxn id="26" idx="6"/>
          </p:cNvCxnSpPr>
          <p:nvPr/>
        </p:nvCxnSpPr>
        <p:spPr>
          <a:xfrm flipH="1" flipV="1">
            <a:off x="8404204" y="3747241"/>
            <a:ext cx="659849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" idx="2"/>
          </p:cNvCxnSpPr>
          <p:nvPr/>
        </p:nvCxnSpPr>
        <p:spPr>
          <a:xfrm flipH="1">
            <a:off x="3102964" y="3747241"/>
            <a:ext cx="659850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cxnSp>
        <p:nvCxnSpPr>
          <p:cNvPr id="22" name="Straight Connector 21"/>
          <p:cNvCxnSpPr>
            <a:stCxn id="26" idx="1"/>
            <a:endCxn id="2" idx="1"/>
          </p:cNvCxnSpPr>
          <p:nvPr/>
        </p:nvCxnSpPr>
        <p:spPr>
          <a:xfrm flipH="1" flipV="1">
            <a:off x="3975945" y="1644436"/>
            <a:ext cx="466585" cy="4618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7"/>
            <a:endCxn id="2" idx="7"/>
          </p:cNvCxnSpPr>
          <p:nvPr/>
        </p:nvCxnSpPr>
        <p:spPr>
          <a:xfrm flipV="1">
            <a:off x="7724488" y="1644436"/>
            <a:ext cx="466584" cy="4618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" idx="5"/>
          </p:cNvCxnSpPr>
          <p:nvPr/>
        </p:nvCxnSpPr>
        <p:spPr>
          <a:xfrm>
            <a:off x="7724488" y="5388220"/>
            <a:ext cx="466584" cy="471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" idx="3"/>
          </p:cNvCxnSpPr>
          <p:nvPr/>
        </p:nvCxnSpPr>
        <p:spPr>
          <a:xfrm flipH="1">
            <a:off x="3975945" y="5388220"/>
            <a:ext cx="466585" cy="471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Block Arc 32"/>
          <p:cNvSpPr/>
          <p:nvPr/>
        </p:nvSpPr>
        <p:spPr>
          <a:xfrm rot="16582631">
            <a:off x="4151608" y="1845529"/>
            <a:ext cx="3812941" cy="3812941"/>
          </a:xfrm>
          <a:prstGeom prst="blockArc">
            <a:avLst>
              <a:gd name="adj1" fmla="val 16141596"/>
              <a:gd name="adj2" fmla="val 18373094"/>
              <a:gd name="adj3" fmla="val 108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2776528">
            <a:off x="4139320" y="1783108"/>
            <a:ext cx="4080743" cy="4032500"/>
          </a:xfrm>
          <a:prstGeom prst="blockArc">
            <a:avLst>
              <a:gd name="adj1" fmla="val 16141596"/>
              <a:gd name="adj2" fmla="val 18669469"/>
              <a:gd name="adj3" fmla="val 99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rot="8082801">
            <a:off x="4692197" y="2522912"/>
            <a:ext cx="2492238" cy="2492240"/>
          </a:xfrm>
          <a:prstGeom prst="blockArc">
            <a:avLst>
              <a:gd name="adj1" fmla="val 16141596"/>
              <a:gd name="adj2" fmla="val 18373094"/>
              <a:gd name="adj3" fmla="val 108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30171" y="5326519"/>
            <a:ext cx="4752928" cy="1531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30171" y="845508"/>
            <a:ext cx="4752928" cy="448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0602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58721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05725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5479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15478" y="3085545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60601" y="3856993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05725" y="2015822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371240" y="1317296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15478" y="1539007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7246" y="1073275"/>
            <a:ext cx="3702570" cy="4298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76931" y="1486325"/>
            <a:ext cx="2694309" cy="5825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64412" y="243669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64412" y="327527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64412" y="411855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70498" y="771455"/>
            <a:ext cx="3672274" cy="60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70498" y="5325583"/>
            <a:ext cx="3672274" cy="467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413672" y="3085545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8434" y="3856993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83195" y="2015822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3712" y="1317296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13672" y="1539007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9558" y="2682478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29557" y="3441564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8434" y="3233873"/>
            <a:ext cx="1487178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-1" y="-1"/>
            <a:ext cx="12192000" cy="6852583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544733" y="627904"/>
            <a:ext cx="5037316" cy="734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94778" y="358511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094778" y="442369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94778" y="526697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094778" y="1572021"/>
            <a:ext cx="3855435" cy="16948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684628" y="6255657"/>
            <a:ext cx="4507371" cy="5969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</a:t>
            </a:r>
            <a:r>
              <a:rPr lang="en-US" dirty="0" smtClean="0"/>
              <a:t>&gt;, &lt;</a:t>
            </a:r>
            <a:r>
              <a:rPr lang="en-US" dirty="0" smtClean="0"/>
              <a:t>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70498" y="771455"/>
            <a:ext cx="3672274" cy="60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70498" y="5325583"/>
            <a:ext cx="3672274" cy="467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413672" y="3085545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8434" y="3856993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83195" y="2015822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3712" y="1317296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13672" y="1539007"/>
            <a:ext cx="715885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9558" y="2682478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29557" y="3441564"/>
            <a:ext cx="1836544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8434" y="3233873"/>
            <a:ext cx="1487178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-1" y="-1"/>
            <a:ext cx="12192000" cy="6852583"/>
          </a:xfrm>
          <a:prstGeom prst="rect">
            <a:avLst/>
          </a:prstGeom>
          <a:solidFill>
            <a:schemeClr val="lt1">
              <a:alpha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544733" y="627904"/>
            <a:ext cx="5037316" cy="734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94778" y="358511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 Song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094778" y="442369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New Song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94778" y="5266975"/>
            <a:ext cx="3855435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094778" y="1572021"/>
            <a:ext cx="3855435" cy="16948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4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27675" y="1224756"/>
            <a:ext cx="7024733" cy="5060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90767" y="1444061"/>
            <a:ext cx="2190612" cy="859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&lt;Grade&gt;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81902" y="1431430"/>
            <a:ext cx="3557954" cy="872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&lt;Passed/Failed&gt;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81901" y="3012575"/>
            <a:ext cx="3557954" cy="1463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 Chart&gt;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81901" y="5368101"/>
            <a:ext cx="6299477" cy="62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 progression chart&gt;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81901" y="2545881"/>
            <a:ext cx="3557955" cy="466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Score: &lt;# Score&gt;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405755" y="2544193"/>
            <a:ext cx="2190612" cy="2583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&lt;Results artwork&gt;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81901" y="4483765"/>
            <a:ext cx="3557955" cy="677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&lt;Difficulty&gt; [X]</a:t>
            </a:r>
            <a:br>
              <a:rPr lang="en-US" sz="1600" dirty="0" smtClean="0"/>
            </a:br>
            <a:r>
              <a:rPr lang="en-US" sz="1600" dirty="0" smtClean="0"/>
              <a:t>&lt;Notes Modifiers&gt;, &lt;</a:t>
            </a:r>
            <a:r>
              <a:rPr lang="en-US" sz="1600" dirty="0" err="1" smtClean="0"/>
              <a:t>Hitbox</a:t>
            </a:r>
            <a:r>
              <a:rPr lang="en-US" sz="1600" dirty="0" smtClean="0"/>
              <a:t> modifiers&gt;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321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Online matchups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System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68459" y="287362"/>
            <a:ext cx="1813809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68459" y="287362"/>
            <a:ext cx="1813809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35901" y="296131"/>
            <a:ext cx="7135318" cy="60384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web browser with sign in page,</a:t>
            </a:r>
            <a:br>
              <a:rPr lang="en-US" dirty="0" smtClean="0"/>
            </a:br>
            <a:r>
              <a:rPr lang="en-US" dirty="0" smtClean="0"/>
              <a:t>then display the News/Updates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6608" y="272372"/>
            <a:ext cx="567078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8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4496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4931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Technika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5364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65798" y="2335914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496" y="5353992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</a:t>
            </a:r>
            <a:r>
              <a:rPr lang="en-US" dirty="0" smtClean="0"/>
              <a:t>play style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5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4496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Button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4931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Button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5364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Button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65798" y="2335914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496" y="5353992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</a:t>
            </a:r>
            <a:r>
              <a:rPr lang="en-US" dirty="0" smtClean="0"/>
              <a:t>challenge level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</a:t>
            </a:r>
            <a:r>
              <a:rPr lang="en-US" dirty="0" smtClean="0"/>
              <a:t>&lt;Mode&gt;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769446" y="1479612"/>
            <a:ext cx="1827372" cy="1860141"/>
            <a:chOff x="4189231" y="2052293"/>
            <a:chExt cx="1827372" cy="1860141"/>
          </a:xfrm>
        </p:grpSpPr>
        <p:sp>
          <p:nvSpPr>
            <p:cNvPr id="17" name="Rectangle 1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3898" y="3532196"/>
            <a:ext cx="1827372" cy="1860141"/>
            <a:chOff x="4189231" y="2052293"/>
            <a:chExt cx="1827372" cy="1860141"/>
          </a:xfrm>
        </p:grpSpPr>
        <p:sp>
          <p:nvSpPr>
            <p:cNvPr id="22" name="Rectangle 21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64890" y="1479612"/>
            <a:ext cx="1827372" cy="1860141"/>
            <a:chOff x="4189231" y="2052293"/>
            <a:chExt cx="1827372" cy="1860141"/>
          </a:xfrm>
        </p:grpSpPr>
        <p:sp>
          <p:nvSpPr>
            <p:cNvPr id="27" name="Rectangle 2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59342" y="3532196"/>
            <a:ext cx="1827372" cy="1860141"/>
            <a:chOff x="4189231" y="2052293"/>
            <a:chExt cx="1827372" cy="1860141"/>
          </a:xfrm>
        </p:grpSpPr>
        <p:sp>
          <p:nvSpPr>
            <p:cNvPr id="32" name="Rectangle 31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60334" y="1479612"/>
            <a:ext cx="1827372" cy="1860141"/>
            <a:chOff x="4189231" y="2052293"/>
            <a:chExt cx="1827372" cy="1860141"/>
          </a:xfrm>
        </p:grpSpPr>
        <p:sp>
          <p:nvSpPr>
            <p:cNvPr id="37" name="Rectangle 3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54786" y="3532196"/>
            <a:ext cx="1827372" cy="1860141"/>
            <a:chOff x="4189231" y="2052293"/>
            <a:chExt cx="1827372" cy="1860141"/>
          </a:xfrm>
        </p:grpSpPr>
        <p:sp>
          <p:nvSpPr>
            <p:cNvPr id="43" name="Rectangle 42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766874" y="1458176"/>
            <a:ext cx="1827372" cy="1860141"/>
            <a:chOff x="4189231" y="2052293"/>
            <a:chExt cx="1827372" cy="1860141"/>
          </a:xfrm>
        </p:grpSpPr>
        <p:sp>
          <p:nvSpPr>
            <p:cNvPr id="49" name="Rectangle 48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761326" y="3510760"/>
            <a:ext cx="1827372" cy="1860141"/>
            <a:chOff x="4189231" y="2052293"/>
            <a:chExt cx="1827372" cy="1860141"/>
          </a:xfrm>
        </p:grpSpPr>
        <p:sp>
          <p:nvSpPr>
            <p:cNvPr id="54" name="Rectangle 53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</a:t>
            </a:r>
            <a:r>
              <a:rPr lang="en-US" dirty="0" smtClean="0"/>
              <a:t>&lt;Mode&gt; </a:t>
            </a:r>
            <a:r>
              <a:rPr lang="en-US" dirty="0" smtClean="0"/>
              <a:t>/ &lt;XK&gt;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784109" y="5693778"/>
            <a:ext cx="648174" cy="66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2.0x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511509" y="5765498"/>
            <a:ext cx="1293498" cy="53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Beginner</a:t>
            </a:r>
            <a:br>
              <a:rPr lang="en-US" sz="1400" dirty="0" smtClean="0"/>
            </a:br>
            <a:r>
              <a:rPr lang="en-US" sz="1400" dirty="0" smtClean="0"/>
              <a:t>***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5896021" y="5765498"/>
            <a:ext cx="1293498" cy="53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br>
              <a:rPr lang="en-US" sz="1400" dirty="0" smtClean="0"/>
            </a:br>
            <a:r>
              <a:rPr lang="en-US" sz="1400" dirty="0" smtClean="0"/>
              <a:t>******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280365" y="5765498"/>
            <a:ext cx="1293498" cy="53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</a:t>
            </a:r>
            <a:br>
              <a:rPr lang="en-US" sz="1400" dirty="0" smtClean="0"/>
            </a:br>
            <a:r>
              <a:rPr lang="en-US" sz="1400" dirty="0" smtClean="0"/>
              <a:t>*********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8664709" y="5765497"/>
            <a:ext cx="1293498" cy="53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Challenge</a:t>
            </a:r>
            <a:br>
              <a:rPr lang="en-US" sz="1400" dirty="0" smtClean="0"/>
            </a:br>
            <a:r>
              <a:rPr lang="en-US" sz="1400" dirty="0" smtClean="0"/>
              <a:t>************</a:t>
            </a:r>
            <a:endParaRPr lang="en-US" sz="1400" dirty="0"/>
          </a:p>
        </p:txBody>
      </p:sp>
      <p:sp>
        <p:nvSpPr>
          <p:cNvPr id="74" name="Pentagon 73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5" name="Pentagon 74"/>
          <p:cNvSpPr/>
          <p:nvPr/>
        </p:nvSpPr>
        <p:spPr>
          <a:xfrm rot="16200000">
            <a:off x="6809385" y="5417804"/>
            <a:ext cx="355708" cy="245579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927675" y="1274164"/>
            <a:ext cx="7591225" cy="5011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772560" y="2688261"/>
            <a:ext cx="5356881" cy="63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72560" y="2091419"/>
            <a:ext cx="5356881" cy="5535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7611" y="1412574"/>
            <a:ext cx="3453187" cy="49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Settings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82222" y="2164093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7055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0.5x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575282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1.0x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233509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.5x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91736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2.0x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549963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dirty="0" smtClean="0"/>
              <a:t>.5x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9208190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3.0x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866417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4.0x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0524644" y="2164093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5.0x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280820" y="2799640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02768" y="2777394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Beginner [</a:t>
            </a:r>
            <a:r>
              <a:rPr lang="en-US" sz="1400" dirty="0" smtClean="0"/>
              <a:t>X]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233508" y="2771317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 [X]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558317" y="2771317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 [X]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883126" y="2770164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Challenge [X]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280819" y="3409668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Patterns: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17054" y="3395457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Holds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240651" y="3391983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Slides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102417" y="5582410"/>
            <a:ext cx="5757894" cy="49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572604" y="3391983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Jumps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4280819" y="3994415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879369" y="3378563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Freezes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917054" y="3993734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Visible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280818" y="4558424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Tapboxes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905161" y="4558424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Visible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</a:t>
            </a:r>
            <a:r>
              <a:rPr lang="en-US" dirty="0" smtClean="0"/>
              <a:t>&lt;Mode&gt; </a:t>
            </a:r>
            <a:r>
              <a:rPr lang="en-US" dirty="0" smtClean="0"/>
              <a:t>/ &lt;XK&gt;</a:t>
            </a:r>
            <a:endParaRPr lang="en-US" dirty="0"/>
          </a:p>
        </p:txBody>
      </p:sp>
      <p:sp>
        <p:nvSpPr>
          <p:cNvPr id="47" name="Pentagon 46"/>
          <p:cNvSpPr/>
          <p:nvPr/>
        </p:nvSpPr>
        <p:spPr>
          <a:xfrm rot="5400000">
            <a:off x="6809385" y="5417804"/>
            <a:ext cx="355708" cy="245579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5166</TotalTime>
  <Words>1134</Words>
  <Application>Microsoft Office PowerPoint</Application>
  <PresentationFormat>Widescreen</PresentationFormat>
  <Paragraphs>351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 – Online matchups</vt:lpstr>
      <vt:lpstr>TODO – System settings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Peng</dc:creator>
  <cp:lastModifiedBy>Philip Peng</cp:lastModifiedBy>
  <cp:revision>175</cp:revision>
  <dcterms:created xsi:type="dcterms:W3CDTF">2012-11-08T08:25:39Z</dcterms:created>
  <dcterms:modified xsi:type="dcterms:W3CDTF">2013-01-16T08:50:15Z</dcterms:modified>
</cp:coreProperties>
</file>