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ats" id="{38386309-3E42-4DA2-B7A0-181A54F3038A}">
          <p14:sldIdLst>
            <p14:sldId id="256"/>
            <p14:sldId id="258"/>
            <p14:sldId id="259"/>
            <p14:sldId id="263"/>
            <p14:sldId id="264"/>
            <p14:sldId id="265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5" autoAdjust="0"/>
    <p:restoredTop sz="94660"/>
  </p:normalViewPr>
  <p:slideViewPr>
    <p:cSldViewPr snapToGrid="0">
      <p:cViewPr>
        <p:scale>
          <a:sx n="70" d="100"/>
          <a:sy n="70" d="100"/>
        </p:scale>
        <p:origin x="84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B56C-5345-44FA-9F69-3412BCE6762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7FFA-B7E1-48C9-B54A-1A30B08E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71764" y="2651760"/>
            <a:ext cx="15544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17284" y="3640020"/>
            <a:ext cx="15544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206" y="2651760"/>
            <a:ext cx="15544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2408" y="3640020"/>
            <a:ext cx="15544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916305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96425" y="5916304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11" y="37736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5414" y="374542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63041" y="27432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92250" y="37736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08353" y="374542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85980" y="27432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5916305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96425" y="5916304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11" y="37736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5414" y="374542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63041" y="27432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96760" y="4762174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92250" y="37736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08353" y="374542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85980" y="27432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19699" y="4762174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5916305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96425" y="5916304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56454" y="487136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36985" y="172258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31815" y="473715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536" y="172258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5916305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96425" y="5916304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87274" y="5026716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48021" y="1269706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787274" y="27432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9543" y="5026716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987" y="1307237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069543" y="27432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5916305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96425" y="5916304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56203" y="511702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331712" y="1653317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0820400" y="1094791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93933" y="2990792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-26847" y="1094791"/>
            <a:ext cx="3735294" cy="5393831"/>
            <a:chOff x="8646333" y="1247191"/>
            <a:chExt cx="3698067" cy="5393831"/>
          </a:xfrm>
        </p:grpSpPr>
        <p:sp>
          <p:nvSpPr>
            <p:cNvPr id="13" name="Oval 12"/>
            <p:cNvSpPr/>
            <p:nvPr/>
          </p:nvSpPr>
          <p:spPr>
            <a:xfrm>
              <a:off x="8808603" y="5269422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484112" y="1805717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0972800" y="1247191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646333" y="3143192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916305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96425" y="5916304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4421874"/>
            <a:ext cx="3824600" cy="243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6600" y="4421875"/>
            <a:ext cx="3824600" cy="243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" idx="2"/>
          </p:cNvCxnSpPr>
          <p:nvPr/>
        </p:nvCxnSpPr>
        <p:spPr>
          <a:xfrm>
            <a:off x="1912300" y="4421874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08900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486961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96425" y="3486960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4421874"/>
            <a:ext cx="3824600" cy="243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6600" y="4421875"/>
            <a:ext cx="3824600" cy="243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02617" y="4421874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8724" y="4421874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625560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51667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486961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96425" y="3486960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681600" y="1143000"/>
            <a:ext cx="6858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62866" y="191069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06" y="191068"/>
            <a:ext cx="2041482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4421874"/>
            <a:ext cx="3824600" cy="243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6600" y="4421875"/>
            <a:ext cx="3824600" cy="243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" idx="2"/>
          </p:cNvCxnSpPr>
          <p:nvPr/>
        </p:nvCxnSpPr>
        <p:spPr>
          <a:xfrm>
            <a:off x="1912300" y="4421874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08900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5583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42623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69479" y="4421875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293813" y="4421874"/>
            <a:ext cx="0" cy="24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27517" y="191068"/>
            <a:ext cx="7166165" cy="75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486961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96425" y="3486960"/>
            <a:ext cx="2895575" cy="941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3673" y="303065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3673" y="4018915"/>
            <a:ext cx="2900979" cy="796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Peng</dc:creator>
  <cp:lastModifiedBy>Philip Peng</cp:lastModifiedBy>
  <cp:revision>8</cp:revision>
  <dcterms:created xsi:type="dcterms:W3CDTF">2012-12-12T22:56:00Z</dcterms:created>
  <dcterms:modified xsi:type="dcterms:W3CDTF">2012-12-13T00:20:08Z</dcterms:modified>
</cp:coreProperties>
</file>