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sldIdLst>
    <p:sldId id="391" r:id="rId4"/>
    <p:sldId id="451" r:id="rId5"/>
    <p:sldId id="442" r:id="rId7"/>
    <p:sldId id="445" r:id="rId8"/>
    <p:sldId id="452" r:id="rId9"/>
    <p:sldId id="447" r:id="rId10"/>
    <p:sldId id="448" r:id="rId11"/>
    <p:sldId id="449" r:id="rId12"/>
    <p:sldId id="45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112fc0e-5edd-4dfd-b01e-9784f0051dbc}">
          <p14:sldIdLst>
            <p14:sldId id="391"/>
            <p14:sldId id="451"/>
            <p14:sldId id="442"/>
            <p14:sldId id="445"/>
            <p14:sldId id="452"/>
            <p14:sldId id="447"/>
            <p14:sldId id="448"/>
            <p14:sldId id="449"/>
          </p14:sldIdLst>
        </p14:section>
        <p14:section name="无标题节" id="{a68c099c-9dd6-40d2-99df-ebb460c36320}">
          <p14:sldIdLst>
            <p14:sldId id="4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084"/>
    <a:srgbClr val="1F5ADF"/>
    <a:srgbClr val="8CAACB"/>
    <a:srgbClr val="83A3C7"/>
    <a:srgbClr val="E1CC95"/>
    <a:srgbClr val="EFD463"/>
    <a:srgbClr val="8299BC"/>
    <a:srgbClr val="D76743"/>
    <a:srgbClr val="EAE168"/>
    <a:srgbClr val="DCD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7" autoAdjust="0"/>
    <p:restoredTop sz="89692" autoAdjust="0"/>
  </p:normalViewPr>
  <p:slideViewPr>
    <p:cSldViewPr snapToGrid="0">
      <p:cViewPr>
        <p:scale>
          <a:sx n="66" d="100"/>
          <a:sy n="66" d="100"/>
        </p:scale>
        <p:origin x="175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4"/>
          <p:cNvSpPr txBox="1"/>
          <p:nvPr userDrawn="1"/>
        </p:nvSpPr>
        <p:spPr>
          <a:xfrm>
            <a:off x="1777075" y="666226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99656" y="498764"/>
            <a:ext cx="243320" cy="873028"/>
            <a:chOff x="699655" y="498763"/>
            <a:chExt cx="408709" cy="1466441"/>
          </a:xfrm>
          <a:solidFill>
            <a:srgbClr val="1F5ADF"/>
          </a:solidFill>
        </p:grpSpPr>
        <p:sp>
          <p:nvSpPr>
            <p:cNvPr id="3" name="椭圆 2"/>
            <p:cNvSpPr/>
            <p:nvPr/>
          </p:nvSpPr>
          <p:spPr>
            <a:xfrm>
              <a:off x="706582" y="498763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99655" y="103109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06582" y="1563422"/>
              <a:ext cx="401782" cy="4017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圆: 空心 17"/>
          <p:cNvSpPr/>
          <p:nvPr/>
        </p:nvSpPr>
        <p:spPr>
          <a:xfrm rot="4945884">
            <a:off x="-505692" y="5742709"/>
            <a:ext cx="1614055" cy="1614055"/>
          </a:xfrm>
          <a:prstGeom prst="donut">
            <a:avLst>
              <a:gd name="adj" fmla="val 22042"/>
            </a:avLst>
          </a:prstGeom>
          <a:solidFill>
            <a:srgbClr val="154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60608" y="5460365"/>
            <a:ext cx="7640348" cy="2177765"/>
          </a:xfrm>
          <a:custGeom>
            <a:avLst/>
            <a:gdLst>
              <a:gd name="connsiteX0" fmla="*/ 0 w 8562110"/>
              <a:gd name="connsiteY0" fmla="*/ 2646219 h 5292437"/>
              <a:gd name="connsiteX1" fmla="*/ 4281055 w 8562110"/>
              <a:gd name="connsiteY1" fmla="*/ 0 h 5292437"/>
              <a:gd name="connsiteX2" fmla="*/ 8562110 w 8562110"/>
              <a:gd name="connsiteY2" fmla="*/ 2646219 h 5292437"/>
              <a:gd name="connsiteX3" fmla="*/ 4281055 w 8562110"/>
              <a:gd name="connsiteY3" fmla="*/ 5292438 h 5292437"/>
              <a:gd name="connsiteX4" fmla="*/ 0 w 8562110"/>
              <a:gd name="connsiteY4" fmla="*/ 2646219 h 5292437"/>
              <a:gd name="connsiteX0-1" fmla="*/ 11024 w 8573134"/>
              <a:gd name="connsiteY0-2" fmla="*/ 3034146 h 5680365"/>
              <a:gd name="connsiteX1-3" fmla="*/ 3446951 w 8573134"/>
              <a:gd name="connsiteY1-4" fmla="*/ 0 h 5680365"/>
              <a:gd name="connsiteX2-5" fmla="*/ 8573134 w 8573134"/>
              <a:gd name="connsiteY2-6" fmla="*/ 3034146 h 5680365"/>
              <a:gd name="connsiteX3-7" fmla="*/ 4292079 w 8573134"/>
              <a:gd name="connsiteY3-8" fmla="*/ 5680365 h 5680365"/>
              <a:gd name="connsiteX4-9" fmla="*/ 11024 w 8573134"/>
              <a:gd name="connsiteY4-10" fmla="*/ 3034146 h 5680365"/>
              <a:gd name="connsiteX0-11" fmla="*/ 4004 w 8566114"/>
              <a:gd name="connsiteY0-12" fmla="*/ 3620658 h 6266877"/>
              <a:gd name="connsiteX1-13" fmla="*/ 3439931 w 8566114"/>
              <a:gd name="connsiteY1-14" fmla="*/ 586512 h 6266877"/>
              <a:gd name="connsiteX2-15" fmla="*/ 8566114 w 8566114"/>
              <a:gd name="connsiteY2-16" fmla="*/ 3620658 h 6266877"/>
              <a:gd name="connsiteX3-17" fmla="*/ 4285059 w 8566114"/>
              <a:gd name="connsiteY3-18" fmla="*/ 6266877 h 6266877"/>
              <a:gd name="connsiteX4-19" fmla="*/ 4004 w 8566114"/>
              <a:gd name="connsiteY4-20" fmla="*/ 3620658 h 6266877"/>
              <a:gd name="connsiteX0-21" fmla="*/ 4004 w 8566114"/>
              <a:gd name="connsiteY0-22" fmla="*/ 3769840 h 6416059"/>
              <a:gd name="connsiteX1-23" fmla="*/ 3439931 w 8566114"/>
              <a:gd name="connsiteY1-24" fmla="*/ 735694 h 6416059"/>
              <a:gd name="connsiteX2-25" fmla="*/ 8566114 w 8566114"/>
              <a:gd name="connsiteY2-26" fmla="*/ 3769840 h 6416059"/>
              <a:gd name="connsiteX3-27" fmla="*/ 4285059 w 8566114"/>
              <a:gd name="connsiteY3-28" fmla="*/ 6416059 h 6416059"/>
              <a:gd name="connsiteX4-29" fmla="*/ 4004 w 8566114"/>
              <a:gd name="connsiteY4-30" fmla="*/ 3769840 h 6416059"/>
              <a:gd name="connsiteX0-31" fmla="*/ 6062 w 7375742"/>
              <a:gd name="connsiteY0-32" fmla="*/ 3034510 h 5680802"/>
              <a:gd name="connsiteX1-33" fmla="*/ 3441989 w 7375742"/>
              <a:gd name="connsiteY1-34" fmla="*/ 364 h 5680802"/>
              <a:gd name="connsiteX2-35" fmla="*/ 7375742 w 7375742"/>
              <a:gd name="connsiteY2-36" fmla="*/ 2957327 h 5680802"/>
              <a:gd name="connsiteX3-37" fmla="*/ 4287117 w 7375742"/>
              <a:gd name="connsiteY3-38" fmla="*/ 5680729 h 5680802"/>
              <a:gd name="connsiteX4-39" fmla="*/ 6062 w 7375742"/>
              <a:gd name="connsiteY4-40" fmla="*/ 3034510 h 5680802"/>
              <a:gd name="connsiteX0-41" fmla="*/ 6062 w 7375742"/>
              <a:gd name="connsiteY0-42" fmla="*/ 4854175 h 7500467"/>
              <a:gd name="connsiteX1-43" fmla="*/ 3441989 w 7375742"/>
              <a:gd name="connsiteY1-44" fmla="*/ 1820029 h 7500467"/>
              <a:gd name="connsiteX2-45" fmla="*/ 7375742 w 7375742"/>
              <a:gd name="connsiteY2-46" fmla="*/ 4776992 h 7500467"/>
              <a:gd name="connsiteX3-47" fmla="*/ 4287117 w 7375742"/>
              <a:gd name="connsiteY3-48" fmla="*/ 7500394 h 7500467"/>
              <a:gd name="connsiteX4-49" fmla="*/ 6062 w 7375742"/>
              <a:gd name="connsiteY4-50" fmla="*/ 4854175 h 7500467"/>
              <a:gd name="connsiteX0-51" fmla="*/ 7332 w 9978677"/>
              <a:gd name="connsiteY0-52" fmla="*/ 4904748 h 7551251"/>
              <a:gd name="connsiteX1-53" fmla="*/ 3443259 w 9978677"/>
              <a:gd name="connsiteY1-54" fmla="*/ 1870602 h 7551251"/>
              <a:gd name="connsiteX2-55" fmla="*/ 9978676 w 9978677"/>
              <a:gd name="connsiteY2-56" fmla="*/ 4750380 h 7551251"/>
              <a:gd name="connsiteX3-57" fmla="*/ 4288387 w 9978677"/>
              <a:gd name="connsiteY3-58" fmla="*/ 7550967 h 7551251"/>
              <a:gd name="connsiteX4-59" fmla="*/ 7332 w 9978677"/>
              <a:gd name="connsiteY4-60" fmla="*/ 4904748 h 7551251"/>
              <a:gd name="connsiteX0-61" fmla="*/ 3284 w 9974629"/>
              <a:gd name="connsiteY0-62" fmla="*/ 5854928 h 8501431"/>
              <a:gd name="connsiteX1-63" fmla="*/ 3439211 w 9974629"/>
              <a:gd name="connsiteY1-64" fmla="*/ 2820782 h 8501431"/>
              <a:gd name="connsiteX2-65" fmla="*/ 9974628 w 9974629"/>
              <a:gd name="connsiteY2-66" fmla="*/ 5700560 h 8501431"/>
              <a:gd name="connsiteX3-67" fmla="*/ 4284339 w 9974629"/>
              <a:gd name="connsiteY3-68" fmla="*/ 8501147 h 8501431"/>
              <a:gd name="connsiteX4-69" fmla="*/ 3284 w 9974629"/>
              <a:gd name="connsiteY4-70" fmla="*/ 5854928 h 8501431"/>
              <a:gd name="connsiteX0-71" fmla="*/ 6638 w 8677152"/>
              <a:gd name="connsiteY0-72" fmla="*/ 5006788 h 7654115"/>
              <a:gd name="connsiteX1-73" fmla="*/ 3442565 w 8677152"/>
              <a:gd name="connsiteY1-74" fmla="*/ 1972642 h 7654115"/>
              <a:gd name="connsiteX2-75" fmla="*/ 8677152 w 8677152"/>
              <a:gd name="connsiteY2-76" fmla="*/ 4698056 h 7654115"/>
              <a:gd name="connsiteX3-77" fmla="*/ 4287693 w 8677152"/>
              <a:gd name="connsiteY3-78" fmla="*/ 7653007 h 7654115"/>
              <a:gd name="connsiteX4-79" fmla="*/ 6638 w 8677152"/>
              <a:gd name="connsiteY4-80" fmla="*/ 5006788 h 7654115"/>
              <a:gd name="connsiteX0-81" fmla="*/ 6638 w 8677152"/>
              <a:gd name="connsiteY0-82" fmla="*/ 6699350 h 9346677"/>
              <a:gd name="connsiteX1-83" fmla="*/ 3442565 w 8677152"/>
              <a:gd name="connsiteY1-84" fmla="*/ 3665204 h 9346677"/>
              <a:gd name="connsiteX2-85" fmla="*/ 8677152 w 8677152"/>
              <a:gd name="connsiteY2-86" fmla="*/ 6390618 h 9346677"/>
              <a:gd name="connsiteX3-87" fmla="*/ 4287693 w 8677152"/>
              <a:gd name="connsiteY3-88" fmla="*/ 9345569 h 9346677"/>
              <a:gd name="connsiteX4-89" fmla="*/ 6638 w 8677152"/>
              <a:gd name="connsiteY4-90" fmla="*/ 6699350 h 9346677"/>
              <a:gd name="connsiteX0-91" fmla="*/ 8516 w 8679030"/>
              <a:gd name="connsiteY0-92" fmla="*/ 7219824 h 9867151"/>
              <a:gd name="connsiteX1-93" fmla="*/ 3444443 w 8679030"/>
              <a:gd name="connsiteY1-94" fmla="*/ 4185678 h 9867151"/>
              <a:gd name="connsiteX2-95" fmla="*/ 8679030 w 8679030"/>
              <a:gd name="connsiteY2-96" fmla="*/ 6911092 h 9867151"/>
              <a:gd name="connsiteX3-97" fmla="*/ 4289571 w 8679030"/>
              <a:gd name="connsiteY3-98" fmla="*/ 9866043 h 9867151"/>
              <a:gd name="connsiteX4-99" fmla="*/ 8516 w 8679030"/>
              <a:gd name="connsiteY4-100" fmla="*/ 7219824 h 9867151"/>
              <a:gd name="connsiteX0-101" fmla="*/ 27997 w 8698511"/>
              <a:gd name="connsiteY0-102" fmla="*/ 6915017 h 9562265"/>
              <a:gd name="connsiteX1-103" fmla="*/ 2938212 w 8698511"/>
              <a:gd name="connsiteY1-104" fmla="*/ 4713498 h 9562265"/>
              <a:gd name="connsiteX2-105" fmla="*/ 8698511 w 8698511"/>
              <a:gd name="connsiteY2-106" fmla="*/ 6606285 h 9562265"/>
              <a:gd name="connsiteX3-107" fmla="*/ 4309052 w 8698511"/>
              <a:gd name="connsiteY3-108" fmla="*/ 9561236 h 9562265"/>
              <a:gd name="connsiteX4-109" fmla="*/ 27997 w 8698511"/>
              <a:gd name="connsiteY4-110" fmla="*/ 6915017 h 9562265"/>
              <a:gd name="connsiteX0-111" fmla="*/ 179234 w 8849748"/>
              <a:gd name="connsiteY0-112" fmla="*/ 6830208 h 9477456"/>
              <a:gd name="connsiteX1-113" fmla="*/ 3089449 w 8849748"/>
              <a:gd name="connsiteY1-114" fmla="*/ 4628689 h 9477456"/>
              <a:gd name="connsiteX2-115" fmla="*/ 8849748 w 8849748"/>
              <a:gd name="connsiteY2-116" fmla="*/ 6521476 h 9477456"/>
              <a:gd name="connsiteX3-117" fmla="*/ 4460289 w 8849748"/>
              <a:gd name="connsiteY3-118" fmla="*/ 9476427 h 9477456"/>
              <a:gd name="connsiteX4-119" fmla="*/ 179234 w 8849748"/>
              <a:gd name="connsiteY4-120" fmla="*/ 6830208 h 9477456"/>
              <a:gd name="connsiteX0-121" fmla="*/ 20495 w 8730437"/>
              <a:gd name="connsiteY0-122" fmla="*/ 6739218 h 9092523"/>
              <a:gd name="connsiteX1-123" fmla="*/ 2970138 w 8730437"/>
              <a:gd name="connsiteY1-124" fmla="*/ 4240330 h 9092523"/>
              <a:gd name="connsiteX2-125" fmla="*/ 8730437 w 8730437"/>
              <a:gd name="connsiteY2-126" fmla="*/ 6133117 h 9092523"/>
              <a:gd name="connsiteX3-127" fmla="*/ 4340978 w 8730437"/>
              <a:gd name="connsiteY3-128" fmla="*/ 9088068 h 9092523"/>
              <a:gd name="connsiteX4-129" fmla="*/ 20495 w 8730437"/>
              <a:gd name="connsiteY4-130" fmla="*/ 6739218 h 9092523"/>
              <a:gd name="connsiteX0-131" fmla="*/ 183534 w 8893476"/>
              <a:gd name="connsiteY0-132" fmla="*/ 6739218 h 9120999"/>
              <a:gd name="connsiteX1-133" fmla="*/ 3133177 w 8893476"/>
              <a:gd name="connsiteY1-134" fmla="*/ 4240330 h 9120999"/>
              <a:gd name="connsiteX2-135" fmla="*/ 8893476 w 8893476"/>
              <a:gd name="connsiteY2-136" fmla="*/ 6133117 h 9120999"/>
              <a:gd name="connsiteX3-137" fmla="*/ 4504017 w 8893476"/>
              <a:gd name="connsiteY3-138" fmla="*/ 9088068 h 9120999"/>
              <a:gd name="connsiteX4-139" fmla="*/ 183534 w 8893476"/>
              <a:gd name="connsiteY4-140" fmla="*/ 6739218 h 9120999"/>
              <a:gd name="connsiteX0-141" fmla="*/ 179703 w 8968502"/>
              <a:gd name="connsiteY0-142" fmla="*/ 7484042 h 9351241"/>
              <a:gd name="connsiteX1-143" fmla="*/ 3208203 w 8968502"/>
              <a:gd name="connsiteY1-144" fmla="*/ 4271475 h 9351241"/>
              <a:gd name="connsiteX2-145" fmla="*/ 8968502 w 8968502"/>
              <a:gd name="connsiteY2-146" fmla="*/ 6164262 h 9351241"/>
              <a:gd name="connsiteX3-147" fmla="*/ 4579043 w 8968502"/>
              <a:gd name="connsiteY3-148" fmla="*/ 9119213 h 9351241"/>
              <a:gd name="connsiteX4-149" fmla="*/ 179703 w 8968502"/>
              <a:gd name="connsiteY4-150" fmla="*/ 7484042 h 9351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968502" h="9351241">
                <a:moveTo>
                  <a:pt x="179703" y="7484042"/>
                </a:moveTo>
                <a:cubicBezTo>
                  <a:pt x="-679624" y="5010833"/>
                  <a:pt x="1743403" y="4491438"/>
                  <a:pt x="3208203" y="4271475"/>
                </a:cubicBezTo>
                <a:cubicBezTo>
                  <a:pt x="4673003" y="4051512"/>
                  <a:pt x="5848603" y="-6368010"/>
                  <a:pt x="8968502" y="6164262"/>
                </a:cubicBezTo>
                <a:cubicBezTo>
                  <a:pt x="8968502" y="7625728"/>
                  <a:pt x="6043843" y="8899250"/>
                  <a:pt x="4579043" y="9119213"/>
                </a:cubicBezTo>
                <a:cubicBezTo>
                  <a:pt x="3114243" y="9339176"/>
                  <a:pt x="1039030" y="9957251"/>
                  <a:pt x="179703" y="7484042"/>
                </a:cubicBezTo>
                <a:close/>
              </a:path>
            </a:pathLst>
          </a:custGeom>
          <a:solidFill>
            <a:srgbClr val="8CA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 rot="13909205">
            <a:off x="8730242" y="-1081909"/>
            <a:ext cx="5515955" cy="4244995"/>
          </a:xfrm>
          <a:custGeom>
            <a:avLst/>
            <a:gdLst>
              <a:gd name="connsiteX0" fmla="*/ 0 w 844321"/>
              <a:gd name="connsiteY0" fmla="*/ 63966 h 844321"/>
              <a:gd name="connsiteX1" fmla="*/ 63966 w 844321"/>
              <a:gd name="connsiteY1" fmla="*/ 0 h 844321"/>
              <a:gd name="connsiteX2" fmla="*/ 780355 w 844321"/>
              <a:gd name="connsiteY2" fmla="*/ 0 h 844321"/>
              <a:gd name="connsiteX3" fmla="*/ 844321 w 844321"/>
              <a:gd name="connsiteY3" fmla="*/ 63966 h 844321"/>
              <a:gd name="connsiteX4" fmla="*/ 844321 w 844321"/>
              <a:gd name="connsiteY4" fmla="*/ 780355 h 844321"/>
              <a:gd name="connsiteX5" fmla="*/ 780355 w 844321"/>
              <a:gd name="connsiteY5" fmla="*/ 844321 h 844321"/>
              <a:gd name="connsiteX6" fmla="*/ 63966 w 844321"/>
              <a:gd name="connsiteY6" fmla="*/ 844321 h 844321"/>
              <a:gd name="connsiteX7" fmla="*/ 0 w 844321"/>
              <a:gd name="connsiteY7" fmla="*/ 780355 h 844321"/>
              <a:gd name="connsiteX8" fmla="*/ 0 w 844321"/>
              <a:gd name="connsiteY8" fmla="*/ 63966 h 844321"/>
              <a:gd name="connsiteX0-1" fmla="*/ 18359 w 844321"/>
              <a:gd name="connsiteY0-2" fmla="*/ 306580 h 844321"/>
              <a:gd name="connsiteX1-3" fmla="*/ 63966 w 844321"/>
              <a:gd name="connsiteY1-4" fmla="*/ 0 h 844321"/>
              <a:gd name="connsiteX2-5" fmla="*/ 780355 w 844321"/>
              <a:gd name="connsiteY2-6" fmla="*/ 0 h 844321"/>
              <a:gd name="connsiteX3-7" fmla="*/ 844321 w 844321"/>
              <a:gd name="connsiteY3-8" fmla="*/ 63966 h 844321"/>
              <a:gd name="connsiteX4-9" fmla="*/ 844321 w 844321"/>
              <a:gd name="connsiteY4-10" fmla="*/ 780355 h 844321"/>
              <a:gd name="connsiteX5-11" fmla="*/ 780355 w 844321"/>
              <a:gd name="connsiteY5-12" fmla="*/ 844321 h 844321"/>
              <a:gd name="connsiteX6-13" fmla="*/ 63966 w 844321"/>
              <a:gd name="connsiteY6-14" fmla="*/ 844321 h 844321"/>
              <a:gd name="connsiteX7-15" fmla="*/ 0 w 844321"/>
              <a:gd name="connsiteY7-16" fmla="*/ 780355 h 844321"/>
              <a:gd name="connsiteX8-17" fmla="*/ 18359 w 844321"/>
              <a:gd name="connsiteY8-18" fmla="*/ 306580 h 844321"/>
              <a:gd name="connsiteX0-19" fmla="*/ 18359 w 844321"/>
              <a:gd name="connsiteY0-20" fmla="*/ 306617 h 844358"/>
              <a:gd name="connsiteX1-21" fmla="*/ 59093 w 844321"/>
              <a:gd name="connsiteY1-22" fmla="*/ 0 h 844358"/>
              <a:gd name="connsiteX2-23" fmla="*/ 780355 w 844321"/>
              <a:gd name="connsiteY2-24" fmla="*/ 37 h 844358"/>
              <a:gd name="connsiteX3-25" fmla="*/ 844321 w 844321"/>
              <a:gd name="connsiteY3-26" fmla="*/ 64003 h 844358"/>
              <a:gd name="connsiteX4-27" fmla="*/ 844321 w 844321"/>
              <a:gd name="connsiteY4-28" fmla="*/ 780392 h 844358"/>
              <a:gd name="connsiteX5-29" fmla="*/ 780355 w 844321"/>
              <a:gd name="connsiteY5-30" fmla="*/ 844358 h 844358"/>
              <a:gd name="connsiteX6-31" fmla="*/ 63966 w 844321"/>
              <a:gd name="connsiteY6-32" fmla="*/ 844358 h 844358"/>
              <a:gd name="connsiteX7-33" fmla="*/ 0 w 844321"/>
              <a:gd name="connsiteY7-34" fmla="*/ 780392 h 844358"/>
              <a:gd name="connsiteX8-35" fmla="*/ 18359 w 844321"/>
              <a:gd name="connsiteY8-36" fmla="*/ 306617 h 844358"/>
              <a:gd name="connsiteX0-37" fmla="*/ 18359 w 844321"/>
              <a:gd name="connsiteY0-38" fmla="*/ 306617 h 844358"/>
              <a:gd name="connsiteX1-39" fmla="*/ 59093 w 844321"/>
              <a:gd name="connsiteY1-40" fmla="*/ 0 h 844358"/>
              <a:gd name="connsiteX2-41" fmla="*/ 780355 w 844321"/>
              <a:gd name="connsiteY2-42" fmla="*/ 37 h 844358"/>
              <a:gd name="connsiteX3-43" fmla="*/ 844321 w 844321"/>
              <a:gd name="connsiteY3-44" fmla="*/ 64003 h 844358"/>
              <a:gd name="connsiteX4-45" fmla="*/ 844321 w 844321"/>
              <a:gd name="connsiteY4-46" fmla="*/ 780392 h 844358"/>
              <a:gd name="connsiteX5-47" fmla="*/ 780355 w 844321"/>
              <a:gd name="connsiteY5-48" fmla="*/ 844358 h 844358"/>
              <a:gd name="connsiteX6-49" fmla="*/ 63966 w 844321"/>
              <a:gd name="connsiteY6-50" fmla="*/ 844358 h 844358"/>
              <a:gd name="connsiteX7-51" fmla="*/ 0 w 844321"/>
              <a:gd name="connsiteY7-52" fmla="*/ 780392 h 844358"/>
              <a:gd name="connsiteX8-53" fmla="*/ 18359 w 844321"/>
              <a:gd name="connsiteY8-54" fmla="*/ 306617 h 844358"/>
              <a:gd name="connsiteX0-55" fmla="*/ 15756 w 844321"/>
              <a:gd name="connsiteY0-56" fmla="*/ 328526 h 844358"/>
              <a:gd name="connsiteX1-57" fmla="*/ 59093 w 844321"/>
              <a:gd name="connsiteY1-58" fmla="*/ 0 h 844358"/>
              <a:gd name="connsiteX2-59" fmla="*/ 780355 w 844321"/>
              <a:gd name="connsiteY2-60" fmla="*/ 37 h 844358"/>
              <a:gd name="connsiteX3-61" fmla="*/ 844321 w 844321"/>
              <a:gd name="connsiteY3-62" fmla="*/ 64003 h 844358"/>
              <a:gd name="connsiteX4-63" fmla="*/ 844321 w 844321"/>
              <a:gd name="connsiteY4-64" fmla="*/ 780392 h 844358"/>
              <a:gd name="connsiteX5-65" fmla="*/ 780355 w 844321"/>
              <a:gd name="connsiteY5-66" fmla="*/ 844358 h 844358"/>
              <a:gd name="connsiteX6-67" fmla="*/ 63966 w 844321"/>
              <a:gd name="connsiteY6-68" fmla="*/ 844358 h 844358"/>
              <a:gd name="connsiteX7-69" fmla="*/ 0 w 844321"/>
              <a:gd name="connsiteY7-70" fmla="*/ 780392 h 844358"/>
              <a:gd name="connsiteX8-71" fmla="*/ 15756 w 844321"/>
              <a:gd name="connsiteY8-72" fmla="*/ 328526 h 844358"/>
              <a:gd name="connsiteX0-73" fmla="*/ 35150 w 863715"/>
              <a:gd name="connsiteY0-74" fmla="*/ 328526 h 844358"/>
              <a:gd name="connsiteX1-75" fmla="*/ 78487 w 863715"/>
              <a:gd name="connsiteY1-76" fmla="*/ 0 h 844358"/>
              <a:gd name="connsiteX2-77" fmla="*/ 799749 w 863715"/>
              <a:gd name="connsiteY2-78" fmla="*/ 37 h 844358"/>
              <a:gd name="connsiteX3-79" fmla="*/ 863715 w 863715"/>
              <a:gd name="connsiteY3-80" fmla="*/ 64003 h 844358"/>
              <a:gd name="connsiteX4-81" fmla="*/ 863715 w 863715"/>
              <a:gd name="connsiteY4-82" fmla="*/ 780392 h 844358"/>
              <a:gd name="connsiteX5-83" fmla="*/ 799749 w 863715"/>
              <a:gd name="connsiteY5-84" fmla="*/ 844358 h 844358"/>
              <a:gd name="connsiteX6-85" fmla="*/ 83360 w 863715"/>
              <a:gd name="connsiteY6-86" fmla="*/ 844358 h 844358"/>
              <a:gd name="connsiteX7-87" fmla="*/ 19394 w 863715"/>
              <a:gd name="connsiteY7-88" fmla="*/ 780392 h 844358"/>
              <a:gd name="connsiteX8-89" fmla="*/ 35150 w 863715"/>
              <a:gd name="connsiteY8-90" fmla="*/ 328526 h 844358"/>
              <a:gd name="connsiteX0-91" fmla="*/ 35150 w 863715"/>
              <a:gd name="connsiteY0-92" fmla="*/ 328526 h 844358"/>
              <a:gd name="connsiteX1-93" fmla="*/ 78487 w 863715"/>
              <a:gd name="connsiteY1-94" fmla="*/ 0 h 844358"/>
              <a:gd name="connsiteX2-95" fmla="*/ 799749 w 863715"/>
              <a:gd name="connsiteY2-96" fmla="*/ 37 h 844358"/>
              <a:gd name="connsiteX3-97" fmla="*/ 863715 w 863715"/>
              <a:gd name="connsiteY3-98" fmla="*/ 64003 h 844358"/>
              <a:gd name="connsiteX4-99" fmla="*/ 863715 w 863715"/>
              <a:gd name="connsiteY4-100" fmla="*/ 780392 h 844358"/>
              <a:gd name="connsiteX5-101" fmla="*/ 799749 w 863715"/>
              <a:gd name="connsiteY5-102" fmla="*/ 844358 h 844358"/>
              <a:gd name="connsiteX6-103" fmla="*/ 83360 w 863715"/>
              <a:gd name="connsiteY6-104" fmla="*/ 844358 h 844358"/>
              <a:gd name="connsiteX7-105" fmla="*/ 19394 w 863715"/>
              <a:gd name="connsiteY7-106" fmla="*/ 780392 h 844358"/>
              <a:gd name="connsiteX8-107" fmla="*/ 35150 w 863715"/>
              <a:gd name="connsiteY8-108" fmla="*/ 328526 h 844358"/>
              <a:gd name="connsiteX0-109" fmla="*/ 35150 w 863715"/>
              <a:gd name="connsiteY0-110" fmla="*/ 328526 h 844358"/>
              <a:gd name="connsiteX1-111" fmla="*/ 78487 w 863715"/>
              <a:gd name="connsiteY1-112" fmla="*/ 0 h 844358"/>
              <a:gd name="connsiteX2-113" fmla="*/ 799749 w 863715"/>
              <a:gd name="connsiteY2-114" fmla="*/ 37 h 844358"/>
              <a:gd name="connsiteX3-115" fmla="*/ 863715 w 863715"/>
              <a:gd name="connsiteY3-116" fmla="*/ 64003 h 844358"/>
              <a:gd name="connsiteX4-117" fmla="*/ 863715 w 863715"/>
              <a:gd name="connsiteY4-118" fmla="*/ 780392 h 844358"/>
              <a:gd name="connsiteX5-119" fmla="*/ 799749 w 863715"/>
              <a:gd name="connsiteY5-120" fmla="*/ 844358 h 844358"/>
              <a:gd name="connsiteX6-121" fmla="*/ 83360 w 863715"/>
              <a:gd name="connsiteY6-122" fmla="*/ 844358 h 844358"/>
              <a:gd name="connsiteX7-123" fmla="*/ 19394 w 863715"/>
              <a:gd name="connsiteY7-124" fmla="*/ 780392 h 844358"/>
              <a:gd name="connsiteX8-125" fmla="*/ 35150 w 863715"/>
              <a:gd name="connsiteY8-126" fmla="*/ 328526 h 844358"/>
              <a:gd name="connsiteX0-127" fmla="*/ 67212 w 895777"/>
              <a:gd name="connsiteY0-128" fmla="*/ 330568 h 846400"/>
              <a:gd name="connsiteX1-129" fmla="*/ 110549 w 895777"/>
              <a:gd name="connsiteY1-130" fmla="*/ 2042 h 846400"/>
              <a:gd name="connsiteX2-131" fmla="*/ 831811 w 895777"/>
              <a:gd name="connsiteY2-132" fmla="*/ 2079 h 846400"/>
              <a:gd name="connsiteX3-133" fmla="*/ 895777 w 895777"/>
              <a:gd name="connsiteY3-134" fmla="*/ 66045 h 846400"/>
              <a:gd name="connsiteX4-135" fmla="*/ 895777 w 895777"/>
              <a:gd name="connsiteY4-136" fmla="*/ 782434 h 846400"/>
              <a:gd name="connsiteX5-137" fmla="*/ 831811 w 895777"/>
              <a:gd name="connsiteY5-138" fmla="*/ 846400 h 846400"/>
              <a:gd name="connsiteX6-139" fmla="*/ 115422 w 895777"/>
              <a:gd name="connsiteY6-140" fmla="*/ 846400 h 846400"/>
              <a:gd name="connsiteX7-141" fmla="*/ 51456 w 895777"/>
              <a:gd name="connsiteY7-142" fmla="*/ 782434 h 846400"/>
              <a:gd name="connsiteX8-143" fmla="*/ 67212 w 895777"/>
              <a:gd name="connsiteY8-144" fmla="*/ 330568 h 846400"/>
              <a:gd name="connsiteX0-145" fmla="*/ 67212 w 895777"/>
              <a:gd name="connsiteY0-146" fmla="*/ 330568 h 846400"/>
              <a:gd name="connsiteX1-147" fmla="*/ 110549 w 895777"/>
              <a:gd name="connsiteY1-148" fmla="*/ 2042 h 846400"/>
              <a:gd name="connsiteX2-149" fmla="*/ 831811 w 895777"/>
              <a:gd name="connsiteY2-150" fmla="*/ 2079 h 846400"/>
              <a:gd name="connsiteX3-151" fmla="*/ 895777 w 895777"/>
              <a:gd name="connsiteY3-152" fmla="*/ 66045 h 846400"/>
              <a:gd name="connsiteX4-153" fmla="*/ 895777 w 895777"/>
              <a:gd name="connsiteY4-154" fmla="*/ 782434 h 846400"/>
              <a:gd name="connsiteX5-155" fmla="*/ 831811 w 895777"/>
              <a:gd name="connsiteY5-156" fmla="*/ 846400 h 846400"/>
              <a:gd name="connsiteX6-157" fmla="*/ 115422 w 895777"/>
              <a:gd name="connsiteY6-158" fmla="*/ 846400 h 846400"/>
              <a:gd name="connsiteX7-159" fmla="*/ 51456 w 895777"/>
              <a:gd name="connsiteY7-160" fmla="*/ 782434 h 846400"/>
              <a:gd name="connsiteX8-161" fmla="*/ 67212 w 895777"/>
              <a:gd name="connsiteY8-162" fmla="*/ 330568 h 846400"/>
              <a:gd name="connsiteX0-163" fmla="*/ 92613 w 885022"/>
              <a:gd name="connsiteY0-164" fmla="*/ 381746 h 846136"/>
              <a:gd name="connsiteX1-165" fmla="*/ 99794 w 885022"/>
              <a:gd name="connsiteY1-166" fmla="*/ 1778 h 846136"/>
              <a:gd name="connsiteX2-167" fmla="*/ 821056 w 885022"/>
              <a:gd name="connsiteY2-168" fmla="*/ 1815 h 846136"/>
              <a:gd name="connsiteX3-169" fmla="*/ 885022 w 885022"/>
              <a:gd name="connsiteY3-170" fmla="*/ 65781 h 846136"/>
              <a:gd name="connsiteX4-171" fmla="*/ 885022 w 885022"/>
              <a:gd name="connsiteY4-172" fmla="*/ 782170 h 846136"/>
              <a:gd name="connsiteX5-173" fmla="*/ 821056 w 885022"/>
              <a:gd name="connsiteY5-174" fmla="*/ 846136 h 846136"/>
              <a:gd name="connsiteX6-175" fmla="*/ 104667 w 885022"/>
              <a:gd name="connsiteY6-176" fmla="*/ 846136 h 846136"/>
              <a:gd name="connsiteX7-177" fmla="*/ 40701 w 885022"/>
              <a:gd name="connsiteY7-178" fmla="*/ 782170 h 846136"/>
              <a:gd name="connsiteX8-179" fmla="*/ 92613 w 885022"/>
              <a:gd name="connsiteY8-180" fmla="*/ 381746 h 846136"/>
              <a:gd name="connsiteX0-181" fmla="*/ 92613 w 885022"/>
              <a:gd name="connsiteY0-182" fmla="*/ 381746 h 846136"/>
              <a:gd name="connsiteX1-183" fmla="*/ 99794 w 885022"/>
              <a:gd name="connsiteY1-184" fmla="*/ 1778 h 846136"/>
              <a:gd name="connsiteX2-185" fmla="*/ 821056 w 885022"/>
              <a:gd name="connsiteY2-186" fmla="*/ 1815 h 846136"/>
              <a:gd name="connsiteX3-187" fmla="*/ 885022 w 885022"/>
              <a:gd name="connsiteY3-188" fmla="*/ 65781 h 846136"/>
              <a:gd name="connsiteX4-189" fmla="*/ 885022 w 885022"/>
              <a:gd name="connsiteY4-190" fmla="*/ 782170 h 846136"/>
              <a:gd name="connsiteX5-191" fmla="*/ 821056 w 885022"/>
              <a:gd name="connsiteY5-192" fmla="*/ 846136 h 846136"/>
              <a:gd name="connsiteX6-193" fmla="*/ 104667 w 885022"/>
              <a:gd name="connsiteY6-194" fmla="*/ 846136 h 846136"/>
              <a:gd name="connsiteX7-195" fmla="*/ 40701 w 885022"/>
              <a:gd name="connsiteY7-196" fmla="*/ 782170 h 846136"/>
              <a:gd name="connsiteX8-197" fmla="*/ 92613 w 885022"/>
              <a:gd name="connsiteY8-198" fmla="*/ 381746 h 846136"/>
              <a:gd name="connsiteX0-199" fmla="*/ 106645 w 899054"/>
              <a:gd name="connsiteY0-200" fmla="*/ 381978 h 846368"/>
              <a:gd name="connsiteX1-201" fmla="*/ 113826 w 899054"/>
              <a:gd name="connsiteY1-202" fmla="*/ 2010 h 846368"/>
              <a:gd name="connsiteX2-203" fmla="*/ 835088 w 899054"/>
              <a:gd name="connsiteY2-204" fmla="*/ 2047 h 846368"/>
              <a:gd name="connsiteX3-205" fmla="*/ 899054 w 899054"/>
              <a:gd name="connsiteY3-206" fmla="*/ 66013 h 846368"/>
              <a:gd name="connsiteX4-207" fmla="*/ 899054 w 899054"/>
              <a:gd name="connsiteY4-208" fmla="*/ 782402 h 846368"/>
              <a:gd name="connsiteX5-209" fmla="*/ 835088 w 899054"/>
              <a:gd name="connsiteY5-210" fmla="*/ 846368 h 846368"/>
              <a:gd name="connsiteX6-211" fmla="*/ 118699 w 899054"/>
              <a:gd name="connsiteY6-212" fmla="*/ 846368 h 846368"/>
              <a:gd name="connsiteX7-213" fmla="*/ 54733 w 899054"/>
              <a:gd name="connsiteY7-214" fmla="*/ 782402 h 846368"/>
              <a:gd name="connsiteX8-215" fmla="*/ 106645 w 899054"/>
              <a:gd name="connsiteY8-216" fmla="*/ 381978 h 846368"/>
              <a:gd name="connsiteX0-217" fmla="*/ 106645 w 899054"/>
              <a:gd name="connsiteY0-218" fmla="*/ 381978 h 846368"/>
              <a:gd name="connsiteX1-219" fmla="*/ 113826 w 899054"/>
              <a:gd name="connsiteY1-220" fmla="*/ 2010 h 846368"/>
              <a:gd name="connsiteX2-221" fmla="*/ 835088 w 899054"/>
              <a:gd name="connsiteY2-222" fmla="*/ 2047 h 846368"/>
              <a:gd name="connsiteX3-223" fmla="*/ 899054 w 899054"/>
              <a:gd name="connsiteY3-224" fmla="*/ 66013 h 846368"/>
              <a:gd name="connsiteX4-225" fmla="*/ 899054 w 899054"/>
              <a:gd name="connsiteY4-226" fmla="*/ 782402 h 846368"/>
              <a:gd name="connsiteX5-227" fmla="*/ 835088 w 899054"/>
              <a:gd name="connsiteY5-228" fmla="*/ 846368 h 846368"/>
              <a:gd name="connsiteX6-229" fmla="*/ 118699 w 899054"/>
              <a:gd name="connsiteY6-230" fmla="*/ 846368 h 846368"/>
              <a:gd name="connsiteX7-231" fmla="*/ 54733 w 899054"/>
              <a:gd name="connsiteY7-232" fmla="*/ 782402 h 846368"/>
              <a:gd name="connsiteX8-233" fmla="*/ 106645 w 899054"/>
              <a:gd name="connsiteY8-234" fmla="*/ 381978 h 846368"/>
              <a:gd name="connsiteX0-235" fmla="*/ 106645 w 899054"/>
              <a:gd name="connsiteY0-236" fmla="*/ 381978 h 846368"/>
              <a:gd name="connsiteX1-237" fmla="*/ 113826 w 899054"/>
              <a:gd name="connsiteY1-238" fmla="*/ 2010 h 846368"/>
              <a:gd name="connsiteX2-239" fmla="*/ 835088 w 899054"/>
              <a:gd name="connsiteY2-240" fmla="*/ 2047 h 846368"/>
              <a:gd name="connsiteX3-241" fmla="*/ 899054 w 899054"/>
              <a:gd name="connsiteY3-242" fmla="*/ 66013 h 846368"/>
              <a:gd name="connsiteX4-243" fmla="*/ 899054 w 899054"/>
              <a:gd name="connsiteY4-244" fmla="*/ 782402 h 846368"/>
              <a:gd name="connsiteX5-245" fmla="*/ 835088 w 899054"/>
              <a:gd name="connsiteY5-246" fmla="*/ 846368 h 846368"/>
              <a:gd name="connsiteX6-247" fmla="*/ 118699 w 899054"/>
              <a:gd name="connsiteY6-248" fmla="*/ 846368 h 846368"/>
              <a:gd name="connsiteX7-249" fmla="*/ 327448 w 899054"/>
              <a:gd name="connsiteY7-250" fmla="*/ 484788 h 846368"/>
              <a:gd name="connsiteX8-251" fmla="*/ 106645 w 899054"/>
              <a:gd name="connsiteY8-252" fmla="*/ 381978 h 846368"/>
              <a:gd name="connsiteX0-253" fmla="*/ 106645 w 899054"/>
              <a:gd name="connsiteY0-254" fmla="*/ 381978 h 846368"/>
              <a:gd name="connsiteX1-255" fmla="*/ 113826 w 899054"/>
              <a:gd name="connsiteY1-256" fmla="*/ 2010 h 846368"/>
              <a:gd name="connsiteX2-257" fmla="*/ 835088 w 899054"/>
              <a:gd name="connsiteY2-258" fmla="*/ 2047 h 846368"/>
              <a:gd name="connsiteX3-259" fmla="*/ 899054 w 899054"/>
              <a:gd name="connsiteY3-260" fmla="*/ 66013 h 846368"/>
              <a:gd name="connsiteX4-261" fmla="*/ 899054 w 899054"/>
              <a:gd name="connsiteY4-262" fmla="*/ 782402 h 846368"/>
              <a:gd name="connsiteX5-263" fmla="*/ 835088 w 899054"/>
              <a:gd name="connsiteY5-264" fmla="*/ 846368 h 846368"/>
              <a:gd name="connsiteX6-265" fmla="*/ 118699 w 899054"/>
              <a:gd name="connsiteY6-266" fmla="*/ 846368 h 846368"/>
              <a:gd name="connsiteX7-267" fmla="*/ 327448 w 899054"/>
              <a:gd name="connsiteY7-268" fmla="*/ 484788 h 846368"/>
              <a:gd name="connsiteX8-269" fmla="*/ 106645 w 899054"/>
              <a:gd name="connsiteY8-270" fmla="*/ 381978 h 846368"/>
              <a:gd name="connsiteX0-271" fmla="*/ 106645 w 899054"/>
              <a:gd name="connsiteY0-272" fmla="*/ 381978 h 846368"/>
              <a:gd name="connsiteX1-273" fmla="*/ 113826 w 899054"/>
              <a:gd name="connsiteY1-274" fmla="*/ 2010 h 846368"/>
              <a:gd name="connsiteX2-275" fmla="*/ 835088 w 899054"/>
              <a:gd name="connsiteY2-276" fmla="*/ 2047 h 846368"/>
              <a:gd name="connsiteX3-277" fmla="*/ 899054 w 899054"/>
              <a:gd name="connsiteY3-278" fmla="*/ 66013 h 846368"/>
              <a:gd name="connsiteX4-279" fmla="*/ 899054 w 899054"/>
              <a:gd name="connsiteY4-280" fmla="*/ 782402 h 846368"/>
              <a:gd name="connsiteX5-281" fmla="*/ 835088 w 899054"/>
              <a:gd name="connsiteY5-282" fmla="*/ 846368 h 846368"/>
              <a:gd name="connsiteX6-283" fmla="*/ 118699 w 899054"/>
              <a:gd name="connsiteY6-284" fmla="*/ 846368 h 846368"/>
              <a:gd name="connsiteX7-285" fmla="*/ 327448 w 899054"/>
              <a:gd name="connsiteY7-286" fmla="*/ 484788 h 846368"/>
              <a:gd name="connsiteX8-287" fmla="*/ 106645 w 899054"/>
              <a:gd name="connsiteY8-288" fmla="*/ 381978 h 846368"/>
              <a:gd name="connsiteX0-289" fmla="*/ 106645 w 899054"/>
              <a:gd name="connsiteY0-290" fmla="*/ 381978 h 846368"/>
              <a:gd name="connsiteX1-291" fmla="*/ 113826 w 899054"/>
              <a:gd name="connsiteY1-292" fmla="*/ 2010 h 846368"/>
              <a:gd name="connsiteX2-293" fmla="*/ 835088 w 899054"/>
              <a:gd name="connsiteY2-294" fmla="*/ 2047 h 846368"/>
              <a:gd name="connsiteX3-295" fmla="*/ 899054 w 899054"/>
              <a:gd name="connsiteY3-296" fmla="*/ 66013 h 846368"/>
              <a:gd name="connsiteX4-297" fmla="*/ 899054 w 899054"/>
              <a:gd name="connsiteY4-298" fmla="*/ 782402 h 846368"/>
              <a:gd name="connsiteX5-299" fmla="*/ 835088 w 899054"/>
              <a:gd name="connsiteY5-300" fmla="*/ 846368 h 846368"/>
              <a:gd name="connsiteX6-301" fmla="*/ 118699 w 899054"/>
              <a:gd name="connsiteY6-302" fmla="*/ 846368 h 846368"/>
              <a:gd name="connsiteX7-303" fmla="*/ 370301 w 899054"/>
              <a:gd name="connsiteY7-304" fmla="*/ 616685 h 846368"/>
              <a:gd name="connsiteX8-305" fmla="*/ 106645 w 899054"/>
              <a:gd name="connsiteY8-306" fmla="*/ 381978 h 846368"/>
              <a:gd name="connsiteX0-307" fmla="*/ 106645 w 899054"/>
              <a:gd name="connsiteY0-308" fmla="*/ 381978 h 854566"/>
              <a:gd name="connsiteX1-309" fmla="*/ 113826 w 899054"/>
              <a:gd name="connsiteY1-310" fmla="*/ 2010 h 854566"/>
              <a:gd name="connsiteX2-311" fmla="*/ 835088 w 899054"/>
              <a:gd name="connsiteY2-312" fmla="*/ 2047 h 854566"/>
              <a:gd name="connsiteX3-313" fmla="*/ 899054 w 899054"/>
              <a:gd name="connsiteY3-314" fmla="*/ 66013 h 854566"/>
              <a:gd name="connsiteX4-315" fmla="*/ 899054 w 899054"/>
              <a:gd name="connsiteY4-316" fmla="*/ 782402 h 854566"/>
              <a:gd name="connsiteX5-317" fmla="*/ 835088 w 899054"/>
              <a:gd name="connsiteY5-318" fmla="*/ 846368 h 854566"/>
              <a:gd name="connsiteX6-319" fmla="*/ 118699 w 899054"/>
              <a:gd name="connsiteY6-320" fmla="*/ 846368 h 854566"/>
              <a:gd name="connsiteX7-321" fmla="*/ 370301 w 899054"/>
              <a:gd name="connsiteY7-322" fmla="*/ 616685 h 854566"/>
              <a:gd name="connsiteX8-323" fmla="*/ 106645 w 899054"/>
              <a:gd name="connsiteY8-324" fmla="*/ 381978 h 854566"/>
              <a:gd name="connsiteX0-325" fmla="*/ 106645 w 899054"/>
              <a:gd name="connsiteY0-326" fmla="*/ 381978 h 846368"/>
              <a:gd name="connsiteX1-327" fmla="*/ 113826 w 899054"/>
              <a:gd name="connsiteY1-328" fmla="*/ 2010 h 846368"/>
              <a:gd name="connsiteX2-329" fmla="*/ 835088 w 899054"/>
              <a:gd name="connsiteY2-330" fmla="*/ 2047 h 846368"/>
              <a:gd name="connsiteX3-331" fmla="*/ 899054 w 899054"/>
              <a:gd name="connsiteY3-332" fmla="*/ 66013 h 846368"/>
              <a:gd name="connsiteX4-333" fmla="*/ 899054 w 899054"/>
              <a:gd name="connsiteY4-334" fmla="*/ 782402 h 846368"/>
              <a:gd name="connsiteX5-335" fmla="*/ 835088 w 899054"/>
              <a:gd name="connsiteY5-336" fmla="*/ 846368 h 846368"/>
              <a:gd name="connsiteX6-337" fmla="*/ 690474 w 899054"/>
              <a:gd name="connsiteY6-338" fmla="*/ 631434 h 846368"/>
              <a:gd name="connsiteX7-339" fmla="*/ 370301 w 899054"/>
              <a:gd name="connsiteY7-340" fmla="*/ 616685 h 846368"/>
              <a:gd name="connsiteX8-341" fmla="*/ 106645 w 899054"/>
              <a:gd name="connsiteY8-342" fmla="*/ 381978 h 846368"/>
              <a:gd name="connsiteX0-343" fmla="*/ 106645 w 899054"/>
              <a:gd name="connsiteY0-344" fmla="*/ 381978 h 846368"/>
              <a:gd name="connsiteX1-345" fmla="*/ 113826 w 899054"/>
              <a:gd name="connsiteY1-346" fmla="*/ 2010 h 846368"/>
              <a:gd name="connsiteX2-347" fmla="*/ 835088 w 899054"/>
              <a:gd name="connsiteY2-348" fmla="*/ 2047 h 846368"/>
              <a:gd name="connsiteX3-349" fmla="*/ 899054 w 899054"/>
              <a:gd name="connsiteY3-350" fmla="*/ 66013 h 846368"/>
              <a:gd name="connsiteX4-351" fmla="*/ 899054 w 899054"/>
              <a:gd name="connsiteY4-352" fmla="*/ 782402 h 846368"/>
              <a:gd name="connsiteX5-353" fmla="*/ 835088 w 899054"/>
              <a:gd name="connsiteY5-354" fmla="*/ 846368 h 846368"/>
              <a:gd name="connsiteX6-355" fmla="*/ 690474 w 899054"/>
              <a:gd name="connsiteY6-356" fmla="*/ 631434 h 846368"/>
              <a:gd name="connsiteX7-357" fmla="*/ 370301 w 899054"/>
              <a:gd name="connsiteY7-358" fmla="*/ 616685 h 846368"/>
              <a:gd name="connsiteX8-359" fmla="*/ 106645 w 899054"/>
              <a:gd name="connsiteY8-360" fmla="*/ 381978 h 846368"/>
              <a:gd name="connsiteX0-361" fmla="*/ 106645 w 899054"/>
              <a:gd name="connsiteY0-362" fmla="*/ 381978 h 846368"/>
              <a:gd name="connsiteX1-363" fmla="*/ 113826 w 899054"/>
              <a:gd name="connsiteY1-364" fmla="*/ 2010 h 846368"/>
              <a:gd name="connsiteX2-365" fmla="*/ 835088 w 899054"/>
              <a:gd name="connsiteY2-366" fmla="*/ 2047 h 846368"/>
              <a:gd name="connsiteX3-367" fmla="*/ 899054 w 899054"/>
              <a:gd name="connsiteY3-368" fmla="*/ 66013 h 846368"/>
              <a:gd name="connsiteX4-369" fmla="*/ 899054 w 899054"/>
              <a:gd name="connsiteY4-370" fmla="*/ 782402 h 846368"/>
              <a:gd name="connsiteX5-371" fmla="*/ 835088 w 899054"/>
              <a:gd name="connsiteY5-372" fmla="*/ 846368 h 846368"/>
              <a:gd name="connsiteX6-373" fmla="*/ 690474 w 899054"/>
              <a:gd name="connsiteY6-374" fmla="*/ 631434 h 846368"/>
              <a:gd name="connsiteX7-375" fmla="*/ 370301 w 899054"/>
              <a:gd name="connsiteY7-376" fmla="*/ 616685 h 846368"/>
              <a:gd name="connsiteX8-377" fmla="*/ 106645 w 899054"/>
              <a:gd name="connsiteY8-378" fmla="*/ 381978 h 846368"/>
              <a:gd name="connsiteX0-379" fmla="*/ 106645 w 899054"/>
              <a:gd name="connsiteY0-380" fmla="*/ 381978 h 846368"/>
              <a:gd name="connsiteX1-381" fmla="*/ 113826 w 899054"/>
              <a:gd name="connsiteY1-382" fmla="*/ 2010 h 846368"/>
              <a:gd name="connsiteX2-383" fmla="*/ 835088 w 899054"/>
              <a:gd name="connsiteY2-384" fmla="*/ 2047 h 846368"/>
              <a:gd name="connsiteX3-385" fmla="*/ 899054 w 899054"/>
              <a:gd name="connsiteY3-386" fmla="*/ 66013 h 846368"/>
              <a:gd name="connsiteX4-387" fmla="*/ 899054 w 899054"/>
              <a:gd name="connsiteY4-388" fmla="*/ 782402 h 846368"/>
              <a:gd name="connsiteX5-389" fmla="*/ 835088 w 899054"/>
              <a:gd name="connsiteY5-390" fmla="*/ 846368 h 846368"/>
              <a:gd name="connsiteX6-391" fmla="*/ 690474 w 899054"/>
              <a:gd name="connsiteY6-392" fmla="*/ 631434 h 846368"/>
              <a:gd name="connsiteX7-393" fmla="*/ 370301 w 899054"/>
              <a:gd name="connsiteY7-394" fmla="*/ 616685 h 846368"/>
              <a:gd name="connsiteX8-395" fmla="*/ 106645 w 899054"/>
              <a:gd name="connsiteY8-396" fmla="*/ 381978 h 846368"/>
              <a:gd name="connsiteX0-397" fmla="*/ 106645 w 899054"/>
              <a:gd name="connsiteY0-398" fmla="*/ 381978 h 785928"/>
              <a:gd name="connsiteX1-399" fmla="*/ 113826 w 899054"/>
              <a:gd name="connsiteY1-400" fmla="*/ 2010 h 785928"/>
              <a:gd name="connsiteX2-401" fmla="*/ 835088 w 899054"/>
              <a:gd name="connsiteY2-402" fmla="*/ 2047 h 785928"/>
              <a:gd name="connsiteX3-403" fmla="*/ 899054 w 899054"/>
              <a:gd name="connsiteY3-404" fmla="*/ 66013 h 785928"/>
              <a:gd name="connsiteX4-405" fmla="*/ 899054 w 899054"/>
              <a:gd name="connsiteY4-406" fmla="*/ 782402 h 785928"/>
              <a:gd name="connsiteX5-407" fmla="*/ 844455 w 899054"/>
              <a:gd name="connsiteY5-408" fmla="*/ 575988 h 785928"/>
              <a:gd name="connsiteX6-409" fmla="*/ 690474 w 899054"/>
              <a:gd name="connsiteY6-410" fmla="*/ 631434 h 785928"/>
              <a:gd name="connsiteX7-411" fmla="*/ 370301 w 899054"/>
              <a:gd name="connsiteY7-412" fmla="*/ 616685 h 785928"/>
              <a:gd name="connsiteX8-413" fmla="*/ 106645 w 899054"/>
              <a:gd name="connsiteY8-414" fmla="*/ 381978 h 785928"/>
              <a:gd name="connsiteX0-415" fmla="*/ 106645 w 899054"/>
              <a:gd name="connsiteY0-416" fmla="*/ 381978 h 762979"/>
              <a:gd name="connsiteX1-417" fmla="*/ 113826 w 899054"/>
              <a:gd name="connsiteY1-418" fmla="*/ 2010 h 762979"/>
              <a:gd name="connsiteX2-419" fmla="*/ 835088 w 899054"/>
              <a:gd name="connsiteY2-420" fmla="*/ 2047 h 762979"/>
              <a:gd name="connsiteX3-421" fmla="*/ 899054 w 899054"/>
              <a:gd name="connsiteY3-422" fmla="*/ 66013 h 762979"/>
              <a:gd name="connsiteX4-423" fmla="*/ 751745 w 899054"/>
              <a:gd name="connsiteY4-424" fmla="*/ 289108 h 762979"/>
              <a:gd name="connsiteX5-425" fmla="*/ 844455 w 899054"/>
              <a:gd name="connsiteY5-426" fmla="*/ 575988 h 762979"/>
              <a:gd name="connsiteX6-427" fmla="*/ 690474 w 899054"/>
              <a:gd name="connsiteY6-428" fmla="*/ 631434 h 762979"/>
              <a:gd name="connsiteX7-429" fmla="*/ 370301 w 899054"/>
              <a:gd name="connsiteY7-430" fmla="*/ 616685 h 762979"/>
              <a:gd name="connsiteX8-431" fmla="*/ 106645 w 899054"/>
              <a:gd name="connsiteY8-432" fmla="*/ 381978 h 762979"/>
              <a:gd name="connsiteX0-433" fmla="*/ 106645 w 899054"/>
              <a:gd name="connsiteY0-434" fmla="*/ 381978 h 762979"/>
              <a:gd name="connsiteX1-435" fmla="*/ 113826 w 899054"/>
              <a:gd name="connsiteY1-436" fmla="*/ 2010 h 762979"/>
              <a:gd name="connsiteX2-437" fmla="*/ 835088 w 899054"/>
              <a:gd name="connsiteY2-438" fmla="*/ 2047 h 762979"/>
              <a:gd name="connsiteX3-439" fmla="*/ 899054 w 899054"/>
              <a:gd name="connsiteY3-440" fmla="*/ 66013 h 762979"/>
              <a:gd name="connsiteX4-441" fmla="*/ 751745 w 899054"/>
              <a:gd name="connsiteY4-442" fmla="*/ 289108 h 762979"/>
              <a:gd name="connsiteX5-443" fmla="*/ 844455 w 899054"/>
              <a:gd name="connsiteY5-444" fmla="*/ 575988 h 762979"/>
              <a:gd name="connsiteX6-445" fmla="*/ 690474 w 899054"/>
              <a:gd name="connsiteY6-446" fmla="*/ 631434 h 762979"/>
              <a:gd name="connsiteX7-447" fmla="*/ 370301 w 899054"/>
              <a:gd name="connsiteY7-448" fmla="*/ 616685 h 762979"/>
              <a:gd name="connsiteX8-449" fmla="*/ 106645 w 899054"/>
              <a:gd name="connsiteY8-450" fmla="*/ 381978 h 762979"/>
              <a:gd name="connsiteX0-451" fmla="*/ 106645 w 899054"/>
              <a:gd name="connsiteY0-452" fmla="*/ 381978 h 762979"/>
              <a:gd name="connsiteX1-453" fmla="*/ 113826 w 899054"/>
              <a:gd name="connsiteY1-454" fmla="*/ 2010 h 762979"/>
              <a:gd name="connsiteX2-455" fmla="*/ 835088 w 899054"/>
              <a:gd name="connsiteY2-456" fmla="*/ 2047 h 762979"/>
              <a:gd name="connsiteX3-457" fmla="*/ 899054 w 899054"/>
              <a:gd name="connsiteY3-458" fmla="*/ 66013 h 762979"/>
              <a:gd name="connsiteX4-459" fmla="*/ 751745 w 899054"/>
              <a:gd name="connsiteY4-460" fmla="*/ 289108 h 762979"/>
              <a:gd name="connsiteX5-461" fmla="*/ 711178 w 899054"/>
              <a:gd name="connsiteY5-462" fmla="*/ 479950 h 762979"/>
              <a:gd name="connsiteX6-463" fmla="*/ 690474 w 899054"/>
              <a:gd name="connsiteY6-464" fmla="*/ 631434 h 762979"/>
              <a:gd name="connsiteX7-465" fmla="*/ 370301 w 899054"/>
              <a:gd name="connsiteY7-466" fmla="*/ 616685 h 762979"/>
              <a:gd name="connsiteX8-467" fmla="*/ 106645 w 899054"/>
              <a:gd name="connsiteY8-468" fmla="*/ 381978 h 762979"/>
              <a:gd name="connsiteX0-469" fmla="*/ 94974 w 887383"/>
              <a:gd name="connsiteY0-470" fmla="*/ 379932 h 760933"/>
              <a:gd name="connsiteX1-471" fmla="*/ 120078 w 887383"/>
              <a:gd name="connsiteY1-472" fmla="*/ 17693 h 760933"/>
              <a:gd name="connsiteX2-473" fmla="*/ 823417 w 887383"/>
              <a:gd name="connsiteY2-474" fmla="*/ 1 h 760933"/>
              <a:gd name="connsiteX3-475" fmla="*/ 887383 w 887383"/>
              <a:gd name="connsiteY3-476" fmla="*/ 63967 h 760933"/>
              <a:gd name="connsiteX4-477" fmla="*/ 740074 w 887383"/>
              <a:gd name="connsiteY4-478" fmla="*/ 287062 h 760933"/>
              <a:gd name="connsiteX5-479" fmla="*/ 699507 w 887383"/>
              <a:gd name="connsiteY5-480" fmla="*/ 477904 h 760933"/>
              <a:gd name="connsiteX6-481" fmla="*/ 678803 w 887383"/>
              <a:gd name="connsiteY6-482" fmla="*/ 629388 h 760933"/>
              <a:gd name="connsiteX7-483" fmla="*/ 358630 w 887383"/>
              <a:gd name="connsiteY7-484" fmla="*/ 614639 h 760933"/>
              <a:gd name="connsiteX8-485" fmla="*/ 94974 w 887383"/>
              <a:gd name="connsiteY8-486" fmla="*/ 379932 h 760933"/>
              <a:gd name="connsiteX0-487" fmla="*/ 98125 w 890534"/>
              <a:gd name="connsiteY0-488" fmla="*/ 379932 h 760933"/>
              <a:gd name="connsiteX1-489" fmla="*/ 123229 w 890534"/>
              <a:gd name="connsiteY1-490" fmla="*/ 17693 h 760933"/>
              <a:gd name="connsiteX2-491" fmla="*/ 826568 w 890534"/>
              <a:gd name="connsiteY2-492" fmla="*/ 1 h 760933"/>
              <a:gd name="connsiteX3-493" fmla="*/ 890534 w 890534"/>
              <a:gd name="connsiteY3-494" fmla="*/ 63967 h 760933"/>
              <a:gd name="connsiteX4-495" fmla="*/ 743225 w 890534"/>
              <a:gd name="connsiteY4-496" fmla="*/ 287062 h 760933"/>
              <a:gd name="connsiteX5-497" fmla="*/ 702658 w 890534"/>
              <a:gd name="connsiteY5-498" fmla="*/ 477904 h 760933"/>
              <a:gd name="connsiteX6-499" fmla="*/ 681954 w 890534"/>
              <a:gd name="connsiteY6-500" fmla="*/ 629388 h 760933"/>
              <a:gd name="connsiteX7-501" fmla="*/ 361781 w 890534"/>
              <a:gd name="connsiteY7-502" fmla="*/ 614639 h 760933"/>
              <a:gd name="connsiteX8-503" fmla="*/ 98125 w 890534"/>
              <a:gd name="connsiteY8-504" fmla="*/ 379932 h 7609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890534" h="760933">
                <a:moveTo>
                  <a:pt x="98125" y="379932"/>
                </a:moveTo>
                <a:cubicBezTo>
                  <a:pt x="42441" y="297888"/>
                  <a:pt x="-104386" y="-60976"/>
                  <a:pt x="123229" y="17693"/>
                </a:cubicBezTo>
                <a:cubicBezTo>
                  <a:pt x="573295" y="323864"/>
                  <a:pt x="586147" y="-11"/>
                  <a:pt x="826568" y="1"/>
                </a:cubicBezTo>
                <a:cubicBezTo>
                  <a:pt x="861895" y="1"/>
                  <a:pt x="890534" y="28640"/>
                  <a:pt x="890534" y="63967"/>
                </a:cubicBezTo>
                <a:lnTo>
                  <a:pt x="743225" y="287062"/>
                </a:lnTo>
                <a:cubicBezTo>
                  <a:pt x="647373" y="431302"/>
                  <a:pt x="737985" y="477904"/>
                  <a:pt x="702658" y="477904"/>
                </a:cubicBezTo>
                <a:cubicBezTo>
                  <a:pt x="654453" y="406259"/>
                  <a:pt x="801722" y="582189"/>
                  <a:pt x="681954" y="629388"/>
                </a:cubicBezTo>
                <a:cubicBezTo>
                  <a:pt x="544078" y="657846"/>
                  <a:pt x="559522" y="919485"/>
                  <a:pt x="361781" y="614639"/>
                </a:cubicBezTo>
                <a:cubicBezTo>
                  <a:pt x="353564" y="495169"/>
                  <a:pt x="54196" y="628140"/>
                  <a:pt x="98125" y="379932"/>
                </a:cubicBezTo>
                <a:close/>
              </a:path>
            </a:pathLst>
          </a:cu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5095" y="737870"/>
            <a:ext cx="112045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量化课程总纲</a:t>
            </a:r>
            <a:endParaRPr lang="zh-CN" altLang="en-US" sz="66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99770" y="1766570"/>
            <a:ext cx="1032319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学习目标</a:t>
            </a:r>
            <a:endParaRPr lang="en-US" altLang="zh-CN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、理解量化交易的框架和理念；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、能够自己手动挖掘因子；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、能够根据回测系统测试因子质量；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lt"/>
              </a:rPr>
              <a:t>4、能够根据因子组合辅导交易；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sym typeface="+mn-lt"/>
            </a:endParaRPr>
          </a:p>
          <a:p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14:ripple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4075" y="169545"/>
            <a:ext cx="58420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一、基本功（第一周）</a:t>
            </a:r>
            <a:endParaRPr lang="zh-CN" altLang="en-US" sz="44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41" name="圆: 空心 40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09625" y="1622425"/>
            <a:ext cx="1032319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、数据获取、本地数据库、数据格式、储存及调用（第二节课）；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）数据准备：不同类型的数据类型、格式</a:t>
            </a:r>
            <a:r>
              <a:rPr lang="en-US" altLang="zh-CN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频率处理，整合方式；</a:t>
            </a:r>
            <a:endParaRPr lang="zh-CN" altLang="en-US" sz="24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）数据接口：实盘转储和离线补足两种更新模式；</a:t>
            </a:r>
            <a:endParaRPr lang="zh-CN" altLang="en-US" sz="24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（</a:t>
            </a:r>
            <a:r>
              <a:rPr lang="en-US" altLang="zh-CN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24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）数据处理：识别和填充脏数据、缺失数据等，数据的滚动标准化处理（量纲）；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、数据预处理（numpy、pandas及matplotlib使用）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22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22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4075" y="169545"/>
            <a:ext cx="110585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二、规则类策略实战（含回测框架</a:t>
            </a:r>
            <a:r>
              <a:rPr lang="en-US" altLang="zh-CN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-</a:t>
            </a:r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第二周）</a:t>
            </a:r>
            <a:endParaRPr lang="zh-CN" altLang="en-US" sz="44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41" name="圆: 空心 40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960" y="1253490"/>
            <a:ext cx="107905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、rule-based method的本源、困境以及改善；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trend seasonality cycle residual</a:t>
            </a:r>
            <a:endParaRPr lang="en-US" altLang="zh-CN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1)-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规则类，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-timeseries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arma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arima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garch acf pacf</a:t>
            </a:r>
            <a:endParaRPr lang="en-US" altLang="zh-CN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learning--regression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、趋势类算法：各类均线、通道等滤波器；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、摆动类算法：rsi，kdj等算法；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、趋势和摆动类算法的深度挖掘；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4075" y="169545"/>
            <a:ext cx="71234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三、资产定价</a:t>
            </a:r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体系（第三周）</a:t>
            </a:r>
            <a:endParaRPr lang="zh-CN" altLang="en-US" sz="44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41" name="圆: 空心 40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275" y="1247775"/>
            <a:ext cx="97383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资产定价体系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0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、股票及期货定价体系；</a:t>
            </a: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宏观校准；</a:t>
            </a:r>
            <a:endParaRPr lang="en-US" altLang="zh-CN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、期权定价的几种方式；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2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、常用期权策略；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、卖方和卖出组合的优势；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4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、我的期权案例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</a:rPr>
              <a:t>分享；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796290" y="592455"/>
            <a:ext cx="107588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四、回测系统：量化的第一步也是咽喉（第四周）</a:t>
            </a:r>
            <a:endParaRPr lang="en-US" altLang="zh-CN" sz="44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41" name="圆: 空心 40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4540" y="2010410"/>
            <a:ext cx="107905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1、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一套完整的因子回测框架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、框架拆解以及各部位用法详细介绍；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、个性化定制以及各模块后续升级；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4075" y="169545"/>
            <a:ext cx="111893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五、</a:t>
            </a:r>
            <a:r>
              <a:rPr lang="en-US" altLang="zh-CN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多因子策略设计及其理念</a:t>
            </a:r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（第五</a:t>
            </a:r>
            <a:r>
              <a:rPr lang="en-US" altLang="zh-CN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-</a:t>
            </a:r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六周）</a:t>
            </a:r>
            <a:endParaRPr lang="zh-CN" altLang="en-US" sz="44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41" name="圆: 空心 40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9860" y="986790"/>
            <a:ext cx="11892915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、因子的大类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(CTA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因子大类：宏观因子、产业链因子、期现因子、事件因子、资金流因子和</a:t>
            </a:r>
            <a:r>
              <a:rPr lang="zh-CN" altLang="en-US" sz="3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量价因子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zh-CN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、因子挖掘实战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慢变量和资产价格收益关系，动手挖掘股指因子和商品期货因子，基于北向资金流的因子建立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endParaRPr lang="en-US" altLang="zh-CN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因子挖掘后的深度处理（平稳性检验、多重共线性）；</a:t>
            </a:r>
            <a:endParaRPr lang="zh-CN" altLang="en-US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、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因子组合及模型使用；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corr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std,skew,kurt MoM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分析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聚类；</a:t>
            </a:r>
            <a:endParaRPr lang="zh-CN" altLang="en-US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orderbook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类因子的挖掘（</a:t>
            </a:r>
            <a:r>
              <a:rPr lang="en-US" altLang="zh-CN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puppy</a:t>
            </a:r>
            <a:r>
              <a:rPr lang="zh-CN" altLang="en-US" sz="30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讲解）；</a:t>
            </a:r>
            <a:endParaRPr lang="zh-CN" altLang="en-US" sz="30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4075" y="169545"/>
            <a:ext cx="1133792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六、</a:t>
            </a:r>
            <a:r>
              <a:rPr lang="en-US" altLang="zh-CN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高阶玩法：gplearn的使用</a:t>
            </a:r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及</a:t>
            </a:r>
            <a:r>
              <a:rPr lang="en-US" altLang="zh-CN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魔改教程</a:t>
            </a:r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（第七周）</a:t>
            </a:r>
            <a:endParaRPr lang="zh-CN" altLang="en-US" sz="44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lt"/>
            </a:endParaRPr>
          </a:p>
        </p:txBody>
      </p:sp>
      <p:sp>
        <p:nvSpPr>
          <p:cNvPr id="41" name="圆: 空心 40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0080" y="1438275"/>
            <a:ext cx="8790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gplearn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的理论基础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gplearn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重要参数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调节；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动手挖掘</a:t>
            </a: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gplearn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因子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4075" y="169545"/>
            <a:ext cx="111055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七、线性模型、树模型和多层感知机（第八周）</a:t>
            </a:r>
            <a:r>
              <a:rPr lang="en-US" altLang="zh-CN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 </a:t>
            </a:r>
            <a:endParaRPr lang="en-US" altLang="zh-CN" sz="44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41" name="圆: 空心 40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915" y="1691005"/>
            <a:ext cx="9177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、线性回归模型用于因子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组合；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、树模型（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lightGBM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）用于因子组合；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adaboost--boosting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</a:t>
            </a:r>
            <a:endParaRPr lang="en-US" altLang="zh-CN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xgboost lightGBM--gamma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endParaRPr lang="zh-CN" altLang="en-US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 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MLP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不知道自己的问题来自于因子，还是因子组合，还是来自于模型。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发现问题，定位问题，解决问题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7"/>
          <p:cNvSpPr txBox="1"/>
          <p:nvPr/>
        </p:nvSpPr>
        <p:spPr>
          <a:xfrm>
            <a:off x="854075" y="169545"/>
            <a:ext cx="104146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八、</a:t>
            </a:r>
            <a:r>
              <a:rPr lang="en-US" altLang="zh-CN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Addition</a:t>
            </a:r>
            <a:r>
              <a:rPr lang="zh-CN" altLang="en-US" sz="4400" b="1" dirty="0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（第九周）</a:t>
            </a:r>
            <a:endParaRPr lang="zh-CN" altLang="en-US" sz="4400" b="1" dirty="0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+mn-ea"/>
              <a:sym typeface="+mn-lt"/>
            </a:endParaRPr>
          </a:p>
        </p:txBody>
      </p:sp>
      <p:sp>
        <p:nvSpPr>
          <p:cNvPr id="41" name="圆: 空心 40"/>
          <p:cNvSpPr/>
          <p:nvPr/>
        </p:nvSpPr>
        <p:spPr>
          <a:xfrm>
            <a:off x="-395785" y="-319358"/>
            <a:ext cx="1072157" cy="1072157"/>
          </a:xfrm>
          <a:prstGeom prst="donut">
            <a:avLst>
              <a:gd name="adj" fmla="val 20067"/>
            </a:avLst>
          </a:prstGeom>
          <a:gradFill>
            <a:gsLst>
              <a:gs pos="0">
                <a:srgbClr val="154084"/>
              </a:gs>
              <a:gs pos="100000">
                <a:srgbClr val="8CAAC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915" y="2099945"/>
            <a:ext cx="112052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感受深度学习模型挖掘因子的过程</a:t>
            </a: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CNN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模型挖掘</a:t>
            </a:r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50ETF</a:t>
            </a:r>
            <a:r>
              <a:rPr lang="zh-CN" altLang="en-US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的深度学习因子</a:t>
            </a:r>
            <a:endParaRPr lang="zh-CN" altLang="en-US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>
                <a:solidFill>
                  <a:schemeClr val="accent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tabular timeserie </a:t>
            </a:r>
            <a:endParaRPr lang="en-US" altLang="zh-CN" sz="3600" b="1">
              <a:solidFill>
                <a:schemeClr val="accent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594859b1-eb58-4b3a-bf2b-47967dd36c52"/>
  <p:tag name="COMMONDATA" val="eyJoZGlkIjoiOTU1OGMzYzBlY2QzNTJlODg4ZmI1OGQxYjA0OGM5NWE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w4o2rhf">
      <a:majorFont>
        <a:latin typeface="印品黑体"/>
        <a:ea typeface="印品黑体"/>
        <a:cs typeface=""/>
      </a:majorFont>
      <a:minorFont>
        <a:latin typeface="印品黑体"/>
        <a:ea typeface="印品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</Words>
  <Application>WPS 演示</Application>
  <PresentationFormat>宽屏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楷体</vt:lpstr>
      <vt:lpstr>Roboto Bold</vt:lpstr>
      <vt:lpstr>Segoe Print</vt:lpstr>
      <vt:lpstr>印品黑体</vt:lpstr>
      <vt:lpstr>黑体</vt:lpstr>
      <vt:lpstr>Arial Unicode MS</vt:lpstr>
      <vt:lpstr>等线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</dc:title>
  <dc:creator>第一PPT</dc:creator>
  <cp:keywords>www.1ppt.com</cp:keywords>
  <dc:description>www.1ppt.com</dc:description>
  <cp:lastModifiedBy>小凡</cp:lastModifiedBy>
  <cp:revision>449</cp:revision>
  <dcterms:created xsi:type="dcterms:W3CDTF">2023-04-27T06:13:00Z</dcterms:created>
  <dcterms:modified xsi:type="dcterms:W3CDTF">2023-12-23T11:04:02Z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69C30B2201424E0FB10B2F2522A79862_13</vt:lpwstr>
  </property>
</Properties>
</file>