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be8aa0f6e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be8aa0f6e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be8aa0f6e7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be8aa0f6e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be8aa0f6e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be8aa0f6e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be8aa0f6e7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be8aa0f6e7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be8aa0f6e7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be8aa0f6e7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3"/>
          <p:cNvGrpSpPr/>
          <p:nvPr/>
        </p:nvGrpSpPr>
        <p:grpSpPr>
          <a:xfrm>
            <a:off x="78750" y="75450"/>
            <a:ext cx="8986500" cy="4992600"/>
            <a:chOff x="78750" y="75450"/>
            <a:chExt cx="8986500" cy="4992600"/>
          </a:xfrm>
        </p:grpSpPr>
        <p:sp>
          <p:nvSpPr>
            <p:cNvPr id="55" name="Google Shape;55;p13"/>
            <p:cNvSpPr/>
            <p:nvPr/>
          </p:nvSpPr>
          <p:spPr>
            <a:xfrm>
              <a:off x="78750" y="75450"/>
              <a:ext cx="8986500" cy="4992600"/>
            </a:xfrm>
            <a:prstGeom prst="rect">
              <a:avLst/>
            </a:prstGeom>
            <a:noFill/>
            <a:ln cap="flat" cmpd="sng" w="76200">
              <a:solidFill>
                <a:srgbClr val="0C71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13"/>
            <p:cNvSpPr/>
            <p:nvPr/>
          </p:nvSpPr>
          <p:spPr>
            <a:xfrm>
              <a:off x="193800" y="184950"/>
              <a:ext cx="8756400" cy="4773600"/>
            </a:xfrm>
            <a:prstGeom prst="rect">
              <a:avLst/>
            </a:prstGeom>
            <a:noFill/>
            <a:ln cap="flat" cmpd="sng" w="19050">
              <a:solidFill>
                <a:srgbClr val="0C71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13"/>
          <p:cNvSpPr txBox="1"/>
          <p:nvPr>
            <p:ph type="ctrTitle"/>
          </p:nvPr>
        </p:nvSpPr>
        <p:spPr>
          <a:xfrm>
            <a:off x="311700" y="2839025"/>
            <a:ext cx="8520600" cy="144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rgbClr val="0C7182"/>
                </a:solidFill>
              </a:rPr>
              <a:t>Sauce &amp; Spoon Test Launch Findings</a:t>
            </a:r>
            <a:endParaRPr b="1" sz="4200">
              <a:solidFill>
                <a:srgbClr val="0C7182"/>
              </a:solidFill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1881" y="332600"/>
            <a:ext cx="2720225" cy="272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/>
          <p:nvPr/>
        </p:nvSpPr>
        <p:spPr>
          <a:xfrm>
            <a:off x="78750" y="75450"/>
            <a:ext cx="8986500" cy="4992600"/>
          </a:xfrm>
          <a:prstGeom prst="rect">
            <a:avLst/>
          </a:prstGeom>
          <a:noFill/>
          <a:ln cap="flat" cmpd="sng" w="76200">
            <a:solidFill>
              <a:srgbClr val="0C718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 txBox="1"/>
          <p:nvPr>
            <p:ph idx="1" type="subTitle"/>
          </p:nvPr>
        </p:nvSpPr>
        <p:spPr>
          <a:xfrm>
            <a:off x="311700" y="2032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Summary</a:t>
            </a:r>
            <a:endParaRPr i="1"/>
          </a:p>
        </p:txBody>
      </p:sp>
      <p:sp>
        <p:nvSpPr>
          <p:cNvPr id="65" name="Google Shape;65;p14"/>
          <p:cNvSpPr/>
          <p:nvPr/>
        </p:nvSpPr>
        <p:spPr>
          <a:xfrm>
            <a:off x="545525" y="901775"/>
            <a:ext cx="7815600" cy="757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 the tablet project which is running smoothly with lesser complain</a:t>
            </a:r>
            <a:endParaRPr/>
          </a:p>
        </p:txBody>
      </p:sp>
      <p:sp>
        <p:nvSpPr>
          <p:cNvPr id="66" name="Google Shape;66;p14"/>
          <p:cNvSpPr/>
          <p:nvPr/>
        </p:nvSpPr>
        <p:spPr>
          <a:xfrm>
            <a:off x="545525" y="1889150"/>
            <a:ext cx="7815600" cy="757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order and payment through the tablet along with coupon and other food suggestions</a:t>
            </a:r>
            <a:endParaRPr/>
          </a:p>
        </p:txBody>
      </p:sp>
      <p:sp>
        <p:nvSpPr>
          <p:cNvPr id="67" name="Google Shape;67;p14"/>
          <p:cNvSpPr/>
          <p:nvPr/>
        </p:nvSpPr>
        <p:spPr>
          <a:xfrm>
            <a:off x="545525" y="2945050"/>
            <a:ext cx="7815600" cy="757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Decreased the </a:t>
            </a:r>
            <a:r>
              <a:rPr lang="en"/>
              <a:t>food</a:t>
            </a:r>
            <a:r>
              <a:rPr lang="en"/>
              <a:t> delivery time and reduce food loss due to wrong order placement</a:t>
            </a:r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545525" y="4000950"/>
            <a:ext cx="7815600" cy="757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Increases customer satisfaction and retention rate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/>
          <p:nvPr/>
        </p:nvSpPr>
        <p:spPr>
          <a:xfrm>
            <a:off x="78750" y="75450"/>
            <a:ext cx="8986500" cy="4992600"/>
          </a:xfrm>
          <a:prstGeom prst="rect">
            <a:avLst/>
          </a:prstGeom>
          <a:noFill/>
          <a:ln cap="flat" cmpd="sng" w="76200">
            <a:solidFill>
              <a:srgbClr val="0C718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5"/>
          <p:cNvSpPr txBox="1"/>
          <p:nvPr>
            <p:ph idx="1" type="subTitle"/>
          </p:nvPr>
        </p:nvSpPr>
        <p:spPr>
          <a:xfrm>
            <a:off x="311700" y="2032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Overview</a:t>
            </a:r>
            <a:endParaRPr i="1"/>
          </a:p>
        </p:txBody>
      </p:sp>
      <p:sp>
        <p:nvSpPr>
          <p:cNvPr id="75" name="Google Shape;75;p15"/>
          <p:cNvSpPr/>
          <p:nvPr/>
        </p:nvSpPr>
        <p:spPr>
          <a:xfrm>
            <a:off x="545525" y="901775"/>
            <a:ext cx="7815600" cy="757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wants to measure the tablet functionality whether working correctly or not and collected the feedback through customer survey</a:t>
            </a:r>
            <a:endParaRPr/>
          </a:p>
        </p:txBody>
      </p:sp>
      <p:sp>
        <p:nvSpPr>
          <p:cNvPr id="76" name="Google Shape;76;p15"/>
          <p:cNvSpPr/>
          <p:nvPr/>
        </p:nvSpPr>
        <p:spPr>
          <a:xfrm>
            <a:off x="545525" y="1955975"/>
            <a:ext cx="7815600" cy="757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wanted to measure whether the </a:t>
            </a:r>
            <a:r>
              <a:rPr lang="en"/>
              <a:t>food</a:t>
            </a:r>
            <a:r>
              <a:rPr lang="en"/>
              <a:t> delivery time reduced and the food wastage amount has reduced or not through the time of food delivery and reduced case of wrong food order</a:t>
            </a:r>
            <a:endParaRPr/>
          </a:p>
        </p:txBody>
      </p:sp>
      <p:sp>
        <p:nvSpPr>
          <p:cNvPr id="77" name="Google Shape;77;p15"/>
          <p:cNvSpPr/>
          <p:nvPr/>
        </p:nvSpPr>
        <p:spPr>
          <a:xfrm>
            <a:off x="545525" y="3010175"/>
            <a:ext cx="7815600" cy="757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wanted to check whether the customer satisfaction has increased through checking the ratings </a:t>
            </a:r>
            <a:r>
              <a:rPr lang="en"/>
              <a:t>values provided by the customer</a:t>
            </a:r>
            <a:endParaRPr/>
          </a:p>
        </p:txBody>
      </p:sp>
      <p:sp>
        <p:nvSpPr>
          <p:cNvPr id="78" name="Google Shape;78;p15"/>
          <p:cNvSpPr/>
          <p:nvPr/>
        </p:nvSpPr>
        <p:spPr>
          <a:xfrm>
            <a:off x="545525" y="4064375"/>
            <a:ext cx="7815600" cy="757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wanted to check whether sales has increased and the customer retention rate has increase or not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/>
          <p:nvPr/>
        </p:nvSpPr>
        <p:spPr>
          <a:xfrm>
            <a:off x="78750" y="75450"/>
            <a:ext cx="8986500" cy="4992600"/>
          </a:xfrm>
          <a:prstGeom prst="rect">
            <a:avLst/>
          </a:prstGeom>
          <a:noFill/>
          <a:ln cap="flat" cmpd="sng" w="76200">
            <a:solidFill>
              <a:srgbClr val="0C718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6"/>
          <p:cNvSpPr txBox="1"/>
          <p:nvPr>
            <p:ph idx="1" type="subTitle"/>
          </p:nvPr>
        </p:nvSpPr>
        <p:spPr>
          <a:xfrm>
            <a:off x="311700" y="2032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Findings</a:t>
            </a:r>
            <a:endParaRPr i="1"/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2700" y="995838"/>
            <a:ext cx="2571750" cy="2752725"/>
          </a:xfrm>
          <a:prstGeom prst="rect">
            <a:avLst/>
          </a:prstGeom>
          <a:noFill/>
          <a:ln cap="flat" cmpd="sng" w="76200">
            <a:solidFill>
              <a:srgbClr val="0C718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86" name="Google Shape;8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55150" y="995838"/>
            <a:ext cx="3124200" cy="2752725"/>
          </a:xfrm>
          <a:prstGeom prst="rect">
            <a:avLst/>
          </a:prstGeom>
          <a:noFill/>
          <a:ln cap="flat" cmpd="sng" w="76200">
            <a:solidFill>
              <a:srgbClr val="0C718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/>
          <p:nvPr/>
        </p:nvSpPr>
        <p:spPr>
          <a:xfrm>
            <a:off x="78750" y="75450"/>
            <a:ext cx="8986500" cy="4992600"/>
          </a:xfrm>
          <a:prstGeom prst="rect">
            <a:avLst/>
          </a:prstGeom>
          <a:noFill/>
          <a:ln cap="flat" cmpd="sng" w="76200">
            <a:solidFill>
              <a:srgbClr val="0C718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7"/>
          <p:cNvSpPr txBox="1"/>
          <p:nvPr>
            <p:ph idx="1" type="subTitle"/>
          </p:nvPr>
        </p:nvSpPr>
        <p:spPr>
          <a:xfrm>
            <a:off x="311700" y="2032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Next Steps</a:t>
            </a:r>
            <a:endParaRPr i="1"/>
          </a:p>
        </p:txBody>
      </p:sp>
      <p:sp>
        <p:nvSpPr>
          <p:cNvPr id="93" name="Google Shape;93;p17"/>
          <p:cNvSpPr/>
          <p:nvPr/>
        </p:nvSpPr>
        <p:spPr>
          <a:xfrm>
            <a:off x="545525" y="901775"/>
            <a:ext cx="7815600" cy="757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Ensure more interactive manuals so that customers are able to place the correct order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/>
          <p:nvPr/>
        </p:nvSpPr>
        <p:spPr>
          <a:xfrm>
            <a:off x="78750" y="75450"/>
            <a:ext cx="8986500" cy="4992600"/>
          </a:xfrm>
          <a:prstGeom prst="rect">
            <a:avLst/>
          </a:prstGeom>
          <a:noFill/>
          <a:ln cap="flat" cmpd="sng" w="76200">
            <a:solidFill>
              <a:srgbClr val="0C718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8"/>
          <p:cNvSpPr txBox="1"/>
          <p:nvPr>
            <p:ph idx="1" type="subTitle"/>
          </p:nvPr>
        </p:nvSpPr>
        <p:spPr>
          <a:xfrm>
            <a:off x="311700" y="2032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Next Steps</a:t>
            </a:r>
            <a:endParaRPr i="1"/>
          </a:p>
        </p:txBody>
      </p:sp>
      <p:sp>
        <p:nvSpPr>
          <p:cNvPr id="100" name="Google Shape;100;p18"/>
          <p:cNvSpPr/>
          <p:nvPr/>
        </p:nvSpPr>
        <p:spPr>
          <a:xfrm>
            <a:off x="545525" y="901775"/>
            <a:ext cx="7815600" cy="757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Enhance the navigation bar for menu list so that clients can place order more efficiently and quickly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