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Raleway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2BBA67-36C7-460D-9CDF-27C5084D6082}">
  <a:tblStyle styleId="{8B2BBA67-36C7-460D-9CDF-27C5084D60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8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1687363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1687363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687363f9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1687363f9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abcc198e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9abcc198e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0414877a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0414877a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is a chart of Sauce &amp; Spoon revenue, showing that after tablet implementation, revenue increased. December revenue was up to 20% over September’s monthly revenue.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Sales data: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October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November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December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January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$63,000.00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February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$64,000.00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March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April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$65,000.00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$70,000.00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June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$75,000.00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July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$78,000.00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1687363f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1687363f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687363f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1687363f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1687363f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1687363f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link to your shared drive or a shared folder with all of the relevant project artifacts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5818E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1014800"/>
            <a:ext cx="9144000" cy="1853400"/>
          </a:xfrm>
          <a:prstGeom prst="rect">
            <a:avLst/>
          </a:prstGeom>
          <a:solidFill>
            <a:srgbClr val="177D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 rot="-5400000">
            <a:off x="-2188650" y="2166150"/>
            <a:ext cx="5166000" cy="78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73763"/>
              </a:solidFill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ctrTitle" idx="4294967295"/>
          </p:nvPr>
        </p:nvSpPr>
        <p:spPr>
          <a:xfrm>
            <a:off x="788700" y="1230275"/>
            <a:ext cx="8355300" cy="8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Sauce &amp; Spoon 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Tablet Rollout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294967295"/>
          </p:nvPr>
        </p:nvSpPr>
        <p:spPr>
          <a:xfrm>
            <a:off x="788775" y="2327125"/>
            <a:ext cx="83553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Impact Report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163" y="3256600"/>
            <a:ext cx="1292374" cy="129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7650" y="561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Executive Summary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769500" y="1598525"/>
            <a:ext cx="7688700" cy="3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 smtClean="0">
                <a:latin typeface="Arial"/>
                <a:ea typeface="Arial"/>
                <a:cs typeface="Arial"/>
                <a:sym typeface="Arial"/>
              </a:rPr>
              <a:t>The vision of this Tablet rollout project is to digitalize the ordering system through tablet reducing table turn out time and food waste and thus increasing quality service.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 smtClean="0">
                <a:latin typeface="Arial"/>
                <a:ea typeface="Arial"/>
                <a:cs typeface="Arial"/>
                <a:sym typeface="Arial"/>
              </a:rPr>
              <a:t>Accomplishments: </a:t>
            </a:r>
            <a:br>
              <a:rPr lang="en" sz="1400" dirty="0" smtClean="0">
                <a:latin typeface="Arial"/>
                <a:ea typeface="Arial"/>
                <a:cs typeface="Arial"/>
                <a:sym typeface="Arial"/>
              </a:rPr>
            </a:br>
            <a:r>
              <a:rPr lang="en" sz="1400" dirty="0" smtClean="0">
                <a:latin typeface="Arial"/>
                <a:ea typeface="Arial"/>
                <a:cs typeface="Arial"/>
                <a:sym typeface="Arial"/>
              </a:rPr>
              <a:t>1. Reduce table turn out time</a:t>
            </a:r>
            <a:br>
              <a:rPr lang="en" sz="1400" dirty="0" smtClean="0">
                <a:latin typeface="Arial"/>
                <a:ea typeface="Arial"/>
                <a:cs typeface="Arial"/>
                <a:sym typeface="Arial"/>
              </a:rPr>
            </a:br>
            <a:r>
              <a:rPr lang="en" sz="1400" dirty="0" smtClean="0">
                <a:latin typeface="Arial"/>
                <a:ea typeface="Arial"/>
                <a:cs typeface="Arial"/>
                <a:sym typeface="Arial"/>
              </a:rPr>
              <a:t>2. Decrease food waste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 smtClean="0">
                <a:latin typeface="Arial"/>
                <a:ea typeface="Arial"/>
                <a:cs typeface="Arial"/>
                <a:sym typeface="Arial"/>
              </a:rPr>
              <a:t>Lessons Learnt:</a:t>
            </a:r>
            <a:br>
              <a:rPr lang="en" sz="1400" dirty="0" smtClean="0">
                <a:latin typeface="Arial"/>
                <a:ea typeface="Arial"/>
                <a:cs typeface="Arial"/>
                <a:sym typeface="Arial"/>
              </a:rPr>
            </a:br>
            <a:r>
              <a:rPr lang="en" sz="1400" dirty="0" smtClean="0">
                <a:latin typeface="Arial"/>
                <a:ea typeface="Arial"/>
                <a:cs typeface="Arial"/>
                <a:sym typeface="Arial"/>
              </a:rPr>
              <a:t>1. The tablet system has increase the revenue</a:t>
            </a:r>
            <a:br>
              <a:rPr lang="en" sz="1400" dirty="0" smtClean="0">
                <a:latin typeface="Arial"/>
                <a:ea typeface="Arial"/>
                <a:cs typeface="Arial"/>
                <a:sym typeface="Arial"/>
              </a:rPr>
            </a:br>
            <a:r>
              <a:rPr lang="en" sz="1400" dirty="0" smtClean="0">
                <a:latin typeface="Arial"/>
                <a:ea typeface="Arial"/>
                <a:cs typeface="Arial"/>
                <a:sym typeface="Arial"/>
              </a:rPr>
              <a:t>2. ntroducing digital system in ordering and payment has increase the customer satisfaction which is the motto of the restaurant.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 smtClean="0">
                <a:latin typeface="Arial"/>
                <a:ea typeface="Arial"/>
                <a:cs typeface="Arial"/>
                <a:sym typeface="Arial"/>
              </a:rPr>
              <a:t>Next Steps: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4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dirty="0" smtClean="0">
                <a:latin typeface="Arial"/>
                <a:ea typeface="Arial"/>
                <a:cs typeface="Arial"/>
                <a:sym typeface="Arial"/>
              </a:rPr>
              <a:t>1. Implement tablets in more locations</a:t>
            </a:r>
            <a:br>
              <a:rPr lang="en-US" sz="1400" dirty="0" smtClean="0">
                <a:latin typeface="Arial"/>
                <a:ea typeface="Arial"/>
                <a:cs typeface="Arial"/>
                <a:sym typeface="Arial"/>
              </a:rPr>
            </a:br>
            <a:r>
              <a:rPr lang="en-US" sz="1400" dirty="0" smtClean="0">
                <a:latin typeface="Arial"/>
                <a:ea typeface="Arial"/>
                <a:cs typeface="Arial"/>
                <a:sym typeface="Arial"/>
              </a:rPr>
              <a:t>2. Increase the features in tablet</a:t>
            </a:r>
            <a:endParaRPr lang="en-US" sz="1400" dirty="0" smtClean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Satisfaction: Pilot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822300" y="133117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Q. On a scale of 1-5, please rate your experience with the tablet overall.</a:t>
            </a:r>
            <a:endParaRPr sz="1600"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l="12205" t="3075" r="11887" b="3458"/>
          <a:stretch/>
        </p:blipFill>
        <p:spPr>
          <a:xfrm>
            <a:off x="2879508" y="1786725"/>
            <a:ext cx="3384979" cy="25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1054950" y="4362525"/>
            <a:ext cx="7034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post-pilot survey.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72% of respondents indicated a customer satisfaction score of 4 or 5.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Satisfaction: Launch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822300" y="129052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Q. On a scale of 1-5, please rate your experience with the tablet overall.</a:t>
            </a:r>
            <a:endParaRPr sz="1600"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l="3450" t="3261" r="8968" b="3271"/>
          <a:stretch/>
        </p:blipFill>
        <p:spPr>
          <a:xfrm>
            <a:off x="2431727" y="1718238"/>
            <a:ext cx="4020351" cy="25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1145025" y="4346800"/>
            <a:ext cx="703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post-launch survey. </a:t>
            </a:r>
            <a:endParaRPr sz="11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86% of respondents indicated a customer satisfaction score of 4 or 5. This is a 19% increase.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6111550" y="816425"/>
            <a:ext cx="2064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Tablet Launch April 23</a:t>
            </a:r>
            <a:endParaRPr sz="1300" b="1"/>
          </a:p>
        </p:txBody>
      </p:sp>
      <p:pic>
        <p:nvPicPr>
          <p:cNvPr id="123" name="Google Shape;123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200" y="1600775"/>
            <a:ext cx="7034100" cy="2864625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24" name="Google Shape;124;p17"/>
          <p:cNvCxnSpPr>
            <a:endCxn id="125" idx="7"/>
          </p:cNvCxnSpPr>
          <p:nvPr/>
        </p:nvCxnSpPr>
        <p:spPr>
          <a:xfrm flipH="1">
            <a:off x="6070302" y="1191868"/>
            <a:ext cx="816900" cy="1619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" name="Google Shape;125;p17"/>
          <p:cNvSpPr/>
          <p:nvPr/>
        </p:nvSpPr>
        <p:spPr>
          <a:xfrm>
            <a:off x="5952000" y="2793350"/>
            <a:ext cx="138600" cy="120300"/>
          </a:xfrm>
          <a:prstGeom prst="ellipse">
            <a:avLst/>
          </a:prstGeom>
          <a:solidFill>
            <a:srgbClr val="1782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957200" y="4470425"/>
            <a:ext cx="703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is a chart of Sauce &amp; Spoon revenue, showing that after tablet implementation, revenue increased.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July revenue was up to 20% over April’s monthly revenue.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727650" y="560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What Worked: Key Accomplishments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729450" y="1469275"/>
            <a:ext cx="3443100" cy="28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Decreased table turn time 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Implementation of the tablets increased the average daily guest count by 10%.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also decreased wait time by 30 minutes.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Decreased food waste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identified who was receiving an incorrect order.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Kitchen staff has taken the initiative to correct orders and decrease food waste by 50%.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4916275" y="1483600"/>
            <a:ext cx="3636600" cy="31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</a:rPr>
              <a:t>Increased customer satisfaction</a:t>
            </a:r>
            <a:endParaRPr sz="1200" b="1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After the pilot, customer satisfaction was at 72%.</a:t>
            </a:r>
            <a:endParaRPr sz="1200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Once we implemented improvements based on feedback, customer satisfaction increased to 86%.</a:t>
            </a:r>
            <a:endParaRPr sz="1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</a:rPr>
              <a:t>Increased sales</a:t>
            </a:r>
            <a:endParaRPr sz="1200" b="1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Our monthly revenue has increased steadily since the tablet rollout, upwards of 20% since September/pre-rollout.</a:t>
            </a:r>
            <a:endParaRPr sz="1200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Tablets also helped boost revenue during the holiday season.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7650" y="547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Next Steps: Looking Forward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19"/>
          <p:cNvGraphicFramePr/>
          <p:nvPr/>
        </p:nvGraphicFramePr>
        <p:xfrm>
          <a:off x="952500" y="1527195"/>
          <a:ext cx="7239000" cy="3013875"/>
        </p:xfrm>
        <a:graphic>
          <a:graphicData uri="http://schemas.openxmlformats.org/drawingml/2006/table">
            <a:tbl>
              <a:tblPr>
                <a:noFill/>
                <a:tableStyleId>{8B2BBA67-36C7-460D-9CDF-27C5084D6082}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Initiative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Action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Date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Implement tablets in more locations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Create new project plan for new location installation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Q2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to track customer experience and satisfaction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surveying/</a:t>
                      </a:r>
                      <a:endParaRPr sz="13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gathering data through various means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Ongoing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Expand tablet features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Investigate new features like social media integration, reservations, videos, etc.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Q4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7D8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Appendix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Access all resources </a:t>
            </a:r>
            <a:r>
              <a:rPr lang="en" sz="2300" u="sng">
                <a:latin typeface="Arial"/>
                <a:ea typeface="Arial"/>
                <a:cs typeface="Arial"/>
                <a:sym typeface="Arial"/>
              </a:rPr>
              <a:t>here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534</Words>
  <Application>Microsoft Office PowerPoint</Application>
  <PresentationFormat>On-screen Show (16:9)</PresentationFormat>
  <Paragraphs>108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Lato</vt:lpstr>
      <vt:lpstr>Arial</vt:lpstr>
      <vt:lpstr>Raleway</vt:lpstr>
      <vt:lpstr>Streamline</vt:lpstr>
      <vt:lpstr>Sauce &amp; Spoon  Tablet Rollout</vt:lpstr>
      <vt:lpstr>Executive Summary</vt:lpstr>
      <vt:lpstr>Customer Satisfaction: Pilot</vt:lpstr>
      <vt:lpstr>Customer Satisfaction: Launch</vt:lpstr>
      <vt:lpstr>Revenue</vt:lpstr>
      <vt:lpstr>What Worked: Key Accomplishments</vt:lpstr>
      <vt:lpstr>Next Steps: Looking Forward</vt:lpstr>
      <vt:lpstr>Appendix Access all resources here.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Sauce &amp; Spoon  Tablet Rollout</dc:title>
  <cp:lastModifiedBy>THINKPAD</cp:lastModifiedBy>
  <cp:revision>5</cp:revision>
  <dcterms:modified xsi:type="dcterms:W3CDTF">2021-05-29T07:56:39Z</dcterms:modified>
</cp:coreProperties>
</file>