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59" r:id="rId6"/>
    <p:sldId id="260" r:id="rId7"/>
    <p:sldId id="258" r:id="rId8"/>
    <p:sldId id="261" r:id="rId9"/>
    <p:sldId id="257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istrator\Desktop\&#20998;&#26512;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'Main5-6'!$F$2:$F$1281</cx:f>
        <cx:lvl ptCount="1280" formatCode="General">
          <cx:pt idx="0">0.20000000000000048</cx:pt>
          <cx:pt idx="1">0.49999999999999983</cx:pt>
          <cx:pt idx="2">0.49999999999999983</cx:pt>
          <cx:pt idx="3">0.5</cx:pt>
          <cx:pt idx="4">0.5</cx:pt>
          <cx:pt idx="5">0.5</cx:pt>
          <cx:pt idx="6">0.5</cx:pt>
          <cx:pt idx="7">0.5</cx:pt>
          <cx:pt idx="8">0.5</cx:pt>
          <cx:pt idx="9">0.5</cx:pt>
          <cx:pt idx="10">0.5</cx:pt>
          <cx:pt idx="11">0.5</cx:pt>
          <cx:pt idx="12">0.83333333333333337</cx:pt>
          <cx:pt idx="13">0.83333333333333337</cx:pt>
          <cx:pt idx="14">0.99999999999999944</cx:pt>
          <cx:pt idx="15">1</cx:pt>
          <cx:pt idx="16">1</cx:pt>
          <cx:pt idx="17">1</cx:pt>
          <cx:pt idx="18">1.1666666666666667</cx:pt>
          <cx:pt idx="19">1.1666666666666667</cx:pt>
          <cx:pt idx="20">1.5</cx:pt>
          <cx:pt idx="21">1.6666666666666667</cx:pt>
          <cx:pt idx="22">1.6666666666666667</cx:pt>
          <cx:pt idx="23">1.6666666666666667</cx:pt>
          <cx:pt idx="24">1.6666666666666667</cx:pt>
          <cx:pt idx="25">1.6666666666666667</cx:pt>
          <cx:pt idx="26">1.6666666666666667</cx:pt>
          <cx:pt idx="27">1.6666666666666667</cx:pt>
          <cx:pt idx="28">1.6666666666666667</cx:pt>
          <cx:pt idx="29">1.6666666666666667</cx:pt>
          <cx:pt idx="30">1.8333333333333333</cx:pt>
          <cx:pt idx="31">1.900000000000001</cx:pt>
          <cx:pt idx="32">2</cx:pt>
          <cx:pt idx="33">2</cx:pt>
          <cx:pt idx="34">2</cx:pt>
          <cx:pt idx="35">2</cx:pt>
          <cx:pt idx="36">2.1666666666666665</cx:pt>
          <cx:pt idx="37">2.3333333333333335</cx:pt>
          <cx:pt idx="38">2.4999999999999996</cx:pt>
          <cx:pt idx="39">2.6666666666666665</cx:pt>
          <cx:pt idx="40">2.8333333333333335</cx:pt>
          <cx:pt idx="41">2.8333333333333335</cx:pt>
          <cx:pt idx="42">2.9000000000000008</cx:pt>
          <cx:pt idx="43">2.9333333333333336</cx:pt>
          <cx:pt idx="44">3</cx:pt>
          <cx:pt idx="45">3</cx:pt>
          <cx:pt idx="46">3</cx:pt>
          <cx:pt idx="47">3</cx:pt>
          <cx:pt idx="48">3.1666666666666665</cx:pt>
          <cx:pt idx="49">3.2666666666666657</cx:pt>
          <cx:pt idx="50">3.3333333333333321</cx:pt>
          <cx:pt idx="51">3.3333333333333335</cx:pt>
          <cx:pt idx="52">3.3333333333333335</cx:pt>
          <cx:pt idx="53">3.3333333333333335</cx:pt>
          <cx:pt idx="54">3.3333333333333335</cx:pt>
          <cx:pt idx="55">3.3333333333333335</cx:pt>
          <cx:pt idx="56">3.3333333333333335</cx:pt>
          <cx:pt idx="57">3.3333333333333335</cx:pt>
          <cx:pt idx="58">3.3333333333333335</cx:pt>
          <cx:pt idx="59">3.5</cx:pt>
          <cx:pt idx="60">3.6666666666666643</cx:pt>
          <cx:pt idx="61">3.6666666666666665</cx:pt>
          <cx:pt idx="62">3.6666666666666665</cx:pt>
          <cx:pt idx="63">3.8333333333333335</cx:pt>
          <cx:pt idx="64">3.8333333333333335</cx:pt>
          <cx:pt idx="65">3.8333333333333335</cx:pt>
          <cx:pt idx="66">4</cx:pt>
          <cx:pt idx="67">4</cx:pt>
          <cx:pt idx="68">4</cx:pt>
          <cx:pt idx="69">4</cx:pt>
          <cx:pt idx="70">4</cx:pt>
          <cx:pt idx="71">4</cx:pt>
          <cx:pt idx="72">4</cx:pt>
          <cx:pt idx="73">4</cx:pt>
          <cx:pt idx="74">4.0000000000000027</cx:pt>
          <cx:pt idx="75">4.333333333333333</cx:pt>
          <cx:pt idx="76">4.333333333333333</cx:pt>
          <cx:pt idx="77">4.333333333333333</cx:pt>
          <cx:pt idx="78">4.5</cx:pt>
          <cx:pt idx="79">4.5</cx:pt>
          <cx:pt idx="80">4.5</cx:pt>
          <cx:pt idx="81">4.5</cx:pt>
          <cx:pt idx="82">4.6666666666666643</cx:pt>
          <cx:pt idx="83">4.666666666666667</cx:pt>
          <cx:pt idx="84">4.666666666666667</cx:pt>
          <cx:pt idx="85">4.666666666666667</cx:pt>
          <cx:pt idx="86">4.666666666666667</cx:pt>
          <cx:pt idx="87">4.666666666666667</cx:pt>
          <cx:pt idx="88">4.833333333333333</cx:pt>
          <cx:pt idx="89">4.833333333333333</cx:pt>
          <cx:pt idx="90">4.9999999999999973</cx:pt>
          <cx:pt idx="91">4.9999999999999991</cx:pt>
          <cx:pt idx="92">5</cx:pt>
          <cx:pt idx="93">5</cx:pt>
          <cx:pt idx="94">5</cx:pt>
          <cx:pt idx="95">5</cx:pt>
          <cx:pt idx="96">5</cx:pt>
          <cx:pt idx="97">5.166666666666667</cx:pt>
          <cx:pt idx="98">5.166666666666667</cx:pt>
          <cx:pt idx="99">5.166666666666667</cx:pt>
          <cx:pt idx="100">5.333333333333333</cx:pt>
          <cx:pt idx="101">5.333333333333333</cx:pt>
          <cx:pt idx="102">5.333333333333333</cx:pt>
          <cx:pt idx="103">5.5</cx:pt>
          <cx:pt idx="104">5.5</cx:pt>
          <cx:pt idx="105">5.5</cx:pt>
          <cx:pt idx="106">5.666666666666667</cx:pt>
          <cx:pt idx="107">5.666666666666667</cx:pt>
          <cx:pt idx="108">5.666666666666667</cx:pt>
          <cx:pt idx="109">5.666666666666667</cx:pt>
          <cx:pt idx="110">5.666666666666667</cx:pt>
          <cx:pt idx="111">5.833333333333333</cx:pt>
          <cx:pt idx="112">5.833333333333333</cx:pt>
          <cx:pt idx="113">5.833333333333333</cx:pt>
          <cx:pt idx="114">6</cx:pt>
          <cx:pt idx="115">6</cx:pt>
          <cx:pt idx="116">6</cx:pt>
          <cx:pt idx="117">6</cx:pt>
          <cx:pt idx="118">6.166666666666667</cx:pt>
          <cx:pt idx="119">6.166666666666667</cx:pt>
          <cx:pt idx="120">6.166666666666667</cx:pt>
          <cx:pt idx="121">6.333333333333333</cx:pt>
          <cx:pt idx="122">6.333333333333333</cx:pt>
          <cx:pt idx="123">6.333333333333333</cx:pt>
          <cx:pt idx="124">6.4666666666666659</cx:pt>
          <cx:pt idx="125">6.5</cx:pt>
          <cx:pt idx="126">6.5</cx:pt>
          <cx:pt idx="127">6.5</cx:pt>
          <cx:pt idx="128">6.5000000000000044</cx:pt>
          <cx:pt idx="129">6.5333333333333314</cx:pt>
          <cx:pt idx="130">6.666666666666667</cx:pt>
          <cx:pt idx="131">6.666666666666667</cx:pt>
          <cx:pt idx="132">6.666666666666667</cx:pt>
          <cx:pt idx="133">6.666666666666667</cx:pt>
          <cx:pt idx="134">6.666666666666667</cx:pt>
          <cx:pt idx="135">6.666666666666667</cx:pt>
          <cx:pt idx="136">6.6666666666666679</cx:pt>
          <cx:pt idx="137">6.7666666666666657</cx:pt>
          <cx:pt idx="138">6.8333333333333321</cx:pt>
          <cx:pt idx="139">7</cx:pt>
          <cx:pt idx="140">7</cx:pt>
          <cx:pt idx="141">7</cx:pt>
          <cx:pt idx="142">7.0000000000000009</cx:pt>
          <cx:pt idx="143">7.0000000000000044</cx:pt>
          <cx:pt idx="144">7.0999999999999988</cx:pt>
          <cx:pt idx="145">7.166666666666667</cx:pt>
          <cx:pt idx="146">7.166666666666667</cx:pt>
          <cx:pt idx="147">7.166666666666667</cx:pt>
          <cx:pt idx="148">7.166666666666667</cx:pt>
          <cx:pt idx="149">7.3333333333333321</cx:pt>
          <cx:pt idx="150">7.333333333333333</cx:pt>
          <cx:pt idx="151">7.333333333333333</cx:pt>
          <cx:pt idx="152">7.333333333333333</cx:pt>
          <cx:pt idx="153">7.3666666666666645</cx:pt>
          <cx:pt idx="154">7.666666666666667</cx:pt>
          <cx:pt idx="155">7.666666666666667</cx:pt>
          <cx:pt idx="156">7.6666666666666679</cx:pt>
          <cx:pt idx="157">7.7000000000000073</cx:pt>
          <cx:pt idx="158">7.7333333333333343</cx:pt>
          <cx:pt idx="159">7.8333333333333321</cx:pt>
          <cx:pt idx="160">7.8333333333333321</cx:pt>
          <cx:pt idx="161">8</cx:pt>
          <cx:pt idx="162">8</cx:pt>
          <cx:pt idx="163">8</cx:pt>
          <cx:pt idx="164">8</cx:pt>
          <cx:pt idx="165">8</cx:pt>
          <cx:pt idx="166">8.0000000000000053</cx:pt>
          <cx:pt idx="167">8.1666666666666661</cx:pt>
          <cx:pt idx="168">8.1666666666666661</cx:pt>
          <cx:pt idx="169">8.1666666666666661</cx:pt>
          <cx:pt idx="170">8.1666666666666661</cx:pt>
          <cx:pt idx="171">8.1666666666666661</cx:pt>
          <cx:pt idx="172">8.3333333333333286</cx:pt>
          <cx:pt idx="173">8.3333333333333321</cx:pt>
          <cx:pt idx="174">8.3333333333333339</cx:pt>
          <cx:pt idx="175">8.3333333333333339</cx:pt>
          <cx:pt idx="176">8.3333333333333339</cx:pt>
          <cx:pt idx="177">8.3333333333333339</cx:pt>
          <cx:pt idx="178">8.3333333333333339</cx:pt>
          <cx:pt idx="179">8.3666666666666742</cx:pt>
          <cx:pt idx="180">8.4999999999999982</cx:pt>
          <cx:pt idx="181">8.5</cx:pt>
          <cx:pt idx="182">8.5</cx:pt>
          <cx:pt idx="183">8.5</cx:pt>
          <cx:pt idx="184">8.5</cx:pt>
          <cx:pt idx="185">8.5000000000000018</cx:pt>
          <cx:pt idx="186">8.6666666666666643</cx:pt>
          <cx:pt idx="187">8.6666666666666661</cx:pt>
          <cx:pt idx="188">8.6666666666666661</cx:pt>
          <cx:pt idx="189">8.6666666666666661</cx:pt>
          <cx:pt idx="190">8.6666666666666661</cx:pt>
          <cx:pt idx="191">8.6666666666666661</cx:pt>
          <cx:pt idx="192">8.8333333333333339</cx:pt>
          <cx:pt idx="193">8.8333333333333339</cx:pt>
          <cx:pt idx="194">8.8333333333333339</cx:pt>
          <cx:pt idx="195">8.8333333333333339</cx:pt>
          <cx:pt idx="196">8.9333333333333282</cx:pt>
          <cx:pt idx="197">8.9666666666666668</cx:pt>
          <cx:pt idx="198">8.9999999999999982</cx:pt>
          <cx:pt idx="199">9</cx:pt>
          <cx:pt idx="200">9</cx:pt>
          <cx:pt idx="201">9</cx:pt>
          <cx:pt idx="202">9</cx:pt>
          <cx:pt idx="203">9</cx:pt>
          <cx:pt idx="204">9</cx:pt>
          <cx:pt idx="205">9</cx:pt>
          <cx:pt idx="206">9.0000000000000018</cx:pt>
          <cx:pt idx="207">9.1333333333333329</cx:pt>
          <cx:pt idx="208">9.1666666666666661</cx:pt>
          <cx:pt idx="209">9.1666666666666661</cx:pt>
          <cx:pt idx="210">9.1666666666666661</cx:pt>
          <cx:pt idx="211">9.1666666666666661</cx:pt>
          <cx:pt idx="212">9.1666666666666661</cx:pt>
          <cx:pt idx="213">9.233333333333329</cx:pt>
          <cx:pt idx="214">9.3333333333333339</cx:pt>
          <cx:pt idx="215">9.3333333333333339</cx:pt>
          <cx:pt idx="216">9.3333333333333339</cx:pt>
          <cx:pt idx="217">9.3333333333333339</cx:pt>
          <cx:pt idx="218">9.3333333333333339</cx:pt>
          <cx:pt idx="219">9.3333333333333339</cx:pt>
          <cx:pt idx="220">9.3333333333333339</cx:pt>
          <cx:pt idx="221">9.3333333333333375</cx:pt>
          <cx:pt idx="222">9.3333333333333375</cx:pt>
          <cx:pt idx="223">9.3333333333333375</cx:pt>
          <cx:pt idx="224">9.5</cx:pt>
          <cx:pt idx="225">9.5</cx:pt>
          <cx:pt idx="226">9.5</cx:pt>
          <cx:pt idx="227">9.5</cx:pt>
          <cx:pt idx="228">9.5</cx:pt>
          <cx:pt idx="229">9.5</cx:pt>
          <cx:pt idx="230">9.6666666666666643</cx:pt>
          <cx:pt idx="231">9.6666666666666661</cx:pt>
          <cx:pt idx="232">9.6666666666666661</cx:pt>
          <cx:pt idx="233">9.6666666666666661</cx:pt>
          <cx:pt idx="234">9.6666666666666661</cx:pt>
          <cx:pt idx="235">9.6666666666666661</cx:pt>
          <cx:pt idx="236">9.6666666666666661</cx:pt>
          <cx:pt idx="237">9.6666666666666661</cx:pt>
          <cx:pt idx="238">9.6666666666666661</cx:pt>
          <cx:pt idx="239">9.6666666666666661</cx:pt>
          <cx:pt idx="240">9.8333333333333339</cx:pt>
          <cx:pt idx="241">9.8333333333333339</cx:pt>
          <cx:pt idx="242">9.8333333333333339</cx:pt>
          <cx:pt idx="243">9.8333333333333339</cx:pt>
          <cx:pt idx="244">9.8333333333333339</cx:pt>
          <cx:pt idx="245">9.9999999999999982</cx:pt>
          <cx:pt idx="246">9.9999999999999982</cx:pt>
          <cx:pt idx="247">10</cx:pt>
          <cx:pt idx="248">10</cx:pt>
          <cx:pt idx="249">10</cx:pt>
          <cx:pt idx="250">10</cx:pt>
          <cx:pt idx="251">10</cx:pt>
          <cx:pt idx="252">10</cx:pt>
          <cx:pt idx="253">10</cx:pt>
          <cx:pt idx="254">10</cx:pt>
          <cx:pt idx="255">10</cx:pt>
          <cx:pt idx="256">10</cx:pt>
          <cx:pt idx="257">10</cx:pt>
          <cx:pt idx="258">10</cx:pt>
          <cx:pt idx="259">10</cx:pt>
          <cx:pt idx="260">10.000000000000002</cx:pt>
          <cx:pt idx="261">10.000000000000005</cx:pt>
          <cx:pt idx="262">10.166666666666663</cx:pt>
          <cx:pt idx="263">10.333333333333329</cx:pt>
          <cx:pt idx="264">10.33333333333333</cx:pt>
          <cx:pt idx="265">10.333333333333334</cx:pt>
          <cx:pt idx="266">10.333333333333334</cx:pt>
          <cx:pt idx="267">10.499999999999998</cx:pt>
          <cx:pt idx="268">10.5</cx:pt>
          <cx:pt idx="269">10.5</cx:pt>
          <cx:pt idx="270">10.5</cx:pt>
          <cx:pt idx="271">10.5</cx:pt>
          <cx:pt idx="272">10.5</cx:pt>
          <cx:pt idx="273">10.5</cx:pt>
          <cx:pt idx="274">10.5</cx:pt>
          <cx:pt idx="275">10.666666666666663</cx:pt>
          <cx:pt idx="276">10.666666666666664</cx:pt>
          <cx:pt idx="277">10.666666666666666</cx:pt>
          <cx:pt idx="278">10.666666666666666</cx:pt>
          <cx:pt idx="279">10.666666666666666</cx:pt>
          <cx:pt idx="280">10.666666666666666</cx:pt>
          <cx:pt idx="281">10.666666666666666</cx:pt>
          <cx:pt idx="282">10.666666666666666</cx:pt>
          <cx:pt idx="283">10.666666666666666</cx:pt>
          <cx:pt idx="284">10.666666666666666</cx:pt>
          <cx:pt idx="285">10.666666666666666</cx:pt>
          <cx:pt idx="286">10.666666666666666</cx:pt>
          <cx:pt idx="287">10.666666666666666</cx:pt>
          <cx:pt idx="288">10.666666666666666</cx:pt>
          <cx:pt idx="289">10.800000000000002</cx:pt>
          <cx:pt idx="290">10.833333333333334</cx:pt>
          <cx:pt idx="291">10.833333333333334</cx:pt>
          <cx:pt idx="292">10.833333333333334</cx:pt>
          <cx:pt idx="293">10.833333333333334</cx:pt>
          <cx:pt idx="294">10.833333333333336</cx:pt>
          <cx:pt idx="295">11</cx:pt>
          <cx:pt idx="296">11</cx:pt>
          <cx:pt idx="297">11</cx:pt>
          <cx:pt idx="298">11</cx:pt>
          <cx:pt idx="299">11</cx:pt>
          <cx:pt idx="300">11</cx:pt>
          <cx:pt idx="301">11.033333333333326</cx:pt>
          <cx:pt idx="302">11.133333333333333</cx:pt>
          <cx:pt idx="303">11.166666666666666</cx:pt>
          <cx:pt idx="304">11.166666666666666</cx:pt>
          <cx:pt idx="305">11.166666666666666</cx:pt>
          <cx:pt idx="306">11.166666666666666</cx:pt>
          <cx:pt idx="307">11.166666666666666</cx:pt>
          <cx:pt idx="308">11.166666666666666</cx:pt>
          <cx:pt idx="309">11.166666666666666</cx:pt>
          <cx:pt idx="310">11.166666666666666</cx:pt>
          <cx:pt idx="311">11.166666666666666</cx:pt>
          <cx:pt idx="312">11.166666666666666</cx:pt>
          <cx:pt idx="313">11.166666666666671</cx:pt>
          <cx:pt idx="314">11.200000000000001</cx:pt>
          <cx:pt idx="315">11.233333333333329</cx:pt>
          <cx:pt idx="316">11.333333333333329</cx:pt>
          <cx:pt idx="317">11.333333333333334</cx:pt>
          <cx:pt idx="318">11.333333333333334</cx:pt>
          <cx:pt idx="319">11.333333333333334</cx:pt>
          <cx:pt idx="320">11.333333333333334</cx:pt>
          <cx:pt idx="321">11.333333333333334</cx:pt>
          <cx:pt idx="322">11.333333333333334</cx:pt>
          <cx:pt idx="323">11.333333333333334</cx:pt>
          <cx:pt idx="324">11.333333333333334</cx:pt>
          <cx:pt idx="325">11.333333333333334</cx:pt>
          <cx:pt idx="326">11.333333333333334</cx:pt>
          <cx:pt idx="327">11.333333333333334</cx:pt>
          <cx:pt idx="328">11.333333333333334</cx:pt>
          <cx:pt idx="329">11.333333333333334</cx:pt>
          <cx:pt idx="330">11.333333333333334</cx:pt>
          <cx:pt idx="331">11.333333333333334</cx:pt>
          <cx:pt idx="332">11.333333333333334</cx:pt>
          <cx:pt idx="333">11.333333333333334</cx:pt>
          <cx:pt idx="334">11.333333333333334</cx:pt>
          <cx:pt idx="335">11.333333333333334</cx:pt>
          <cx:pt idx="336">11.333333333333334</cx:pt>
          <cx:pt idx="337">11.5</cx:pt>
          <cx:pt idx="338">11.5</cx:pt>
          <cx:pt idx="339">11.666666666666664</cx:pt>
          <cx:pt idx="340">11.666666666666666</cx:pt>
          <cx:pt idx="341">11.666666666666666</cx:pt>
          <cx:pt idx="342">11.666666666666666</cx:pt>
          <cx:pt idx="343">11.666666666666666</cx:pt>
          <cx:pt idx="344">11.666666666666666</cx:pt>
          <cx:pt idx="345">11.666666666666666</cx:pt>
          <cx:pt idx="346">11.666666666666666</cx:pt>
          <cx:pt idx="347">11.666666666666666</cx:pt>
          <cx:pt idx="348">11.666666666666666</cx:pt>
          <cx:pt idx="349">11.666666666666666</cx:pt>
          <cx:pt idx="350">11.666666666666666</cx:pt>
          <cx:pt idx="351">11.700000000000001</cx:pt>
          <cx:pt idx="352">11.833333333333334</cx:pt>
          <cx:pt idx="353">11.833333333333334</cx:pt>
          <cx:pt idx="354">11.833333333333334</cx:pt>
          <cx:pt idx="355">11.833333333333334</cx:pt>
          <cx:pt idx="356">11.833333333333334</cx:pt>
          <cx:pt idx="357">11.833333333333334</cx:pt>
          <cx:pt idx="358">11.833333333333334</cx:pt>
          <cx:pt idx="359">11.999999999999998</cx:pt>
          <cx:pt idx="360">12</cx:pt>
          <cx:pt idx="361">12</cx:pt>
          <cx:pt idx="362">12</cx:pt>
          <cx:pt idx="363">12</cx:pt>
          <cx:pt idx="364">12</cx:pt>
          <cx:pt idx="365">12</cx:pt>
          <cx:pt idx="366">12</cx:pt>
          <cx:pt idx="367">12</cx:pt>
          <cx:pt idx="368">12</cx:pt>
          <cx:pt idx="369">12</cx:pt>
          <cx:pt idx="370">12</cx:pt>
          <cx:pt idx="371">12</cx:pt>
          <cx:pt idx="372">12</cx:pt>
          <cx:pt idx="373">12.000000000000002</cx:pt>
          <cx:pt idx="374">12.000000000000005</cx:pt>
          <cx:pt idx="375">12.066666666666668</cx:pt>
          <cx:pt idx="376">12.133333333333331</cx:pt>
          <cx:pt idx="377">12.166666666666666</cx:pt>
          <cx:pt idx="378">12.166666666666666</cx:pt>
          <cx:pt idx="379">12.166666666666666</cx:pt>
          <cx:pt idx="380">12.166666666666666</cx:pt>
          <cx:pt idx="381">12.166666666666666</cx:pt>
          <cx:pt idx="382">12.166666666666666</cx:pt>
          <cx:pt idx="383">12.166666666666666</cx:pt>
          <cx:pt idx="384">12.166666666666666</cx:pt>
          <cx:pt idx="385">12.166666666666666</cx:pt>
          <cx:pt idx="386">12.26666666666666</cx:pt>
          <cx:pt idx="387">12.33333333333333</cx:pt>
          <cx:pt idx="388">12.33333333333333</cx:pt>
          <cx:pt idx="389">12.333333333333334</cx:pt>
          <cx:pt idx="390">12.333333333333334</cx:pt>
          <cx:pt idx="391">12.333333333333334</cx:pt>
          <cx:pt idx="392">12.333333333333334</cx:pt>
          <cx:pt idx="393">12.333333333333334</cx:pt>
          <cx:pt idx="394">12.333333333333334</cx:pt>
          <cx:pt idx="395">12.333333333333334</cx:pt>
          <cx:pt idx="396">12.433333333333328</cx:pt>
          <cx:pt idx="397">12.499999999999991</cx:pt>
          <cx:pt idx="398">12.5</cx:pt>
          <cx:pt idx="399">12.5</cx:pt>
          <cx:pt idx="400">12.5</cx:pt>
          <cx:pt idx="401">12.5</cx:pt>
          <cx:pt idx="402">12.5</cx:pt>
          <cx:pt idx="403">12.5</cx:pt>
          <cx:pt idx="404">12.500000000000005</cx:pt>
          <cx:pt idx="405">12.6</cx:pt>
          <cx:pt idx="406">12.666666666666663</cx:pt>
          <cx:pt idx="407">12.666666666666666</cx:pt>
          <cx:pt idx="408">12.666666666666666</cx:pt>
          <cx:pt idx="409">12.666666666666666</cx:pt>
          <cx:pt idx="410">12.666666666666666</cx:pt>
          <cx:pt idx="411">12.666666666666666</cx:pt>
          <cx:pt idx="412">12.666666666666666</cx:pt>
          <cx:pt idx="413">12.666666666666666</cx:pt>
          <cx:pt idx="414">12.666666666666666</cx:pt>
          <cx:pt idx="415">12.666666666666666</cx:pt>
          <cx:pt idx="416">12.666666666666666</cx:pt>
          <cx:pt idx="417">12.666666666666666</cx:pt>
          <cx:pt idx="418">12.666666666666666</cx:pt>
          <cx:pt idx="419">12.666666666666666</cx:pt>
          <cx:pt idx="420">12.66666666666667</cx:pt>
          <cx:pt idx="421">12.83333333333333</cx:pt>
          <cx:pt idx="422">12.833333333333334</cx:pt>
          <cx:pt idx="423">12.833333333333334</cx:pt>
          <cx:pt idx="424">12.833333333333334</cx:pt>
          <cx:pt idx="425">12.833333333333334</cx:pt>
          <cx:pt idx="426">12.833333333333334</cx:pt>
          <cx:pt idx="427">12.833333333333334</cx:pt>
          <cx:pt idx="428">12.833333333333334</cx:pt>
          <cx:pt idx="429">12.833333333333334</cx:pt>
          <cx:pt idx="430">12.833333333333334</cx:pt>
          <cx:pt idx="431">12.833333333333334</cx:pt>
          <cx:pt idx="432">12.833333333333334</cx:pt>
          <cx:pt idx="433">12.833333333333337</cx:pt>
          <cx:pt idx="434">12.933333333333335</cx:pt>
          <cx:pt idx="435">13</cx:pt>
          <cx:pt idx="436">13</cx:pt>
          <cx:pt idx="437">13</cx:pt>
          <cx:pt idx="438">13</cx:pt>
          <cx:pt idx="439">13</cx:pt>
          <cx:pt idx="440">13</cx:pt>
          <cx:pt idx="441">13.033333333333331</cx:pt>
          <cx:pt idx="442">13.166666666666664</cx:pt>
          <cx:pt idx="443">13.166666666666666</cx:pt>
          <cx:pt idx="444">13.166666666666666</cx:pt>
          <cx:pt idx="445">13.166666666666666</cx:pt>
          <cx:pt idx="446">13.166666666666666</cx:pt>
          <cx:pt idx="447">13.166666666666666</cx:pt>
          <cx:pt idx="448">13.166666666666666</cx:pt>
          <cx:pt idx="449">13.166666666666666</cx:pt>
          <cx:pt idx="450">13.166666666666666</cx:pt>
          <cx:pt idx="451">13.166666666666666</cx:pt>
          <cx:pt idx="452">13.16666666666667</cx:pt>
          <cx:pt idx="453">13.166666666666671</cx:pt>
          <cx:pt idx="454">13.33333333333333</cx:pt>
          <cx:pt idx="455">13.333333333333334</cx:pt>
          <cx:pt idx="456">13.333333333333334</cx:pt>
          <cx:pt idx="457">13.333333333333334</cx:pt>
          <cx:pt idx="458">13.333333333333334</cx:pt>
          <cx:pt idx="459">13.333333333333334</cx:pt>
          <cx:pt idx="460">13.333333333333334</cx:pt>
          <cx:pt idx="461">13.333333333333334</cx:pt>
          <cx:pt idx="462">13.333333333333334</cx:pt>
          <cx:pt idx="463">13.333333333333334</cx:pt>
          <cx:pt idx="464">13.333333333333334</cx:pt>
          <cx:pt idx="465">13.333333333333334</cx:pt>
          <cx:pt idx="466">13.333333333333334</cx:pt>
          <cx:pt idx="467">13.333333333333334</cx:pt>
          <cx:pt idx="468">13.333333333333334</cx:pt>
          <cx:pt idx="469">13.333333333333334</cx:pt>
          <cx:pt idx="470">13.433333333333337</cx:pt>
          <cx:pt idx="471">13.499999999999998</cx:pt>
          <cx:pt idx="472">13.499999999999998</cx:pt>
          <cx:pt idx="473">13.5</cx:pt>
          <cx:pt idx="474">13.5</cx:pt>
          <cx:pt idx="475">13.5</cx:pt>
          <cx:pt idx="476">13.5</cx:pt>
          <cx:pt idx="477">13.5</cx:pt>
          <cx:pt idx="478">13.5</cx:pt>
          <cx:pt idx="479">13.500000000000002</cx:pt>
          <cx:pt idx="480">13.500000000000005</cx:pt>
          <cx:pt idx="481">13.666666666666657</cx:pt>
          <cx:pt idx="482">13.666666666666666</cx:pt>
          <cx:pt idx="483">13.666666666666666</cx:pt>
          <cx:pt idx="484">13.666666666666666</cx:pt>
          <cx:pt idx="485">13.666666666666666</cx:pt>
          <cx:pt idx="486">13.666666666666666</cx:pt>
          <cx:pt idx="487">13.666666666666666</cx:pt>
          <cx:pt idx="488">13.666666666666666</cx:pt>
          <cx:pt idx="489">13.733333333333334</cx:pt>
          <cx:pt idx="490">13.733333333333348</cx:pt>
          <cx:pt idx="491">13.800000000000002</cx:pt>
          <cx:pt idx="492">13.833333333333334</cx:pt>
          <cx:pt idx="493">13.833333333333334</cx:pt>
          <cx:pt idx="494">13.833333333333334</cx:pt>
          <cx:pt idx="495">13.833333333333334</cx:pt>
          <cx:pt idx="496">13.833333333333334</cx:pt>
          <cx:pt idx="497">13.833333333333334</cx:pt>
          <cx:pt idx="498">13.833333333333337</cx:pt>
          <cx:pt idx="499">13.866666666666674</cx:pt>
          <cx:pt idx="500">13.999999999999998</cx:pt>
          <cx:pt idx="501">14</cx:pt>
          <cx:pt idx="502">14</cx:pt>
          <cx:pt idx="503">14</cx:pt>
          <cx:pt idx="504">14</cx:pt>
          <cx:pt idx="505">14</cx:pt>
          <cx:pt idx="506">14</cx:pt>
          <cx:pt idx="507">14</cx:pt>
          <cx:pt idx="508">14</cx:pt>
          <cx:pt idx="509">14</cx:pt>
          <cx:pt idx="510">14</cx:pt>
          <cx:pt idx="511">14</cx:pt>
          <cx:pt idx="512">14.000000000000002</cx:pt>
          <cx:pt idx="513">14.066666666666665</cx:pt>
          <cx:pt idx="514">14.166666666666666</cx:pt>
          <cx:pt idx="515">14.166666666666666</cx:pt>
          <cx:pt idx="516">14.166666666666666</cx:pt>
          <cx:pt idx="517">14.16666666666667</cx:pt>
          <cx:pt idx="518">14.166666666666677</cx:pt>
          <cx:pt idx="519">14.266666666666666</cx:pt>
          <cx:pt idx="520">14.299999999999999</cx:pt>
          <cx:pt idx="521">14.333333333333334</cx:pt>
          <cx:pt idx="522">14.333333333333334</cx:pt>
          <cx:pt idx="523">14.333333333333334</cx:pt>
          <cx:pt idx="524">14.333333333333334</cx:pt>
          <cx:pt idx="525">14.333333333333334</cx:pt>
          <cx:pt idx="526">14.333333333333334</cx:pt>
          <cx:pt idx="527">14.333333333333334</cx:pt>
          <cx:pt idx="528">14.333333333333334</cx:pt>
          <cx:pt idx="529">14.333333333333334</cx:pt>
          <cx:pt idx="530">14.333333333333334</cx:pt>
          <cx:pt idx="531">14.333333333333337</cx:pt>
          <cx:pt idx="532">14.333333333333337</cx:pt>
          <cx:pt idx="533">14.433333333333332</cx:pt>
          <cx:pt idx="534">14.433333333333332</cx:pt>
          <cx:pt idx="535">14.5</cx:pt>
          <cx:pt idx="536">14.5</cx:pt>
          <cx:pt idx="537">14.5</cx:pt>
          <cx:pt idx="538">14.5</cx:pt>
          <cx:pt idx="539">14.5</cx:pt>
          <cx:pt idx="540">14.5</cx:pt>
          <cx:pt idx="541">14.5</cx:pt>
          <cx:pt idx="542">14.5</cx:pt>
          <cx:pt idx="543">14.5</cx:pt>
          <cx:pt idx="544">14.5</cx:pt>
          <cx:pt idx="545">14.5</cx:pt>
          <cx:pt idx="546">14.5</cx:pt>
          <cx:pt idx="547">14.5</cx:pt>
          <cx:pt idx="548">14.500000000000002</cx:pt>
          <cx:pt idx="549">14.566666666666668</cx:pt>
          <cx:pt idx="550">14.566666666666682</cx:pt>
          <cx:pt idx="551">14.666666666666663</cx:pt>
          <cx:pt idx="552">14.666666666666664</cx:pt>
          <cx:pt idx="553">14.666666666666666</cx:pt>
          <cx:pt idx="554">14.666666666666666</cx:pt>
          <cx:pt idx="555">14.666666666666666</cx:pt>
          <cx:pt idx="556">14.666666666666666</cx:pt>
          <cx:pt idx="557">14.666666666666666</cx:pt>
          <cx:pt idx="558">14.666666666666666</cx:pt>
          <cx:pt idx="559">14.666666666666666</cx:pt>
          <cx:pt idx="560">14.666666666666666</cx:pt>
          <cx:pt idx="561">14.666666666666666</cx:pt>
          <cx:pt idx="562">14.666666666666666</cx:pt>
          <cx:pt idx="563">14.666666666666666</cx:pt>
          <cx:pt idx="564">14.66666666666667</cx:pt>
          <cx:pt idx="565">14.666666666666671</cx:pt>
          <cx:pt idx="566">14.666666666666677</cx:pt>
          <cx:pt idx="567">14.833333333333323</cx:pt>
          <cx:pt idx="568">14.833333333333334</cx:pt>
          <cx:pt idx="569">14.833333333333334</cx:pt>
          <cx:pt idx="570">14.833333333333334</cx:pt>
          <cx:pt idx="571">14.833333333333334</cx:pt>
          <cx:pt idx="572">14.833333333333334</cx:pt>
          <cx:pt idx="573">14.833333333333334</cx:pt>
          <cx:pt idx="574">14.833333333333334</cx:pt>
          <cx:pt idx="575">14.833333333333334</cx:pt>
          <cx:pt idx="576">14.833333333333334</cx:pt>
          <cx:pt idx="577">14.833333333333334</cx:pt>
          <cx:pt idx="578">14.833333333333337</cx:pt>
          <cx:pt idx="579">14.833333333333337</cx:pt>
          <cx:pt idx="580">14.833333333333337</cx:pt>
          <cx:pt idx="581">14.900000000000006</cx:pt>
          <cx:pt idx="582">14.933333333333337</cx:pt>
          <cx:pt idx="583">14.999999999999998</cx:pt>
          <cx:pt idx="584">14.999999999999998</cx:pt>
          <cx:pt idx="585">15</cx:pt>
          <cx:pt idx="586">15</cx:pt>
          <cx:pt idx="587">15</cx:pt>
          <cx:pt idx="588">15</cx:pt>
          <cx:pt idx="589">15</cx:pt>
          <cx:pt idx="590">15</cx:pt>
          <cx:pt idx="591">15.166666666666663</cx:pt>
          <cx:pt idx="592">15.166666666666666</cx:pt>
          <cx:pt idx="593">15.166666666666666</cx:pt>
          <cx:pt idx="594">15.166666666666666</cx:pt>
          <cx:pt idx="595">15.166666666666666</cx:pt>
          <cx:pt idx="596">15.200000000000003</cx:pt>
          <cx:pt idx="597">15.23333333333334</cx:pt>
          <cx:pt idx="598">15.33333333333333</cx:pt>
          <cx:pt idx="599">15.33333333333333</cx:pt>
          <cx:pt idx="600">15.333333333333334</cx:pt>
          <cx:pt idx="601">15.333333333333334</cx:pt>
          <cx:pt idx="602">15.333333333333334</cx:pt>
          <cx:pt idx="603">15.333333333333334</cx:pt>
          <cx:pt idx="604">15.333333333333334</cx:pt>
          <cx:pt idx="605">15.333333333333334</cx:pt>
          <cx:pt idx="606">15.333333333333334</cx:pt>
          <cx:pt idx="607">15.433333333333332</cx:pt>
          <cx:pt idx="608">15.433333333333337</cx:pt>
          <cx:pt idx="609">15.466666666666669</cx:pt>
          <cx:pt idx="610">15.499999999999995</cx:pt>
          <cx:pt idx="611">15.5</cx:pt>
          <cx:pt idx="612">15.5</cx:pt>
          <cx:pt idx="613">15.5</cx:pt>
          <cx:pt idx="614">15.5</cx:pt>
          <cx:pt idx="615">15.5</cx:pt>
          <cx:pt idx="616">15.5</cx:pt>
          <cx:pt idx="617">15.633333333333335</cx:pt>
          <cx:pt idx="618">15.666666666666664</cx:pt>
          <cx:pt idx="619">15.666666666666666</cx:pt>
          <cx:pt idx="620">15.666666666666666</cx:pt>
          <cx:pt idx="621">15.666666666666666</cx:pt>
          <cx:pt idx="622">15.666666666666666</cx:pt>
          <cx:pt idx="623">15.666666666666666</cx:pt>
          <cx:pt idx="624">15.666666666666666</cx:pt>
          <cx:pt idx="625">15.666666666666666</cx:pt>
          <cx:pt idx="626">15.666666666666666</cx:pt>
          <cx:pt idx="627">15.666666666666671</cx:pt>
          <cx:pt idx="628">15.799999999999997</cx:pt>
          <cx:pt idx="629">15.833333333333329</cx:pt>
          <cx:pt idx="630">15.833333333333334</cx:pt>
          <cx:pt idx="631">15.833333333333334</cx:pt>
          <cx:pt idx="632">15.833333333333334</cx:pt>
          <cx:pt idx="633">15.866666666666669</cx:pt>
          <cx:pt idx="634">15.933333333333337</cx:pt>
          <cx:pt idx="635">16</cx:pt>
          <cx:pt idx="636">16</cx:pt>
          <cx:pt idx="637">16</cx:pt>
          <cx:pt idx="638">16</cx:pt>
          <cx:pt idx="639">16</cx:pt>
          <cx:pt idx="640">16</cx:pt>
          <cx:pt idx="641">16</cx:pt>
          <cx:pt idx="642">16</cx:pt>
          <cx:pt idx="643">16</cx:pt>
          <cx:pt idx="644">16</cx:pt>
          <cx:pt idx="645">16.000000000000011</cx:pt>
          <cx:pt idx="646">16.099999999999994</cx:pt>
          <cx:pt idx="647">16.099999999999998</cx:pt>
          <cx:pt idx="648">16.133333333333336</cx:pt>
          <cx:pt idx="649">16.166666666666661</cx:pt>
          <cx:pt idx="650">16.166666666666668</cx:pt>
          <cx:pt idx="651">16.166666666666668</cx:pt>
          <cx:pt idx="652">16.166666666666668</cx:pt>
          <cx:pt idx="653">16.166666666666668</cx:pt>
          <cx:pt idx="654">16.166666666666668</cx:pt>
          <cx:pt idx="655">16.166666666666668</cx:pt>
          <cx:pt idx="656">16.166666666666668</cx:pt>
          <cx:pt idx="657">16.166666666666668</cx:pt>
          <cx:pt idx="658">16.166666666666668</cx:pt>
          <cx:pt idx="659">16.166666666666671</cx:pt>
          <cx:pt idx="660">16.299999999999994</cx:pt>
          <cx:pt idx="661">16.333333333333332</cx:pt>
          <cx:pt idx="662">16.333333333333332</cx:pt>
          <cx:pt idx="663">16.333333333333332</cx:pt>
          <cx:pt idx="664">16.333333333333332</cx:pt>
          <cx:pt idx="665">16.333333333333332</cx:pt>
          <cx:pt idx="666">16.333333333333332</cx:pt>
          <cx:pt idx="667">16.333333333333332</cx:pt>
          <cx:pt idx="668">16.499999999999989</cx:pt>
          <cx:pt idx="669">16.499999999999996</cx:pt>
          <cx:pt idx="670">16.5</cx:pt>
          <cx:pt idx="671">16.5</cx:pt>
          <cx:pt idx="672">16.5</cx:pt>
          <cx:pt idx="673">16.5</cx:pt>
          <cx:pt idx="674">16.5</cx:pt>
          <cx:pt idx="675">16.5</cx:pt>
          <cx:pt idx="676">16.5</cx:pt>
          <cx:pt idx="677">16.5</cx:pt>
          <cx:pt idx="678">16.500000000000004</cx:pt>
          <cx:pt idx="679">16.666666666666661</cx:pt>
          <cx:pt idx="680">16.666666666666664</cx:pt>
          <cx:pt idx="681">16.666666666666668</cx:pt>
          <cx:pt idx="682">16.666666666666668</cx:pt>
          <cx:pt idx="683">16.666666666666668</cx:pt>
          <cx:pt idx="684">16.666666666666668</cx:pt>
          <cx:pt idx="685">16.666666666666668</cx:pt>
          <cx:pt idx="686">16.666666666666668</cx:pt>
          <cx:pt idx="687">16.666666666666668</cx:pt>
          <cx:pt idx="688">16.666666666666668</cx:pt>
          <cx:pt idx="689">16.666666666666668</cx:pt>
          <cx:pt idx="690">16.666666666666668</cx:pt>
          <cx:pt idx="691">16.666666666666668</cx:pt>
          <cx:pt idx="692">16.666666666666668</cx:pt>
          <cx:pt idx="693">16.666666666666668</cx:pt>
          <cx:pt idx="694">16.666666666666668</cx:pt>
          <cx:pt idx="695">16.666666666666671</cx:pt>
          <cx:pt idx="696">16.700000000000006</cx:pt>
          <cx:pt idx="697">16.833333333333332</cx:pt>
          <cx:pt idx="698">16.833333333333332</cx:pt>
          <cx:pt idx="699">16.833333333333332</cx:pt>
          <cx:pt idx="700">16.833333333333332</cx:pt>
          <cx:pt idx="701">16.833333333333332</cx:pt>
          <cx:pt idx="702">16.899999999999995</cx:pt>
          <cx:pt idx="703">16.966666666666665</cx:pt>
          <cx:pt idx="704">16.966666666666665</cx:pt>
          <cx:pt idx="705">17</cx:pt>
          <cx:pt idx="706">17</cx:pt>
          <cx:pt idx="707">17</cx:pt>
          <cx:pt idx="708">17</cx:pt>
          <cx:pt idx="709">17</cx:pt>
          <cx:pt idx="710">17</cx:pt>
          <cx:pt idx="711">17.033333333333331</cx:pt>
          <cx:pt idx="712">17.166666666666668</cx:pt>
          <cx:pt idx="713">17.166666666666668</cx:pt>
          <cx:pt idx="714">17.166666666666668</cx:pt>
          <cx:pt idx="715">17.166666666666668</cx:pt>
          <cx:pt idx="716">17.166666666666668</cx:pt>
          <cx:pt idx="717">17.166666666666668</cx:pt>
          <cx:pt idx="718">17.166666666666668</cx:pt>
          <cx:pt idx="719">17.166666666666668</cx:pt>
          <cx:pt idx="720">17.200000000000003</cx:pt>
          <cx:pt idx="721">17.200000000000006</cx:pt>
          <cx:pt idx="722">17.266666666666666</cx:pt>
          <cx:pt idx="723">17.333333333333329</cx:pt>
          <cx:pt idx="724">17.333333333333332</cx:pt>
          <cx:pt idx="725">17.333333333333332</cx:pt>
          <cx:pt idx="726">17.333333333333332</cx:pt>
          <cx:pt idx="727">17.333333333333332</cx:pt>
          <cx:pt idx="728">17.333333333333332</cx:pt>
          <cx:pt idx="729">17.333333333333332</cx:pt>
          <cx:pt idx="730">17.333333333333332</cx:pt>
          <cx:pt idx="731">17.333333333333332</cx:pt>
          <cx:pt idx="732">17.333333333333332</cx:pt>
          <cx:pt idx="733">17.333333333333332</cx:pt>
          <cx:pt idx="734">17.366666666666664</cx:pt>
          <cx:pt idx="735">17.366666666666664</cx:pt>
          <cx:pt idx="736">17.466666666666665</cx:pt>
          <cx:pt idx="737">17.499999999999996</cx:pt>
          <cx:pt idx="738">17.5</cx:pt>
          <cx:pt idx="739">17.5</cx:pt>
          <cx:pt idx="740">17.5</cx:pt>
          <cx:pt idx="741">17.5</cx:pt>
          <cx:pt idx="742">17.5</cx:pt>
          <cx:pt idx="743">17.5</cx:pt>
          <cx:pt idx="744">17.500000000000004</cx:pt>
          <cx:pt idx="745">17.500000000000004</cx:pt>
          <cx:pt idx="746">17.666666666666657</cx:pt>
          <cx:pt idx="747">17.666666666666668</cx:pt>
          <cx:pt idx="748">17.666666666666668</cx:pt>
          <cx:pt idx="749">17.666666666666668</cx:pt>
          <cx:pt idx="750">17.666666666666668</cx:pt>
          <cx:pt idx="751">17.666666666666668</cx:pt>
          <cx:pt idx="752">17.666666666666668</cx:pt>
          <cx:pt idx="753">17.666666666666675</cx:pt>
          <cx:pt idx="754">17.766666666666666</cx:pt>
          <cx:pt idx="755">17.833333333333329</cx:pt>
          <cx:pt idx="756">17.833333333333332</cx:pt>
          <cx:pt idx="757">17.833333333333332</cx:pt>
          <cx:pt idx="758">17.833333333333332</cx:pt>
          <cx:pt idx="759">17.833333333333332</cx:pt>
          <cx:pt idx="760">17.833333333333332</cx:pt>
          <cx:pt idx="761">17.833333333333332</cx:pt>
          <cx:pt idx="762">17.833333333333332</cx:pt>
          <cx:pt idx="763">17.833333333333332</cx:pt>
          <cx:pt idx="764">17.833333333333332</cx:pt>
          <cx:pt idx="765">17.833333333333332</cx:pt>
          <cx:pt idx="766">17.833333333333332</cx:pt>
          <cx:pt idx="767">17.833333333333332</cx:pt>
          <cx:pt idx="768">17.833333333333332</cx:pt>
          <cx:pt idx="769">17.833333333333332</cx:pt>
          <cx:pt idx="770">17.900000000000006</cx:pt>
          <cx:pt idx="771">18</cx:pt>
          <cx:pt idx="772">18</cx:pt>
          <cx:pt idx="773">18</cx:pt>
          <cx:pt idx="774">18</cx:pt>
          <cx:pt idx="775">18</cx:pt>
          <cx:pt idx="776">18</cx:pt>
          <cx:pt idx="777">18.166666666666664</cx:pt>
          <cx:pt idx="778">18.166666666666668</cx:pt>
          <cx:pt idx="779">18.166666666666668</cx:pt>
          <cx:pt idx="780">18.166666666666668</cx:pt>
          <cx:pt idx="781">18.166666666666668</cx:pt>
          <cx:pt idx="782">18.166666666666668</cx:pt>
          <cx:pt idx="783">18.333333333333325</cx:pt>
          <cx:pt idx="784">18.333333333333332</cx:pt>
          <cx:pt idx="785">18.333333333333332</cx:pt>
          <cx:pt idx="786">18.333333333333332</cx:pt>
          <cx:pt idx="787">18.333333333333332</cx:pt>
          <cx:pt idx="788">18.333333333333332</cx:pt>
          <cx:pt idx="789">18.333333333333332</cx:pt>
          <cx:pt idx="790">18.333333333333332</cx:pt>
          <cx:pt idx="791">18.466666666666658</cx:pt>
          <cx:pt idx="792">18.466666666666665</cx:pt>
          <cx:pt idx="793">18.5</cx:pt>
          <cx:pt idx="794">18.5</cx:pt>
          <cx:pt idx="795">18.5</cx:pt>
          <cx:pt idx="796">18.5</cx:pt>
          <cx:pt idx="797">18.500000000000004</cx:pt>
          <cx:pt idx="798">18.666666666666668</cx:pt>
          <cx:pt idx="799">18.666666666666668</cx:pt>
          <cx:pt idx="800">18.666666666666668</cx:pt>
          <cx:pt idx="801">18.666666666666668</cx:pt>
          <cx:pt idx="802">18.666666666666668</cx:pt>
          <cx:pt idx="803">18.666666666666668</cx:pt>
          <cx:pt idx="804">18.666666666666668</cx:pt>
          <cx:pt idx="805">18.666666666666668</cx:pt>
          <cx:pt idx="806">18.666666666666671</cx:pt>
          <cx:pt idx="807">18.666666666666675</cx:pt>
          <cx:pt idx="808">18.833333333333332</cx:pt>
          <cx:pt idx="809">18.833333333333332</cx:pt>
          <cx:pt idx="810">18.833333333333332</cx:pt>
          <cx:pt idx="811">18.833333333333332</cx:pt>
          <cx:pt idx="812">18.833333333333332</cx:pt>
          <cx:pt idx="813">18.833333333333332</cx:pt>
          <cx:pt idx="814">18.833333333333336</cx:pt>
          <cx:pt idx="815">18.900000000000002</cx:pt>
          <cx:pt idx="816">19</cx:pt>
          <cx:pt idx="817">19</cx:pt>
          <cx:pt idx="818">19</cx:pt>
          <cx:pt idx="819">19</cx:pt>
          <cx:pt idx="820">19</cx:pt>
          <cx:pt idx="821">19</cx:pt>
          <cx:pt idx="822">19</cx:pt>
          <cx:pt idx="823">19</cx:pt>
          <cx:pt idx="824">19</cx:pt>
          <cx:pt idx="825">19</cx:pt>
          <cx:pt idx="826">19</cx:pt>
          <cx:pt idx="827">19.000000000000004</cx:pt>
          <cx:pt idx="828">19.100000000000001</cx:pt>
          <cx:pt idx="829">19.166666666666661</cx:pt>
          <cx:pt idx="830">19.166666666666668</cx:pt>
          <cx:pt idx="831">19.166666666666668</cx:pt>
          <cx:pt idx="832">19.166666666666668</cx:pt>
          <cx:pt idx="833">19.166666666666668</cx:pt>
          <cx:pt idx="834">19.166666666666668</cx:pt>
          <cx:pt idx="835">19.199999999999999</cx:pt>
          <cx:pt idx="836">19.266666666666669</cx:pt>
          <cx:pt idx="837">19.300000000000001</cx:pt>
          <cx:pt idx="838">19.333333333333332</cx:pt>
          <cx:pt idx="839">19.333333333333332</cx:pt>
          <cx:pt idx="840">19.333333333333332</cx:pt>
          <cx:pt idx="841">19.333333333333332</cx:pt>
          <cx:pt idx="842">19.333333333333332</cx:pt>
          <cx:pt idx="843">19.333333333333332</cx:pt>
          <cx:pt idx="844">19.333333333333332</cx:pt>
          <cx:pt idx="845">19.333333333333332</cx:pt>
          <cx:pt idx="846">19.333333333333332</cx:pt>
          <cx:pt idx="847">19.333333333333339</cx:pt>
          <cx:pt idx="848">19.399999999999995</cx:pt>
          <cx:pt idx="849">19.433333333333337</cx:pt>
          <cx:pt idx="850">19.466666666666665</cx:pt>
          <cx:pt idx="851">19.5</cx:pt>
          <cx:pt idx="852">19.5</cx:pt>
          <cx:pt idx="853">19.5</cx:pt>
          <cx:pt idx="854">19.5</cx:pt>
          <cx:pt idx="855">19.5</cx:pt>
          <cx:pt idx="856">19.500000000000004</cx:pt>
          <cx:pt idx="857">19.666666666666664</cx:pt>
          <cx:pt idx="858">19.666666666666664</cx:pt>
          <cx:pt idx="859">19.666666666666664</cx:pt>
          <cx:pt idx="860">19.666666666666668</cx:pt>
          <cx:pt idx="861">19.666666666666668</cx:pt>
          <cx:pt idx="862">19.666666666666668</cx:pt>
          <cx:pt idx="863">19.666666666666668</cx:pt>
          <cx:pt idx="864">19.666666666666668</cx:pt>
          <cx:pt idx="865">19.666666666666668</cx:pt>
          <cx:pt idx="866">19.666666666666668</cx:pt>
          <cx:pt idx="867">19.666666666666671</cx:pt>
          <cx:pt idx="868">19.833333333333332</cx:pt>
          <cx:pt idx="869">19.833333333333332</cx:pt>
          <cx:pt idx="870">19.833333333333332</cx:pt>
          <cx:pt idx="871">19.833333333333332</cx:pt>
          <cx:pt idx="872">19.833333333333332</cx:pt>
          <cx:pt idx="873">19.833333333333332</cx:pt>
          <cx:pt idx="874">19.833333333333336</cx:pt>
          <cx:pt idx="875">19.833333333333336</cx:pt>
          <cx:pt idx="876">19.833333333333343</cx:pt>
          <cx:pt idx="877">19.933333333333337</cx:pt>
          <cx:pt idx="878">19.999999999999989</cx:pt>
          <cx:pt idx="879">19.999999999999996</cx:pt>
          <cx:pt idx="880">19.999999999999996</cx:pt>
          <cx:pt idx="881">20</cx:pt>
          <cx:pt idx="882">20</cx:pt>
          <cx:pt idx="883">20</cx:pt>
          <cx:pt idx="884">20</cx:pt>
          <cx:pt idx="885">20</cx:pt>
          <cx:pt idx="886">20</cx:pt>
          <cx:pt idx="887">20</cx:pt>
          <cx:pt idx="888">20</cx:pt>
          <cx:pt idx="889">20</cx:pt>
          <cx:pt idx="890">20</cx:pt>
          <cx:pt idx="891">20</cx:pt>
          <cx:pt idx="892">20.000000000000004</cx:pt>
          <cx:pt idx="893">20.066666666666666</cx:pt>
          <cx:pt idx="894">20.099999999999994</cx:pt>
          <cx:pt idx="895">20.133333333333336</cx:pt>
          <cx:pt idx="896">20.166666666666664</cx:pt>
          <cx:pt idx="897">20.166666666666668</cx:pt>
          <cx:pt idx="898">20.166666666666668</cx:pt>
          <cx:pt idx="899">20.299999999999994</cx:pt>
          <cx:pt idx="900">20.333333333333332</cx:pt>
          <cx:pt idx="901">20.333333333333332</cx:pt>
          <cx:pt idx="902">20.333333333333332</cx:pt>
          <cx:pt idx="903">20.333333333333332</cx:pt>
          <cx:pt idx="904">20.333333333333336</cx:pt>
          <cx:pt idx="905">20.333333333333336</cx:pt>
          <cx:pt idx="906">20.5</cx:pt>
          <cx:pt idx="907">20.500000000000004</cx:pt>
          <cx:pt idx="908">20.533333333333331</cx:pt>
          <cx:pt idx="909">20.566666666666666</cx:pt>
          <cx:pt idx="910">20.599999999999998</cx:pt>
          <cx:pt idx="911">20.666666666666668</cx:pt>
          <cx:pt idx="912">20.666666666666668</cx:pt>
          <cx:pt idx="913">20.666666666666668</cx:pt>
          <cx:pt idx="914">20.666666666666668</cx:pt>
          <cx:pt idx="915">20.666666666666668</cx:pt>
          <cx:pt idx="916">20.666666666666668</cx:pt>
          <cx:pt idx="917">20.666666666666668</cx:pt>
          <cx:pt idx="918">20.766666666666666</cx:pt>
          <cx:pt idx="919">20.800000000000001</cx:pt>
          <cx:pt idx="920">20.833333333333329</cx:pt>
          <cx:pt idx="921">20.833333333333332</cx:pt>
          <cx:pt idx="922">20.833333333333332</cx:pt>
          <cx:pt idx="923">20.833333333333332</cx:pt>
          <cx:pt idx="924">20.833333333333332</cx:pt>
          <cx:pt idx="925">20.833333333333332</cx:pt>
          <cx:pt idx="926">20.833333333333332</cx:pt>
          <cx:pt idx="927">20.866666666666664</cx:pt>
          <cx:pt idx="928">20.899999999999999</cx:pt>
          <cx:pt idx="929">20.900000000000006</cx:pt>
          <cx:pt idx="930">20.999999999999996</cx:pt>
          <cx:pt idx="931">20.999999999999996</cx:pt>
          <cx:pt idx="932">21</cx:pt>
          <cx:pt idx="933">21</cx:pt>
          <cx:pt idx="934">21</cx:pt>
          <cx:pt idx="935">21</cx:pt>
          <cx:pt idx="936">21</cx:pt>
          <cx:pt idx="937">21</cx:pt>
          <cx:pt idx="938">21</cx:pt>
          <cx:pt idx="939">21.033333333333331</cx:pt>
          <cx:pt idx="940">21.166666666666657</cx:pt>
          <cx:pt idx="941">21.166666666666661</cx:pt>
          <cx:pt idx="942">21.166666666666668</cx:pt>
          <cx:pt idx="943">21.166666666666668</cx:pt>
          <cx:pt idx="944">21.166666666666668</cx:pt>
          <cx:pt idx="945">21.166666666666671</cx:pt>
          <cx:pt idx="946">21.333333333333329</cx:pt>
          <cx:pt idx="947">21.333333333333332</cx:pt>
          <cx:pt idx="948">21.333333333333332</cx:pt>
          <cx:pt idx="949">21.333333333333332</cx:pt>
          <cx:pt idx="950">21.333333333333332</cx:pt>
          <cx:pt idx="951">21.333333333333332</cx:pt>
          <cx:pt idx="952">21.333333333333332</cx:pt>
          <cx:pt idx="953">21.400000000000002</cx:pt>
          <cx:pt idx="954">21.499999999999996</cx:pt>
          <cx:pt idx="955">21.5</cx:pt>
          <cx:pt idx="956">21.5</cx:pt>
          <cx:pt idx="957">21.5</cx:pt>
          <cx:pt idx="958">21.633333333333336</cx:pt>
          <cx:pt idx="959">21.666666666666657</cx:pt>
          <cx:pt idx="960">21.666666666666661</cx:pt>
          <cx:pt idx="961">21.666666666666668</cx:pt>
          <cx:pt idx="962">21.666666666666668</cx:pt>
          <cx:pt idx="963">21.666666666666668</cx:pt>
          <cx:pt idx="964">21.666666666666668</cx:pt>
          <cx:pt idx="965">21.666666666666668</cx:pt>
          <cx:pt idx="966">21.666666666666671</cx:pt>
          <cx:pt idx="967">21.799999999999994</cx:pt>
          <cx:pt idx="968">21.833333333333332</cx:pt>
          <cx:pt idx="969">21.833333333333332</cx:pt>
          <cx:pt idx="970">21.833333333333332</cx:pt>
          <cx:pt idx="971">21.833333333333332</cx:pt>
          <cx:pt idx="972">21.833333333333332</cx:pt>
          <cx:pt idx="973">21.833333333333332</cx:pt>
          <cx:pt idx="974">21.833333333333332</cx:pt>
          <cx:pt idx="975">21.833333333333332</cx:pt>
          <cx:pt idx="976">21.933333333333326</cx:pt>
          <cx:pt idx="977">21.933333333333334</cx:pt>
          <cx:pt idx="978">22</cx:pt>
          <cx:pt idx="979">22</cx:pt>
          <cx:pt idx="980">22.000000000000004</cx:pt>
          <cx:pt idx="981">22.099999999999998</cx:pt>
          <cx:pt idx="982">22.133333333333336</cx:pt>
          <cx:pt idx="983">22.133333333333336</cx:pt>
          <cx:pt idx="984">22.133333333333344</cx:pt>
          <cx:pt idx="985">22.166666666666668</cx:pt>
          <cx:pt idx="986">22.166666666666668</cx:pt>
          <cx:pt idx="987">22.166666666666668</cx:pt>
          <cx:pt idx="988">22.233333333333334</cx:pt>
          <cx:pt idx="989">22.333333333333332</cx:pt>
          <cx:pt idx="990">22.333333333333332</cx:pt>
          <cx:pt idx="991">22.333333333333332</cx:pt>
          <cx:pt idx="992">22.333333333333332</cx:pt>
          <cx:pt idx="993">22.333333333333332</cx:pt>
          <cx:pt idx="994">22.5</cx:pt>
          <cx:pt idx="995">22.5</cx:pt>
          <cx:pt idx="996">22.500000000000004</cx:pt>
          <cx:pt idx="997">22.666666666666668</cx:pt>
          <cx:pt idx="998">22.666666666666668</cx:pt>
          <cx:pt idx="999">22.666666666666668</cx:pt>
          <cx:pt idx="1000">22.666666666666668</cx:pt>
          <cx:pt idx="1001">22.666666666666668</cx:pt>
          <cx:pt idx="1002">22.833333333333332</cx:pt>
          <cx:pt idx="1003">22.966666666666658</cx:pt>
          <cx:pt idx="1004">22.966666666666658</cx:pt>
          <cx:pt idx="1005">22.966666666666669</cx:pt>
          <cx:pt idx="1006">23</cx:pt>
          <cx:pt idx="1007">23</cx:pt>
          <cx:pt idx="1008">23</cx:pt>
          <cx:pt idx="1009">23</cx:pt>
          <cx:pt idx="1010">23</cx:pt>
          <cx:pt idx="1011">23</cx:pt>
          <cx:pt idx="1012">23.099999999999998</cx:pt>
          <cx:pt idx="1013">23.099999999999998</cx:pt>
          <cx:pt idx="1014">23.166666666666668</cx:pt>
          <cx:pt idx="1015">23.166666666666668</cx:pt>
          <cx:pt idx="1016">23.166666666666668</cx:pt>
          <cx:pt idx="1017">23.166666666666668</cx:pt>
          <cx:pt idx="1018">23.166666666666671</cx:pt>
          <cx:pt idx="1019">23.333333333333329</cx:pt>
          <cx:pt idx="1020">23.333333333333332</cx:pt>
          <cx:pt idx="1021">23.333333333333332</cx:pt>
          <cx:pt idx="1022">23.333333333333332</cx:pt>
          <cx:pt idx="1023">23.333333333333332</cx:pt>
          <cx:pt idx="1024">23.366666666666664</cx:pt>
          <cx:pt idx="1025">23.5</cx:pt>
          <cx:pt idx="1026">23.600000000000005</cx:pt>
          <cx:pt idx="1027">23.666666666666661</cx:pt>
          <cx:pt idx="1028">23.666666666666668</cx:pt>
          <cx:pt idx="1029">23.666666666666671</cx:pt>
          <cx:pt idx="1030">23.866666666666664</cx:pt>
          <cx:pt idx="1031">24</cx:pt>
          <cx:pt idx="1032">24</cx:pt>
          <cx:pt idx="1033">24</cx:pt>
          <cx:pt idx="1034">24</cx:pt>
          <cx:pt idx="1035">24.033333333333331</cx:pt>
          <cx:pt idx="1036">24.066666666666666</cx:pt>
          <cx:pt idx="1037">24.166666666666668</cx:pt>
          <cx:pt idx="1038">24.266666666666669</cx:pt>
          <cx:pt idx="1039">24.300000000000011</cx:pt>
          <cx:pt idx="1040">24.333333333333325</cx:pt>
          <cx:pt idx="1041">24.333333333333329</cx:pt>
          <cx:pt idx="1042">24.333333333333332</cx:pt>
          <cx:pt idx="1043">24.499999999999996</cx:pt>
          <cx:pt idx="1044">24.5</cx:pt>
          <cx:pt idx="1045">24.500000000000004</cx:pt>
          <cx:pt idx="1046">24.599999999999994</cx:pt>
          <cx:pt idx="1047">24.666666666666668</cx:pt>
          <cx:pt idx="1048">24.666666666666668</cx:pt>
          <cx:pt idx="1049">24.666666666666675</cx:pt>
          <cx:pt idx="1050">24.833333333333332</cx:pt>
          <cx:pt idx="1051">24.833333333333332</cx:pt>
          <cx:pt idx="1052">24.833333333333332</cx:pt>
          <cx:pt idx="1053">24.866666666666656</cx:pt>
          <cx:pt idx="1054">25</cx:pt>
          <cx:pt idx="1055">25</cx:pt>
          <cx:pt idx="1056">25</cx:pt>
          <cx:pt idx="1057">25.033333333333331</cx:pt>
          <cx:pt idx="1058">25.100000000000005</cx:pt>
          <cx:pt idx="1059">25.166666666666661</cx:pt>
          <cx:pt idx="1060">25.166666666666668</cx:pt>
          <cx:pt idx="1061">25.166666666666668</cx:pt>
          <cx:pt idx="1062">25.166666666666668</cx:pt>
          <cx:pt idx="1063">25.166666666666668</cx:pt>
          <cx:pt idx="1064">25.166666666666668</cx:pt>
          <cx:pt idx="1065">25.166666666666668</cx:pt>
          <cx:pt idx="1066">25.166666666666668</cx:pt>
          <cx:pt idx="1067">25.166666666666668</cx:pt>
          <cx:pt idx="1068">25.333333333333332</cx:pt>
          <cx:pt idx="1069">25.333333333333332</cx:pt>
          <cx:pt idx="1070">25.333333333333332</cx:pt>
          <cx:pt idx="1071">25.433333333333337</cx:pt>
          <cx:pt idx="1072">25.499999999999996</cx:pt>
          <cx:pt idx="1073">25.499999999999996</cx:pt>
          <cx:pt idx="1074">25.5</cx:pt>
          <cx:pt idx="1075">25.5</cx:pt>
          <cx:pt idx="1076">25.566666666666666</cx:pt>
          <cx:pt idx="1077">25.633333333333336</cx:pt>
          <cx:pt idx="1078">25.666666666666661</cx:pt>
          <cx:pt idx="1079">25.666666666666668</cx:pt>
          <cx:pt idx="1080">25.666666666666668</cx:pt>
          <cx:pt idx="1081">25.833333333333332</cx:pt>
          <cx:pt idx="1082">25.833333333333332</cx:pt>
          <cx:pt idx="1083">25.833333333333339</cx:pt>
          <cx:pt idx="1084">26</cx:pt>
          <cx:pt idx="1085">26</cx:pt>
          <cx:pt idx="1086">26</cx:pt>
          <cx:pt idx="1087">26.066666666666663</cx:pt>
          <cx:pt idx="1088">26.166666666666668</cx:pt>
          <cx:pt idx="1089">26.166666666666668</cx:pt>
          <cx:pt idx="1090">26.200000000000003</cx:pt>
          <cx:pt idx="1091">26.333333333333332</cx:pt>
          <cx:pt idx="1092">26.333333333333332</cx:pt>
          <cx:pt idx="1093">26.333333333333332</cx:pt>
          <cx:pt idx="1094">26.333333333333339</cx:pt>
          <cx:pt idx="1095">26.5</cx:pt>
          <cx:pt idx="1096">26.5</cx:pt>
          <cx:pt idx="1097">26.5</cx:pt>
          <cx:pt idx="1098">26.5</cx:pt>
          <cx:pt idx="1099">26.5</cx:pt>
          <cx:pt idx="1100">26.666666666666661</cx:pt>
          <cx:pt idx="1101">26.666666666666668</cx:pt>
          <cx:pt idx="1102">26.666666666666668</cx:pt>
          <cx:pt idx="1103">26.666666666666671</cx:pt>
          <cx:pt idx="1104">26.833333333333332</cx:pt>
          <cx:pt idx="1105">26.866666666666671</cx:pt>
          <cx:pt idx="1106">27</cx:pt>
          <cx:pt idx="1107">27</cx:pt>
          <cx:pt idx="1108">27</cx:pt>
          <cx:pt idx="1109">27</cx:pt>
          <cx:pt idx="1110">27.166666666666668</cx:pt>
          <cx:pt idx="1111">27.166666666666668</cx:pt>
          <cx:pt idx="1112">27.166666666666668</cx:pt>
          <cx:pt idx="1113">27.166666666666668</cx:pt>
          <cx:pt idx="1114">27.199999999999999</cx:pt>
          <cx:pt idx="1115">27.333333333333332</cx:pt>
          <cx:pt idx="1116">27.333333333333332</cx:pt>
          <cx:pt idx="1117">27.333333333333332</cx:pt>
          <cx:pt idx="1118">27.499999999999996</cx:pt>
          <cx:pt idx="1119">27.5</cx:pt>
          <cx:pt idx="1120">27.5</cx:pt>
          <cx:pt idx="1121">27.5</cx:pt>
          <cx:pt idx="1122">27.5</cx:pt>
          <cx:pt idx="1123">27.559999999999999</cx:pt>
          <cx:pt idx="1124">27.666666666666661</cx:pt>
          <cx:pt idx="1125">27.666666666666668</cx:pt>
          <cx:pt idx="1126">27.666666666666668</cx:pt>
          <cx:pt idx="1127">27.666666666666668</cx:pt>
          <cx:pt idx="1128">27.666666666666668</cx:pt>
          <cx:pt idx="1129">27.833333333333332</cx:pt>
          <cx:pt idx="1130">27.966666666666658</cx:pt>
          <cx:pt idx="1131">28</cx:pt>
          <cx:pt idx="1132">28.066666666666666</cx:pt>
          <cx:pt idx="1133">28.066666666666666</cx:pt>
          <cx:pt idx="1134">28.399999999999995</cx:pt>
          <cx:pt idx="1135">28.433333333333334</cx:pt>
          <cx:pt idx="1136">28.5</cx:pt>
          <cx:pt idx="1137">28.5</cx:pt>
          <cx:pt idx="1138">28.5</cx:pt>
          <cx:pt idx="1139">28.5</cx:pt>
          <cx:pt idx="1140">28.633333333333326</cx:pt>
          <cx:pt idx="1141">28.633333333333336</cx:pt>
          <cx:pt idx="1142">28.666666666666668</cx:pt>
          <cx:pt idx="1143">28.666666666666668</cx:pt>
          <cx:pt idx="1144">28.666666666666668</cx:pt>
          <cx:pt idx="1145">28.666666666666668</cx:pt>
          <cx:pt idx="1146">28.666666666666668</cx:pt>
          <cx:pt idx="1147">28.666666666666668</cx:pt>
          <cx:pt idx="1148">28.666666666666668</cx:pt>
          <cx:pt idx="1149">28.833333333333332</cx:pt>
          <cx:pt idx="1150">28.833333333333332</cx:pt>
          <cx:pt idx="1151">28.833333333333332</cx:pt>
          <cx:pt idx="1152">28.833333333333332</cx:pt>
          <cx:pt idx="1153">28.933333333333334</cx:pt>
          <cx:pt idx="1154">29</cx:pt>
          <cx:pt idx="1155">29</cx:pt>
          <cx:pt idx="1156">29.166666666666668</cx:pt>
          <cx:pt idx="1157">29.166666666666668</cx:pt>
          <cx:pt idx="1158">29.166666666666668</cx:pt>
          <cx:pt idx="1159">29.333333333333332</cx:pt>
          <cx:pt idx="1160">29.333333333333332</cx:pt>
          <cx:pt idx="1161">29.466666666666669</cx:pt>
          <cx:pt idx="1162">29.566666666666663</cx:pt>
          <cx:pt idx="1163">29.666666666666668</cx:pt>
          <cx:pt idx="1164">29.666666666666668</cx:pt>
          <cx:pt idx="1165">29.699999999999999</cx:pt>
          <cx:pt idx="1166">29.766666666666669</cx:pt>
          <cx:pt idx="1167">29.826666666666668</cx:pt>
          <cx:pt idx="1168">29.900000000000002</cx:pt>
          <cx:pt idx="1169">29.999999999999996</cx:pt>
          <cx:pt idx="1170">30</cx:pt>
          <cx:pt idx="1171">30</cx:pt>
          <cx:pt idx="1172">30</cx:pt>
          <cx:pt idx="1173">30.033333333333335</cx:pt>
          <cx:pt idx="1174">30.166666666666668</cx:pt>
          <cx:pt idx="1175">30.166666666666668</cx:pt>
          <cx:pt idx="1176">30.333333333333332</cx:pt>
          <cx:pt idx="1177">30.333333333333332</cx:pt>
          <cx:pt idx="1178">30.333333333333332</cx:pt>
          <cx:pt idx="1179">30.333333333333332</cx:pt>
          <cx:pt idx="1180">30.333333333333332</cx:pt>
          <cx:pt idx="1181">30.333333333333339</cx:pt>
          <cx:pt idx="1182">30.466666666666665</cx:pt>
          <cx:pt idx="1183">30.5</cx:pt>
          <cx:pt idx="1184">30.666666666666668</cx:pt>
          <cx:pt idx="1185">30.666666666666668</cx:pt>
          <cx:pt idx="1186">30.733333333333331</cx:pt>
          <cx:pt idx="1187">31</cx:pt>
          <cx:pt idx="1188">31</cx:pt>
          <cx:pt idx="1189">31</cx:pt>
          <cx:pt idx="1190">31</cx:pt>
          <cx:pt idx="1191">31.166666666666668</cx:pt>
          <cx:pt idx="1192">31.166666666666668</cx:pt>
          <cx:pt idx="1193">31.186666666666667</cx:pt>
          <cx:pt idx="1194">31.260000000000002</cx:pt>
          <cx:pt idx="1195">31.333333333333332</cx:pt>
          <cx:pt idx="1196">31.5</cx:pt>
          <cx:pt idx="1197">31.5</cx:pt>
          <cx:pt idx="1198">31.666666666666668</cx:pt>
          <cx:pt idx="1199">31.833333333333332</cx:pt>
          <cx:pt idx="1200">31.833333333333332</cx:pt>
          <cx:pt idx="1201">32</cx:pt>
          <cx:pt idx="1202">32.166666666666664</cx:pt>
          <cx:pt idx="1203">32.300000000000004</cx:pt>
          <cx:pt idx="1204">32.333333333333336</cx:pt>
          <cx:pt idx="1205">32.333333333333336</cx:pt>
          <cx:pt idx="1206">32.466666666666676</cx:pt>
          <cx:pt idx="1207">32.5</cx:pt>
          <cx:pt idx="1208">32.5</cx:pt>
          <cx:pt idx="1209">32.5</cx:pt>
          <cx:pt idx="1210">32.666666666666664</cx:pt>
          <cx:pt idx="1211">32.666666666666664</cx:pt>
          <cx:pt idx="1212">32.666666666666664</cx:pt>
          <cx:pt idx="1213">32.79999999999999</cx:pt>
          <cx:pt idx="1214">32.833333333333336</cx:pt>
          <cx:pt idx="1215">32.833333333333336</cx:pt>
          <cx:pt idx="1216">33</cx:pt>
          <cx:pt idx="1217">33</cx:pt>
          <cx:pt idx="1218">33.166666666666664</cx:pt>
          <cx:pt idx="1219">33.166666666666664</cx:pt>
          <cx:pt idx="1220">33.333333333333336</cx:pt>
          <cx:pt idx="1221">33.333333333333336</cx:pt>
          <cx:pt idx="1222">33.5</cx:pt>
          <cx:pt idx="1223">33.666666666666657</cx:pt>
          <cx:pt idx="1224">33.666666666666664</cx:pt>
          <cx:pt idx="1225">33.833333333333336</cx:pt>
          <cx:pt idx="1226">34</cx:pt>
          <cx:pt idx="1227">34</cx:pt>
          <cx:pt idx="1228">34</cx:pt>
          <cx:pt idx="1229">34.300000000000004</cx:pt>
          <cx:pt idx="1230">34.333333333333336</cx:pt>
          <cx:pt idx="1231">34.333333333333336</cx:pt>
          <cx:pt idx="1232">34.499999999999993</cx:pt>
          <cx:pt idx="1233">34.5</cx:pt>
          <cx:pt idx="1234">34.500000000000007</cx:pt>
          <cx:pt idx="1235">34.666666666666664</cx:pt>
          <cx:pt idx="1236">34.866666666666667</cx:pt>
          <cx:pt idx="1237">35.166666666666664</cx:pt>
          <cx:pt idx="1238">35.666666666666664</cx:pt>
          <cx:pt idx="1239">36.166666666666664</cx:pt>
          <cx:pt idx="1240">36.333333333333336</cx:pt>
          <cx:pt idx="1241">36.5</cx:pt>
          <cx:pt idx="1242">36.666666666666664</cx:pt>
          <cx:pt idx="1243">36.666666666666664</cx:pt>
          <cx:pt idx="1244">36.833333333333336</cx:pt>
          <cx:pt idx="1245">37.166666666666664</cx:pt>
          <cx:pt idx="1246">37.166666666666664</cx:pt>
          <cx:pt idx="1247">37.333333333333336</cx:pt>
          <cx:pt idx="1248">37.79999999999999</cx:pt>
          <cx:pt idx="1249">38</cx:pt>
          <cx:pt idx="1250">38.16666666666665</cx:pt>
          <cx:pt idx="1251">38.166666666666664</cx:pt>
          <cx:pt idx="1252">38.333333333333336</cx:pt>
          <cx:pt idx="1253">38.499999999999993</cx:pt>
          <cx:pt idx="1254">38.533333333333339</cx:pt>
          <cx:pt idx="1255">38.666666666666664</cx:pt>
          <cx:pt idx="1256">38.666666666666664</cx:pt>
          <cx:pt idx="1257">38.833333333333336</cx:pt>
          <cx:pt idx="1258">39.733333333333327</cx:pt>
          <cx:pt idx="1259">39.833333333333336</cx:pt>
          <cx:pt idx="1260">40.066666666666663</cx:pt>
          <cx:pt idx="1261">40.133333333333333</cx:pt>
          <cx:pt idx="1262">40.5</cx:pt>
          <cx:pt idx="1263">40.666666666666664</cx:pt>
          <cx:pt idx="1264">41</cx:pt>
          <cx:pt idx="1265">41.266666666666666</cx:pt>
          <cx:pt idx="1266">41.666666666666664</cx:pt>
          <cx:pt idx="1267">42.43333333333333</cx:pt>
          <cx:pt idx="1268">45.166666666666664</cx:pt>
          <cx:pt idx="1269">46.06666666666667</cx:pt>
          <cx:pt idx="1270">46.333333333333336</cx:pt>
          <cx:pt idx="1271">46.666666666666664</cx:pt>
          <cx:pt idx="1272">47.233333333333327</cx:pt>
          <cx:pt idx="1273">47.400000000000006</cx:pt>
          <cx:pt idx="1274">48.033333333333339</cx:pt>
          <cx:pt idx="1275">48.333333333333336</cx:pt>
          <cx:pt idx="1276">49.333333333333336</cx:pt>
          <cx:pt idx="1277">50</cx:pt>
          <cx:pt idx="1278">56.333333333333336</cx:pt>
        </cx:lvl>
      </cx:numDim>
    </cx:data>
  </cx:chartData>
  <cx:chart>
    <cx:title pos="t" align="ctr" overlay="0">
      <cx:tx>
        <cx:txData>
          <cx:v>三日平均消费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2128" b="1" i="0" u="none" strike="noStrike" spc="100" baseline="0" dirty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等线" panose="020F0502020204030204"/>
              <a:ea typeface="等线" panose="02010600030101010101" pitchFamily="2" charset="-122"/>
            </a:rPr>
            <a:t>三日平均消费</a:t>
          </a:r>
        </a:p>
      </cx:txPr>
    </cx:title>
    <cx:plotArea>
      <cx:plotAreaRegion>
        <cx:series layoutId="clusteredColumn" uniqueId="{085695C4-3220-4F47-BC4D-270371CE5D17}">
          <cx:tx>
            <cx:txData>
              <cx:f>'Main5-6'!$F$1</cx:f>
              <cx:v>三日平均消费</cx:v>
            </cx:txData>
          </cx:tx>
          <cx:spPr>
            <a:solidFill>
              <a:srgbClr val="00B050"/>
            </a:solidFill>
            <a:ln>
              <a:solidFill>
                <a:srgbClr val="FFFF00"/>
              </a:solidFill>
            </a:ln>
          </cx:spPr>
          <cx:dataLabels pos="out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500" baseline="0"/>
            </a:pPr>
            <a:endParaRPr lang="zh-CN" altLang="en-US" sz="1500" b="0" i="0" u="none" strike="noStrike" baseline="0">
              <a:solidFill>
                <a:sysClr val="window" lastClr="FFFFFF"/>
              </a:solidFill>
              <a:latin typeface="Calibri" panose="020F0502020204030204"/>
              <a:ea typeface="等线" panose="02010600030101010101" pitchFamily="2" charset="-122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2407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7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7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427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2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5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9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3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6B9DA32-73BC-4245-B7A1-AE167C444300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013607-1022-4BF1-B4AB-2C86B4CD0C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09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4DBD5-2D5A-480B-90B2-9BFA0E423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045" y="2171700"/>
            <a:ext cx="9969910" cy="2422466"/>
          </a:xfrm>
        </p:spPr>
        <p:txBody>
          <a:bodyPr anchor="b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信息科技联盟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33FEDC-1AEA-4942-A347-E8A18BFA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2018.5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46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5">
            <a:extLst>
              <a:ext uri="{FF2B5EF4-FFF2-40B4-BE49-F238E27FC236}">
                <a16:creationId xmlns:a16="http://schemas.microsoft.com/office/drawing/2014/main" id="{61DEAE87-D783-4033-B894-5D38F3AC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791" y="1150341"/>
            <a:ext cx="2585314" cy="25853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914689-33AE-479A-8DA3-182FBF61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7200" cap="all"/>
              <a:t>数据挖掘</a:t>
            </a:r>
          </a:p>
        </p:txBody>
      </p:sp>
    </p:spTree>
    <p:extLst>
      <p:ext uri="{BB962C8B-B14F-4D97-AF65-F5344CB8AC3E}">
        <p14:creationId xmlns:p14="http://schemas.microsoft.com/office/powerpoint/2010/main" val="1097745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92C0CD-AE16-4A4A-8D6F-13384F694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89" y="551422"/>
            <a:ext cx="8032781" cy="56631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B97D28-310B-4CE2-A655-BE4C4F00AF41}"/>
              </a:ext>
            </a:extLst>
          </p:cNvPr>
          <p:cNvSpPr txBox="1"/>
          <p:nvPr/>
        </p:nvSpPr>
        <p:spPr>
          <a:xfrm>
            <a:off x="3617810" y="836675"/>
            <a:ext cx="477079" cy="5449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71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7890CC-B9B7-4B42-92C5-94A01BA0F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159" y="643467"/>
            <a:ext cx="7579681" cy="55710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CA1BB0-3F9A-48AC-A123-E9A474FA75DE}"/>
              </a:ext>
            </a:extLst>
          </p:cNvPr>
          <p:cNvSpPr txBox="1"/>
          <p:nvPr/>
        </p:nvSpPr>
        <p:spPr>
          <a:xfrm>
            <a:off x="3618271" y="580103"/>
            <a:ext cx="599768" cy="56437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70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8501-02A4-44BB-8266-C8D738C3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内容占位符 12">
                <a:extLst>
                  <a:ext uri="{FF2B5EF4-FFF2-40B4-BE49-F238E27FC236}">
                    <a16:creationId xmlns:a16="http://schemas.microsoft.com/office/drawing/2014/main" id="{68E66E2F-1A97-44D1-B77A-0C85590DA6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058375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内容占位符 12">
                <a:extLst>
                  <a:ext uri="{FF2B5EF4-FFF2-40B4-BE49-F238E27FC236}">
                    <a16:creationId xmlns:a16="http://schemas.microsoft.com/office/drawing/2014/main" id="{68E66E2F-1A97-44D1-B77A-0C85590DA6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82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0FC88-4D19-45F7-92EB-F073C79D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7200" cap="all"/>
              <a:t>运动会弹幕墙</a:t>
            </a:r>
          </a:p>
        </p:txBody>
      </p:sp>
      <p:pic>
        <p:nvPicPr>
          <p:cNvPr id="6" name="内容占位符 5" descr="图片包含 人员, 天空, 户外, 建筑物&#10;&#10;已生成极高可信度的说明">
            <a:extLst>
              <a:ext uri="{FF2B5EF4-FFF2-40B4-BE49-F238E27FC236}">
                <a16:creationId xmlns:a16="http://schemas.microsoft.com/office/drawing/2014/main" id="{8B5778FE-FC71-44C7-A79E-CE118FCD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385" y="1150341"/>
            <a:ext cx="3447085" cy="2585314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FE835502-3DBC-40DB-BD70-A7A8CB517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82" y="1386385"/>
            <a:ext cx="4818153" cy="21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5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C8CD8-17A9-42E1-B49C-CEF092E8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7200" cap="all"/>
              <a:t>女生节数据分析</a:t>
            </a:r>
            <a:endParaRPr lang="en-US" altLang="zh-CN" sz="7200" cap="all"/>
          </a:p>
        </p:txBody>
      </p:sp>
      <p:pic>
        <p:nvPicPr>
          <p:cNvPr id="4" name="内容占位符 3" descr="图片包含 屏幕截图&#10;&#10;已生成极高可信度的说明">
            <a:extLst>
              <a:ext uri="{FF2B5EF4-FFF2-40B4-BE49-F238E27FC236}">
                <a16:creationId xmlns:a16="http://schemas.microsoft.com/office/drawing/2014/main" id="{84590890-EE6B-49BF-94FE-26E9E3CE2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362" y="1150341"/>
            <a:ext cx="6894173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3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82129D88-F04A-444E-8F53-CA91FD0A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25"/>
          <a:stretch/>
        </p:blipFill>
        <p:spPr>
          <a:xfrm>
            <a:off x="6096000" y="10"/>
            <a:ext cx="6092823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868784-9698-4CF1-9B99-E81EDB4B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788454"/>
            <a:ext cx="4123049" cy="209822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000" cap="all" dirty="0"/>
              <a:t>校园论坛</a:t>
            </a:r>
          </a:p>
        </p:txBody>
      </p:sp>
    </p:spTree>
    <p:extLst>
      <p:ext uri="{BB962C8B-B14F-4D97-AF65-F5344CB8AC3E}">
        <p14:creationId xmlns:p14="http://schemas.microsoft.com/office/powerpoint/2010/main" val="306449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C4F9DA2C-6006-490E-A035-D62167F2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953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98275D-5624-4AFD-BAEA-81FB5CAD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600" cap="all" dirty="0"/>
              <a:t>饭卡充值系统安全测试</a:t>
            </a:r>
            <a:r>
              <a:rPr lang="en-US" altLang="zh-CN" sz="4600" cap="all" dirty="0"/>
              <a:t> </a:t>
            </a:r>
            <a:br>
              <a:rPr lang="en-US" altLang="zh-CN" sz="4600" cap="all" dirty="0"/>
            </a:br>
            <a:r>
              <a:rPr lang="zh-CN" altLang="en-US" sz="4600" cap="all" dirty="0"/>
              <a:t>消费数据分析</a:t>
            </a:r>
          </a:p>
        </p:txBody>
      </p:sp>
    </p:spTree>
    <p:extLst>
      <p:ext uri="{BB962C8B-B14F-4D97-AF65-F5344CB8AC3E}">
        <p14:creationId xmlns:p14="http://schemas.microsoft.com/office/powerpoint/2010/main" val="363821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A905B43-BA0E-474F-B6AB-F86552B0C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r="27079"/>
          <a:stretch/>
        </p:blipFill>
        <p:spPr>
          <a:xfrm>
            <a:off x="8300188" y="2225731"/>
            <a:ext cx="2924113" cy="2371059"/>
          </a:xfrm>
          <a:prstGeom prst="rect">
            <a:avLst/>
          </a:prstGeom>
        </p:spPr>
      </p:pic>
      <p:pic>
        <p:nvPicPr>
          <p:cNvPr id="3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BAF486B5-8D72-4A1D-B105-38AE863658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2" b="1"/>
          <a:stretch/>
        </p:blipFill>
        <p:spPr>
          <a:xfrm>
            <a:off x="1281901" y="872066"/>
            <a:ext cx="2243725" cy="4928616"/>
          </a:xfrm>
          <a:prstGeom prst="rect">
            <a:avLst/>
          </a:prstGeom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EE379D39-E4AA-4567-A898-104817F625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09" r="2" b="19187"/>
          <a:stretch/>
        </p:blipFill>
        <p:spPr>
          <a:xfrm>
            <a:off x="4777640" y="2631362"/>
            <a:ext cx="2879083" cy="15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03C1BF-38EF-4FF6-924B-B2131014E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0805"/>
            <a:ext cx="12005661" cy="49625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833EE2-6046-4B31-9813-90BBD3E21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539"/>
            <a:ext cx="7954710" cy="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文字&#10;&#10;已生成极高可信度的说明">
            <a:extLst>
              <a:ext uri="{FF2B5EF4-FFF2-40B4-BE49-F238E27FC236}">
                <a16:creationId xmlns:a16="http://schemas.microsoft.com/office/drawing/2014/main" id="{C66C7BFF-DA6E-44BD-83F6-290D8FE2B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5" b="142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98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内容占位符 3" descr="图片包含 文字, 纵横字谜&#10;&#10;已生成极高可信度的说明">
            <a:extLst>
              <a:ext uri="{FF2B5EF4-FFF2-40B4-BE49-F238E27FC236}">
                <a16:creationId xmlns:a16="http://schemas.microsoft.com/office/drawing/2014/main" id="{BB5A3DF5-C84E-427B-860E-07B6F089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034" y="1994080"/>
            <a:ext cx="5426764" cy="27252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5AD292-FBC1-48A1-8507-9FB67E7C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807181"/>
            <a:ext cx="5426764" cy="2408389"/>
          </a:xfrm>
          <a:prstGeom prst="rect">
            <a:avLst/>
          </a:prstGeom>
        </p:spPr>
      </p:pic>
      <p:pic>
        <p:nvPicPr>
          <p:cNvPr id="7" name="图片 6" descr="图片包含 文字, 纵横字谜&#10;&#10;已生成极高可信度的说明">
            <a:extLst>
              <a:ext uri="{FF2B5EF4-FFF2-40B4-BE49-F238E27FC236}">
                <a16:creationId xmlns:a16="http://schemas.microsoft.com/office/drawing/2014/main" id="{7017BEC9-BA98-41C7-A004-36BA31EB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2" y="546157"/>
            <a:ext cx="5426764" cy="24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52</TotalTime>
  <Words>23</Words>
  <Application>Microsoft Office PowerPoint</Application>
  <PresentationFormat>宽屏</PresentationFormat>
  <Paragraphs>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华文新魏</vt:lpstr>
      <vt:lpstr>华文楷体</vt:lpstr>
      <vt:lpstr>等线</vt:lpstr>
      <vt:lpstr>Calibri</vt:lpstr>
      <vt:lpstr>Franklin Gothic Book</vt:lpstr>
      <vt:lpstr>裁剪</vt:lpstr>
      <vt:lpstr>信息科技联盟 工作报告</vt:lpstr>
      <vt:lpstr>运动会弹幕墙</vt:lpstr>
      <vt:lpstr>女生节数据分析</vt:lpstr>
      <vt:lpstr>校园论坛</vt:lpstr>
      <vt:lpstr>饭卡充值系统安全测试  消费数据分析</vt:lpstr>
      <vt:lpstr>PowerPoint 演示文稿</vt:lpstr>
      <vt:lpstr>PowerPoint 演示文稿</vt:lpstr>
      <vt:lpstr>PowerPoint 演示文稿</vt:lpstr>
      <vt:lpstr>PowerPoint 演示文稿</vt:lpstr>
      <vt:lpstr>数据挖掘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Yuyang</dc:creator>
  <cp:lastModifiedBy>Wang Yuyang</cp:lastModifiedBy>
  <cp:revision>10</cp:revision>
  <dcterms:created xsi:type="dcterms:W3CDTF">2018-05-07T06:48:24Z</dcterms:created>
  <dcterms:modified xsi:type="dcterms:W3CDTF">2018-05-12T07:49:48Z</dcterms:modified>
</cp:coreProperties>
</file>