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Overview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Sheet1!$A$2:$A$5</c15:sqref>
                  </c15:fullRef>
                </c:ext>
              </c:extLst>
              <c:f>Sheet1!$A$2:$A$4</c:f>
              <c:strCache>
                <c:ptCount val="3"/>
                <c:pt idx="0">
                  <c:v>Open</c:v>
                </c:pt>
                <c:pt idx="1">
                  <c:v>Pending</c:v>
                </c:pt>
                <c:pt idx="2">
                  <c:v>Resolved 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Sheet1!$B$2:$B$5</c15:sqref>
                  </c15:fullRef>
                </c:ext>
              </c:extLst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2</c:v>
                </c:pt>
                <c:pt idx="2">
                  <c:v>100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B43C-470B-46D9-9C3B-921BFB49A3F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FEE8-E87A-4A01-841E-4485665F3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B43C-470B-46D9-9C3B-921BFB49A3F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FEE8-E87A-4A01-841E-4485665F3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7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B43C-470B-46D9-9C3B-921BFB49A3F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FEE8-E87A-4A01-841E-4485665F3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4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B43C-470B-46D9-9C3B-921BFB49A3F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FEE8-E87A-4A01-841E-4485665F3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2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B43C-470B-46D9-9C3B-921BFB49A3F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FEE8-E87A-4A01-841E-4485665F3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5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B43C-470B-46D9-9C3B-921BFB49A3F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FEE8-E87A-4A01-841E-4485665F3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0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B43C-470B-46D9-9C3B-921BFB49A3F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FEE8-E87A-4A01-841E-4485665F3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1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B43C-470B-46D9-9C3B-921BFB49A3F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FEE8-E87A-4A01-841E-4485665F3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4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B43C-470B-46D9-9C3B-921BFB49A3F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FEE8-E87A-4A01-841E-4485665F3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B43C-470B-46D9-9C3B-921BFB49A3F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FEE8-E87A-4A01-841E-4485665F3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4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B43C-470B-46D9-9C3B-921BFB49A3F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FEE8-E87A-4A01-841E-4485665F3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2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CB43C-470B-46D9-9C3B-921BFB49A3F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6FEE8-E87A-4A01-841E-4485665F3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5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13.png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2.xml"/><Relationship Id="rId6" Type="http://schemas.openxmlformats.org/officeDocument/2006/relationships/slide" Target="slide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3.png"/><Relationship Id="rId7" Type="http://schemas.openxmlformats.org/officeDocument/2006/relationships/slide" Target="slide14.xml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.xml"/><Relationship Id="rId6" Type="http://schemas.openxmlformats.org/officeDocument/2006/relationships/image" Target="../media/image16.emf"/><Relationship Id="rId5" Type="http://schemas.openxmlformats.org/officeDocument/2006/relationships/slide" Target="slide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6.xml"/><Relationship Id="rId7" Type="http://schemas.openxmlformats.org/officeDocument/2006/relationships/image" Target="../media/image5.pn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4.xml"/><Relationship Id="rId5" Type="http://schemas.openxmlformats.org/officeDocument/2006/relationships/slide" Target="slide11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slide" Target="slide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image" Target="../media/image5.png"/><Relationship Id="rId9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6.png"/><Relationship Id="rId7" Type="http://schemas.openxmlformats.org/officeDocument/2006/relationships/slide" Target="slide11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-20026" y="-1"/>
            <a:ext cx="12212025" cy="12944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679" y="1759852"/>
            <a:ext cx="3773148" cy="4772658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908499" y="2774732"/>
            <a:ext cx="5204955" cy="2277499"/>
            <a:chOff x="868424" y="2238704"/>
            <a:chExt cx="5204955" cy="2277499"/>
          </a:xfrm>
        </p:grpSpPr>
        <p:grpSp>
          <p:nvGrpSpPr>
            <p:cNvPr id="39" name="Group 38"/>
            <p:cNvGrpSpPr/>
            <p:nvPr/>
          </p:nvGrpSpPr>
          <p:grpSpPr>
            <a:xfrm>
              <a:off x="868424" y="2238704"/>
              <a:ext cx="5204955" cy="1652101"/>
              <a:chOff x="868424" y="2238704"/>
              <a:chExt cx="5204955" cy="1652101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908499" y="2238704"/>
                <a:ext cx="5164880" cy="1492716"/>
                <a:chOff x="908499" y="2238704"/>
                <a:chExt cx="5164880" cy="1492716"/>
              </a:xfrm>
            </p:grpSpPr>
            <p:sp>
              <p:nvSpPr>
                <p:cNvPr id="28" name="TextBox 27"/>
                <p:cNvSpPr txBox="1"/>
                <p:nvPr/>
              </p:nvSpPr>
              <p:spPr>
                <a:xfrm>
                  <a:off x="908499" y="2238704"/>
                  <a:ext cx="516488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 smtClean="0">
                      <a:solidFill>
                        <a:schemeClr val="bg2">
                          <a:lumMod val="25000"/>
                        </a:schemeClr>
                      </a:solidFill>
                    </a:rPr>
                    <a:t>MISS SUPPORT CENTER</a:t>
                  </a:r>
                  <a:endParaRPr lang="en-US" sz="4000" b="1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1649799" y="2946590"/>
                  <a:ext cx="3367268" cy="7848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err="1" smtClean="0"/>
                    <a:t>Lorem</a:t>
                  </a:r>
                  <a:r>
                    <a:rPr lang="en-US" sz="1500" dirty="0" smtClean="0"/>
                    <a:t> </a:t>
                  </a:r>
                  <a:r>
                    <a:rPr lang="en-US" sz="1500" dirty="0" err="1" smtClean="0"/>
                    <a:t>Ipsum</a:t>
                  </a:r>
                  <a:r>
                    <a:rPr lang="en-US" sz="1500" dirty="0" smtClean="0"/>
                    <a:t> </a:t>
                  </a:r>
                  <a:r>
                    <a:rPr lang="en-US" sz="1500" dirty="0" err="1"/>
                    <a:t>Lorem</a:t>
                  </a:r>
                  <a:r>
                    <a:rPr lang="en-US" sz="1500" dirty="0"/>
                    <a:t> </a:t>
                  </a:r>
                  <a:r>
                    <a:rPr lang="en-US" sz="1500" dirty="0" err="1" smtClean="0"/>
                    <a:t>Ipsum</a:t>
                  </a:r>
                  <a:r>
                    <a:rPr lang="en-US" sz="1500" dirty="0"/>
                    <a:t> </a:t>
                  </a:r>
                  <a:r>
                    <a:rPr lang="en-US" sz="1500" dirty="0" err="1"/>
                    <a:t>Lorem</a:t>
                  </a:r>
                  <a:r>
                    <a:rPr lang="en-US" sz="1500" dirty="0"/>
                    <a:t> </a:t>
                  </a:r>
                  <a:r>
                    <a:rPr lang="en-US" sz="1500" dirty="0" err="1" smtClean="0"/>
                    <a:t>Ipsum</a:t>
                  </a:r>
                  <a:endParaRPr lang="en-US" sz="1500" dirty="0" smtClean="0"/>
                </a:p>
                <a:p>
                  <a:r>
                    <a:rPr lang="en-US" sz="1500" dirty="0" err="1"/>
                    <a:t>Lorem</a:t>
                  </a:r>
                  <a:r>
                    <a:rPr lang="en-US" sz="1500" dirty="0"/>
                    <a:t> </a:t>
                  </a:r>
                  <a:r>
                    <a:rPr lang="en-US" sz="1500" dirty="0" err="1" smtClean="0"/>
                    <a:t>Ipsum</a:t>
                  </a:r>
                  <a:r>
                    <a:rPr lang="en-US" sz="1500" dirty="0"/>
                    <a:t> </a:t>
                  </a:r>
                  <a:r>
                    <a:rPr lang="en-US" sz="1500" dirty="0" err="1"/>
                    <a:t>Lorem</a:t>
                  </a:r>
                  <a:r>
                    <a:rPr lang="en-US" sz="1500" dirty="0"/>
                    <a:t> </a:t>
                  </a:r>
                  <a:r>
                    <a:rPr lang="en-US" sz="1500" dirty="0" err="1" smtClean="0"/>
                    <a:t>Ipsum</a:t>
                  </a:r>
                  <a:r>
                    <a:rPr lang="en-US" sz="1500" dirty="0"/>
                    <a:t> </a:t>
                  </a:r>
                  <a:r>
                    <a:rPr lang="en-US" sz="1500" dirty="0" err="1"/>
                    <a:t>Lorem</a:t>
                  </a:r>
                  <a:r>
                    <a:rPr lang="en-US" sz="1500" dirty="0"/>
                    <a:t> </a:t>
                  </a:r>
                  <a:r>
                    <a:rPr lang="en-US" sz="1500" dirty="0" err="1" smtClean="0"/>
                    <a:t>Ipsum</a:t>
                  </a:r>
                  <a:r>
                    <a:rPr lang="en-US" sz="1500" dirty="0"/>
                    <a:t> </a:t>
                  </a:r>
                </a:p>
                <a:p>
                  <a:pPr algn="ctr"/>
                  <a:r>
                    <a:rPr lang="en-US" sz="1500" dirty="0" err="1"/>
                    <a:t>Lorem</a:t>
                  </a:r>
                  <a:r>
                    <a:rPr lang="en-US" sz="1500" dirty="0"/>
                    <a:t> </a:t>
                  </a:r>
                  <a:r>
                    <a:rPr lang="en-US" sz="1500" dirty="0" err="1"/>
                    <a:t>Ipsum</a:t>
                  </a:r>
                  <a:endParaRPr lang="en-US" sz="1500" dirty="0" smtClean="0"/>
                </a:p>
              </p:txBody>
            </p:sp>
          </p:grpSp>
          <p:cxnSp>
            <p:nvCxnSpPr>
              <p:cNvPr id="32" name="Straight Connector 31"/>
              <p:cNvCxnSpPr/>
              <p:nvPr/>
            </p:nvCxnSpPr>
            <p:spPr>
              <a:xfrm>
                <a:off x="868424" y="3890805"/>
                <a:ext cx="493001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Rounded Rectangle 40">
              <a:hlinkClick r:id="rId3" action="ppaction://hlinksldjump"/>
            </p:cNvPr>
            <p:cNvSpPr/>
            <p:nvPr/>
          </p:nvSpPr>
          <p:spPr>
            <a:xfrm>
              <a:off x="2344678" y="4042190"/>
              <a:ext cx="1977510" cy="474013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smtClean="0"/>
                <a:t>Open Ticket </a:t>
              </a:r>
              <a:endParaRPr lang="en-US" sz="1500" b="1" dirty="0"/>
            </a:p>
          </p:txBody>
        </p:sp>
      </p:grpSp>
      <p:sp>
        <p:nvSpPr>
          <p:cNvPr id="35" name="TextBox 34">
            <a:hlinkClick r:id="rId4" action="ppaction://hlinksldjump"/>
          </p:cNvPr>
          <p:cNvSpPr txBox="1"/>
          <p:nvPr/>
        </p:nvSpPr>
        <p:spPr>
          <a:xfrm>
            <a:off x="9289504" y="465363"/>
            <a:ext cx="160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ICT Equipment 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898086" y="46536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Sign in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07469" y="248999"/>
            <a:ext cx="802060" cy="8020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2">
                    <a:lumMod val="25000"/>
                  </a:schemeClr>
                </a:solidFill>
              </a:rPr>
              <a:t>logo</a:t>
            </a:r>
            <a:endParaRPr lang="en-US" sz="15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87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78" y="1048328"/>
            <a:ext cx="5654132" cy="476464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59386" y="179225"/>
            <a:ext cx="2713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For adding new agent/user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Oval 22">
            <a:hlinkClick r:id="rId3" action="ppaction://hlinksldjump"/>
          </p:cNvPr>
          <p:cNvSpPr/>
          <p:nvPr/>
        </p:nvSpPr>
        <p:spPr>
          <a:xfrm>
            <a:off x="2973270" y="211478"/>
            <a:ext cx="297558" cy="29755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0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24701" y="214435"/>
            <a:ext cx="2658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Current login agent profile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765" y="1222964"/>
            <a:ext cx="5043650" cy="4128965"/>
          </a:xfrm>
          <a:prstGeom prst="rect">
            <a:avLst/>
          </a:prstGeom>
        </p:spPr>
      </p:pic>
      <p:sp>
        <p:nvSpPr>
          <p:cNvPr id="22" name="Oval 21">
            <a:hlinkClick r:id="rId3" action="ppaction://hlinksldjump"/>
          </p:cNvPr>
          <p:cNvSpPr/>
          <p:nvPr/>
        </p:nvSpPr>
        <p:spPr>
          <a:xfrm>
            <a:off x="2982736" y="286209"/>
            <a:ext cx="297558" cy="29755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hlinkClick r:id="rId4" action="ppaction://hlinksldjump"/>
          </p:cNvPr>
          <p:cNvSpPr/>
          <p:nvPr/>
        </p:nvSpPr>
        <p:spPr>
          <a:xfrm>
            <a:off x="27143" y="286209"/>
            <a:ext cx="297558" cy="297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65930" y="1990165"/>
            <a:ext cx="6373906" cy="20439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175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67635" y="2891117"/>
            <a:ext cx="5970496" cy="524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Category Name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7361335" y="3487828"/>
            <a:ext cx="1876794" cy="47401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/>
              <a:t>Create </a:t>
            </a:r>
            <a:endParaRPr lang="en-US" sz="15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67633" y="2255975"/>
            <a:ext cx="196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Add New Category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Multiply 5"/>
          <p:cNvSpPr/>
          <p:nvPr/>
        </p:nvSpPr>
        <p:spPr>
          <a:xfrm>
            <a:off x="8780929" y="2212041"/>
            <a:ext cx="457200" cy="457200"/>
          </a:xfrm>
          <a:prstGeom prst="mathMultiply">
            <a:avLst>
              <a:gd name="adj1" fmla="val 734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6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0" y="-1"/>
            <a:ext cx="12192000" cy="1125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31208" y="180201"/>
            <a:ext cx="16610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John Doe</a:t>
            </a:r>
            <a:endParaRPr lang="en-US" sz="3000" b="1" dirty="0"/>
          </a:p>
        </p:txBody>
      </p:sp>
      <p:sp>
        <p:nvSpPr>
          <p:cNvPr id="25" name="Oval 24"/>
          <p:cNvSpPr/>
          <p:nvPr/>
        </p:nvSpPr>
        <p:spPr>
          <a:xfrm>
            <a:off x="2292240" y="338282"/>
            <a:ext cx="237835" cy="23783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5229727"/>
            <a:ext cx="12192000" cy="16282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28822" y="628574"/>
            <a:ext cx="230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2">
                    <a:lumMod val="25000"/>
                  </a:schemeClr>
                </a:solidFill>
              </a:rPr>
              <a:t>johndoe@gmail.com  </a:t>
            </a:r>
            <a:endParaRPr lang="en-US" i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461724" y="5319144"/>
            <a:ext cx="8274356" cy="1449440"/>
            <a:chOff x="1505816" y="5333029"/>
            <a:chExt cx="8274356" cy="1449440"/>
          </a:xfrm>
        </p:grpSpPr>
        <p:sp>
          <p:nvSpPr>
            <p:cNvPr id="44" name="Rounded Rectangle 43"/>
            <p:cNvSpPr/>
            <p:nvPr/>
          </p:nvSpPr>
          <p:spPr>
            <a:xfrm>
              <a:off x="1505816" y="5333029"/>
              <a:ext cx="8274356" cy="144944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7228" y="5419238"/>
              <a:ext cx="6733894" cy="1277021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3132339" y="1468880"/>
            <a:ext cx="6786361" cy="3166739"/>
            <a:chOff x="3132339" y="1468880"/>
            <a:chExt cx="6786361" cy="316673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2339" y="1468880"/>
              <a:ext cx="6048783" cy="2910614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8295865" y="3378200"/>
              <a:ext cx="16228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chemeClr val="bg2">
                      <a:lumMod val="50000"/>
                    </a:schemeClr>
                  </a:solidFill>
                </a:rPr>
                <a:t>Feb 21, 2022 12:20am</a:t>
              </a:r>
              <a:endParaRPr lang="en-US" sz="1200" i="1" dirty="0">
                <a:solidFill>
                  <a:schemeClr val="bg2">
                    <a:lumMod val="50000"/>
                  </a:schemeClr>
                </a:solidFill>
              </a:endParaRPr>
            </a:p>
            <a:p>
              <a:endParaRPr lang="en-US" sz="1200" i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10743" y="2192780"/>
              <a:ext cx="1736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chemeClr val="bg2">
                      <a:lumMod val="50000"/>
                    </a:schemeClr>
                  </a:solidFill>
                </a:rPr>
                <a:t>Feb 20, 2022 06:35am</a:t>
              </a:r>
              <a:endParaRPr lang="en-US" sz="1200" i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210743" y="4358620"/>
              <a:ext cx="1736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chemeClr val="bg2">
                      <a:lumMod val="50000"/>
                    </a:schemeClr>
                  </a:solidFill>
                </a:rPr>
                <a:t>Feb 29, 2022 12:30am</a:t>
              </a:r>
              <a:endParaRPr lang="en-US" sz="1200" i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pic>
        <p:nvPicPr>
          <p:cNvPr id="58" name="Picture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8542" y="243637"/>
            <a:ext cx="1508564" cy="664959"/>
          </a:xfrm>
          <a:prstGeom prst="rect">
            <a:avLst/>
          </a:prstGeom>
        </p:spPr>
      </p:pic>
      <p:sp>
        <p:nvSpPr>
          <p:cNvPr id="59" name="Left Arrow 58">
            <a:hlinkClick r:id="rId6" action="ppaction://hlinksldjump"/>
          </p:cNvPr>
          <p:cNvSpPr/>
          <p:nvPr/>
        </p:nvSpPr>
        <p:spPr>
          <a:xfrm>
            <a:off x="134172" y="338282"/>
            <a:ext cx="493457" cy="484632"/>
          </a:xfrm>
          <a:prstGeom prst="leftArrow">
            <a:avLst>
              <a:gd name="adj1" fmla="val 23122"/>
              <a:gd name="adj2" fmla="val 4142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395228" y="3131979"/>
            <a:ext cx="712054" cy="246221"/>
            <a:chOff x="10318542" y="1828800"/>
            <a:chExt cx="712054" cy="246221"/>
          </a:xfrm>
        </p:grpSpPr>
        <p:sp>
          <p:nvSpPr>
            <p:cNvPr id="2" name="TextBox 1"/>
            <p:cNvSpPr txBox="1"/>
            <p:nvPr/>
          </p:nvSpPr>
          <p:spPr>
            <a:xfrm>
              <a:off x="10318542" y="1828800"/>
              <a:ext cx="7120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</a:rPr>
                <a:t>Delivered 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8" name="Picture 17"/>
            <p:cNvPicPr preferRelativeResize="0">
              <a:picLocks/>
            </p:cNvPicPr>
            <p:nvPr>
              <p:custDataLst>
                <p:custData r:id="rId1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1179" y="1911992"/>
              <a:ext cx="89417" cy="79836"/>
            </a:xfrm>
            <a:prstGeom prst="rect">
              <a:avLst/>
            </a:prstGeom>
          </p:spPr>
        </p:pic>
      </p:grpSp>
      <p:pic>
        <p:nvPicPr>
          <p:cNvPr id="27" name="Picture 26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80485" y="3158162"/>
            <a:ext cx="218609" cy="22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8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hlinkClick r:id="rId2" action="ppaction://hlinksldjump"/>
          </p:cNvPr>
          <p:cNvSpPr/>
          <p:nvPr/>
        </p:nvSpPr>
        <p:spPr>
          <a:xfrm>
            <a:off x="337874" y="364305"/>
            <a:ext cx="297558" cy="29755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22116" y="772511"/>
            <a:ext cx="4936763" cy="5887552"/>
            <a:chOff x="322116" y="772511"/>
            <a:chExt cx="4936763" cy="5887552"/>
          </a:xfrm>
        </p:grpSpPr>
        <p:grpSp>
          <p:nvGrpSpPr>
            <p:cNvPr id="18" name="Group 17"/>
            <p:cNvGrpSpPr/>
            <p:nvPr/>
          </p:nvGrpSpPr>
          <p:grpSpPr>
            <a:xfrm>
              <a:off x="322116" y="772511"/>
              <a:ext cx="4936763" cy="5407572"/>
              <a:chOff x="322116" y="772511"/>
              <a:chExt cx="4936763" cy="5407572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441433" y="772511"/>
                <a:ext cx="4698125" cy="54075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sx="102000" sy="102000" algn="ctr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322116" y="993807"/>
                <a:ext cx="4921005" cy="590628"/>
                <a:chOff x="2355868" y="946510"/>
                <a:chExt cx="4921005" cy="590628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2355868" y="1537138"/>
                  <a:ext cx="4921005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" name="Group 9"/>
                <p:cNvGrpSpPr/>
                <p:nvPr/>
              </p:nvGrpSpPr>
              <p:grpSpPr>
                <a:xfrm>
                  <a:off x="2639144" y="946510"/>
                  <a:ext cx="4317922" cy="369332"/>
                  <a:chOff x="2639144" y="946510"/>
                  <a:chExt cx="4317922" cy="369332"/>
                </a:xfrm>
              </p:grpSpPr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2639144" y="946510"/>
                    <a:ext cx="301005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Ticket for </a:t>
                    </a:r>
                    <a:r>
                      <a:rPr lang="en-US" b="1" dirty="0" smtClean="0"/>
                      <a:t>John Doe </a:t>
                    </a:r>
                    <a:r>
                      <a:rPr lang="en-US" dirty="0" smtClean="0"/>
                      <a:t>is </a:t>
                    </a:r>
                    <a:r>
                      <a:rPr lang="en-US" b="1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closed </a:t>
                    </a:r>
                    <a:r>
                      <a:rPr lang="en-US" b="1" dirty="0" smtClean="0"/>
                      <a:t>|</a:t>
                    </a:r>
                    <a:endParaRPr lang="en-US" b="1" dirty="0"/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393112" y="946510"/>
                    <a:ext cx="15639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i="1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 6 minutes ago</a:t>
                    </a:r>
                    <a:endParaRPr lang="en-US" i="1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12" name="Group 11"/>
              <p:cNvGrpSpPr/>
              <p:nvPr/>
            </p:nvGrpSpPr>
            <p:grpSpPr>
              <a:xfrm>
                <a:off x="337874" y="1805732"/>
                <a:ext cx="4921005" cy="590628"/>
                <a:chOff x="2371626" y="946510"/>
                <a:chExt cx="4921005" cy="590628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2371626" y="1537138"/>
                  <a:ext cx="4921005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/>
                <p:cNvGrpSpPr/>
                <p:nvPr/>
              </p:nvGrpSpPr>
              <p:grpSpPr>
                <a:xfrm>
                  <a:off x="2639144" y="946510"/>
                  <a:ext cx="3438462" cy="369332"/>
                  <a:chOff x="2639144" y="946510"/>
                  <a:chExt cx="3438462" cy="369332"/>
                </a:xfrm>
              </p:grpSpPr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639144" y="946510"/>
                    <a:ext cx="24554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/>
                      <a:t>Jane Doe </a:t>
                    </a:r>
                    <a:r>
                      <a:rPr lang="en-US" dirty="0" smtClean="0"/>
                      <a:t>issue a ticket </a:t>
                    </a:r>
                    <a:r>
                      <a:rPr lang="en-US" b="1" dirty="0" smtClean="0"/>
                      <a:t>|</a:t>
                    </a:r>
                    <a:endParaRPr lang="en-US" b="1" dirty="0"/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921520" y="946510"/>
                    <a:ext cx="11560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i="1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 1 day ago</a:t>
                    </a:r>
                    <a:endParaRPr lang="en-US" i="1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7" name="TextBox 16"/>
            <p:cNvSpPr txBox="1"/>
            <p:nvPr/>
          </p:nvSpPr>
          <p:spPr>
            <a:xfrm>
              <a:off x="1748136" y="6290731"/>
              <a:ext cx="2068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Admin notifications 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97822" y="772511"/>
            <a:ext cx="4936763" cy="5887552"/>
            <a:chOff x="322116" y="772511"/>
            <a:chExt cx="4936763" cy="5887552"/>
          </a:xfrm>
        </p:grpSpPr>
        <p:grpSp>
          <p:nvGrpSpPr>
            <p:cNvPr id="21" name="Group 20"/>
            <p:cNvGrpSpPr/>
            <p:nvPr/>
          </p:nvGrpSpPr>
          <p:grpSpPr>
            <a:xfrm>
              <a:off x="322116" y="772511"/>
              <a:ext cx="4936763" cy="5407572"/>
              <a:chOff x="322116" y="772511"/>
              <a:chExt cx="4936763" cy="5407572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41433" y="772511"/>
                <a:ext cx="4698125" cy="54075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sx="102000" sy="102000" algn="ctr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322116" y="993807"/>
                <a:ext cx="4921005" cy="590628"/>
                <a:chOff x="2355868" y="946510"/>
                <a:chExt cx="4921005" cy="590628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2355868" y="1537138"/>
                  <a:ext cx="4921005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Group 30"/>
                <p:cNvGrpSpPr/>
                <p:nvPr/>
              </p:nvGrpSpPr>
              <p:grpSpPr>
                <a:xfrm>
                  <a:off x="2578748" y="946510"/>
                  <a:ext cx="3608996" cy="585675"/>
                  <a:chOff x="2578748" y="946510"/>
                  <a:chExt cx="3608996" cy="585675"/>
                </a:xfrm>
              </p:grpSpPr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2639144" y="946510"/>
                    <a:ext cx="35486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Admin </a:t>
                    </a:r>
                    <a:r>
                      <a:rPr lang="en-US" b="1" dirty="0" smtClean="0"/>
                      <a:t>Jonas</a:t>
                    </a:r>
                    <a:r>
                      <a:rPr lang="en-US" dirty="0" smtClean="0"/>
                      <a:t> assign you to a ticket </a:t>
                    </a:r>
                    <a:r>
                      <a:rPr lang="en-US" b="1" dirty="0" smtClean="0"/>
                      <a:t>|</a:t>
                    </a:r>
                    <a:endParaRPr lang="en-US" b="1" dirty="0"/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578748" y="1162853"/>
                    <a:ext cx="168097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i="1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 39 minutes ago</a:t>
                    </a:r>
                    <a:endParaRPr lang="en-US" i="1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25" name="Group 24"/>
              <p:cNvGrpSpPr/>
              <p:nvPr/>
            </p:nvGrpSpPr>
            <p:grpSpPr>
              <a:xfrm>
                <a:off x="337874" y="1805732"/>
                <a:ext cx="4921005" cy="616628"/>
                <a:chOff x="2371626" y="946510"/>
                <a:chExt cx="4921005" cy="616628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>
                  <a:off x="2371626" y="1537138"/>
                  <a:ext cx="4921005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" name="Group 26"/>
                <p:cNvGrpSpPr/>
                <p:nvPr/>
              </p:nvGrpSpPr>
              <p:grpSpPr>
                <a:xfrm>
                  <a:off x="2594506" y="946510"/>
                  <a:ext cx="3281934" cy="616628"/>
                  <a:chOff x="2594506" y="946510"/>
                  <a:chExt cx="3281934" cy="616628"/>
                </a:xfrm>
              </p:grpSpPr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39144" y="946510"/>
                    <a:ext cx="32372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/>
                      <a:t>John Paul </a:t>
                    </a:r>
                    <a:r>
                      <a:rPr lang="en-US" dirty="0" smtClean="0"/>
                      <a:t>send you a message |</a:t>
                    </a:r>
                    <a:endParaRPr lang="en-US" dirty="0"/>
                  </a:p>
                </p:txBody>
              </p: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2594506" y="1193806"/>
                    <a:ext cx="11031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i="1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3 day ago</a:t>
                    </a:r>
                    <a:endParaRPr lang="en-US" i="1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2" name="TextBox 21"/>
            <p:cNvSpPr txBox="1"/>
            <p:nvPr/>
          </p:nvSpPr>
          <p:spPr>
            <a:xfrm>
              <a:off x="1748136" y="6290731"/>
              <a:ext cx="2096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Agents notifications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9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12192000" cy="1125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1208" y="180201"/>
            <a:ext cx="21614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Agent Name</a:t>
            </a:r>
            <a:endParaRPr lang="en-US" sz="3000" b="1" dirty="0"/>
          </a:p>
        </p:txBody>
      </p:sp>
      <p:sp>
        <p:nvSpPr>
          <p:cNvPr id="4" name="Oval 3"/>
          <p:cNvSpPr/>
          <p:nvPr/>
        </p:nvSpPr>
        <p:spPr>
          <a:xfrm>
            <a:off x="2771535" y="390739"/>
            <a:ext cx="237835" cy="23783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229727"/>
            <a:ext cx="12192000" cy="16282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822" y="628574"/>
            <a:ext cx="2017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2">
                    <a:lumMod val="25000"/>
                  </a:schemeClr>
                </a:solidFill>
              </a:rPr>
              <a:t>agent@gmail.com  </a:t>
            </a:r>
            <a:endParaRPr lang="en-US" i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461724" y="5319144"/>
            <a:ext cx="8274356" cy="1449440"/>
            <a:chOff x="1505816" y="5333029"/>
            <a:chExt cx="8274356" cy="1449440"/>
          </a:xfrm>
        </p:grpSpPr>
        <p:sp>
          <p:nvSpPr>
            <p:cNvPr id="8" name="Rounded Rectangle 7"/>
            <p:cNvSpPr/>
            <p:nvPr/>
          </p:nvSpPr>
          <p:spPr>
            <a:xfrm>
              <a:off x="1505816" y="5333029"/>
              <a:ext cx="8274356" cy="144944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7228" y="5419238"/>
              <a:ext cx="6733894" cy="1277021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3132339" y="1468880"/>
            <a:ext cx="6786361" cy="3166739"/>
            <a:chOff x="3132339" y="1468880"/>
            <a:chExt cx="6786361" cy="316673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2339" y="1468880"/>
              <a:ext cx="6048783" cy="291061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8295865" y="3378200"/>
              <a:ext cx="16228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chemeClr val="bg2">
                      <a:lumMod val="50000"/>
                    </a:schemeClr>
                  </a:solidFill>
                </a:rPr>
                <a:t>Feb 21, 2022 12:20am</a:t>
              </a:r>
              <a:endParaRPr lang="en-US" sz="1200" i="1" dirty="0">
                <a:solidFill>
                  <a:schemeClr val="bg2">
                    <a:lumMod val="50000"/>
                  </a:schemeClr>
                </a:solidFill>
              </a:endParaRPr>
            </a:p>
            <a:p>
              <a:endParaRPr lang="en-US" sz="1200" i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10743" y="2192780"/>
              <a:ext cx="1736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chemeClr val="bg2">
                      <a:lumMod val="50000"/>
                    </a:schemeClr>
                  </a:solidFill>
                </a:rPr>
                <a:t>Feb 20, 2022 06:35am</a:t>
              </a:r>
              <a:endParaRPr lang="en-US" sz="1200" i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10743" y="4358620"/>
              <a:ext cx="1736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chemeClr val="bg2">
                      <a:lumMod val="50000"/>
                    </a:schemeClr>
                  </a:solidFill>
                </a:rPr>
                <a:t>Feb 29, 2022 12:30am</a:t>
              </a:r>
              <a:endParaRPr lang="en-US" sz="1200" i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6" name="Left Arrow 15">
            <a:hlinkClick r:id="rId5" action="ppaction://hlinksldjump"/>
          </p:cNvPr>
          <p:cNvSpPr/>
          <p:nvPr/>
        </p:nvSpPr>
        <p:spPr>
          <a:xfrm>
            <a:off x="134172" y="338282"/>
            <a:ext cx="493457" cy="484632"/>
          </a:xfrm>
          <a:prstGeom prst="leftArrow">
            <a:avLst>
              <a:gd name="adj1" fmla="val 23122"/>
              <a:gd name="adj2" fmla="val 4142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8395228" y="3131979"/>
            <a:ext cx="712054" cy="246221"/>
            <a:chOff x="10318542" y="1828800"/>
            <a:chExt cx="712054" cy="246221"/>
          </a:xfrm>
        </p:grpSpPr>
        <p:sp>
          <p:nvSpPr>
            <p:cNvPr id="18" name="TextBox 17"/>
            <p:cNvSpPr txBox="1"/>
            <p:nvPr/>
          </p:nvSpPr>
          <p:spPr>
            <a:xfrm>
              <a:off x="10318542" y="1828800"/>
              <a:ext cx="7120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</a:rPr>
                <a:t>Delivered 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9" name="Picture 18"/>
            <p:cNvPicPr preferRelativeResize="0">
              <a:picLocks/>
            </p:cNvPicPr>
            <p:nvPr>
              <p:custDataLst>
                <p:custData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1179" y="1911992"/>
              <a:ext cx="89417" cy="79836"/>
            </a:xfrm>
            <a:prstGeom prst="rect">
              <a:avLst/>
            </a:prstGeom>
          </p:spPr>
        </p:pic>
      </p:grpSp>
      <p:pic>
        <p:nvPicPr>
          <p:cNvPr id="20" name="Picture 19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80485" y="3158162"/>
            <a:ext cx="218609" cy="22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5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845" y="1294487"/>
            <a:ext cx="4760281" cy="528978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20026" y="-1"/>
            <a:ext cx="12212025" cy="1294489"/>
            <a:chOff x="-20026" y="-1"/>
            <a:chExt cx="12212025" cy="1294489"/>
          </a:xfrm>
        </p:grpSpPr>
        <p:sp>
          <p:nvSpPr>
            <p:cNvPr id="35" name="Rectangle 34"/>
            <p:cNvSpPr/>
            <p:nvPr/>
          </p:nvSpPr>
          <p:spPr>
            <a:xfrm>
              <a:off x="-20026" y="-1"/>
              <a:ext cx="12212025" cy="1294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0025" y="408716"/>
              <a:ext cx="42975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 smtClean="0">
                  <a:solidFill>
                    <a:schemeClr val="bg2">
                      <a:lumMod val="25000"/>
                    </a:schemeClr>
                  </a:solidFill>
                </a:rPr>
                <a:t>ICT EQUIPMENT STORAGE</a:t>
              </a:r>
              <a:endParaRPr lang="en-US" sz="25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9092520" y="516438"/>
              <a:ext cx="2749157" cy="369332"/>
              <a:chOff x="9092520" y="516438"/>
              <a:chExt cx="2749157" cy="369332"/>
            </a:xfrm>
          </p:grpSpPr>
          <p:sp>
            <p:nvSpPr>
              <p:cNvPr id="2" name="TextBox 1">
                <a:hlinkClick r:id="rId3" action="ppaction://hlinksldjump"/>
              </p:cNvPr>
              <p:cNvSpPr txBox="1"/>
              <p:nvPr/>
            </p:nvSpPr>
            <p:spPr>
              <a:xfrm>
                <a:off x="9092520" y="516438"/>
                <a:ext cx="803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Home </a:t>
                </a:r>
                <a:endParaRPr lang="en-US" dirty="0"/>
              </a:p>
            </p:txBody>
          </p:sp>
          <p:sp>
            <p:nvSpPr>
              <p:cNvPr id="7" name="TextBox 6">
                <a:hlinkClick r:id="rId4" action="ppaction://hlinksldjump"/>
              </p:cNvPr>
              <p:cNvSpPr txBox="1"/>
              <p:nvPr/>
            </p:nvSpPr>
            <p:spPr>
              <a:xfrm>
                <a:off x="10084846" y="516438"/>
                <a:ext cx="6944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Lend </a:t>
                </a:r>
                <a:endParaRPr lang="en-US" b="1" dirty="0"/>
              </a:p>
            </p:txBody>
          </p:sp>
          <p:sp>
            <p:nvSpPr>
              <p:cNvPr id="8" name="TextBox 7">
                <a:hlinkClick r:id="rId5" action="ppaction://hlinksldjump"/>
              </p:cNvPr>
              <p:cNvSpPr txBox="1"/>
              <p:nvPr/>
            </p:nvSpPr>
            <p:spPr>
              <a:xfrm>
                <a:off x="10968168" y="516438"/>
                <a:ext cx="873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Return </a:t>
                </a:r>
                <a:endParaRPr lang="en-US" dirty="0"/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3299254" y="6286078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link </a:t>
            </a:r>
            <a:endParaRPr lang="en-US" dirty="0"/>
          </a:p>
        </p:txBody>
      </p:sp>
      <p:cxnSp>
        <p:nvCxnSpPr>
          <p:cNvPr id="11" name="Straight Connector 10"/>
          <p:cNvCxnSpPr>
            <a:stCxn id="31" idx="2"/>
            <a:endCxn id="10" idx="3"/>
          </p:cNvCxnSpPr>
          <p:nvPr/>
        </p:nvCxnSpPr>
        <p:spPr>
          <a:xfrm flipH="1" flipV="1">
            <a:off x="4165197" y="6470744"/>
            <a:ext cx="1920789" cy="113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94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978" y="2105606"/>
            <a:ext cx="5889124" cy="4019149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-20026" y="-1"/>
            <a:ext cx="12212025" cy="1294489"/>
            <a:chOff x="-20026" y="-1"/>
            <a:chExt cx="12212025" cy="1294489"/>
          </a:xfrm>
        </p:grpSpPr>
        <p:sp>
          <p:nvSpPr>
            <p:cNvPr id="17" name="Rectangle 16"/>
            <p:cNvSpPr/>
            <p:nvPr/>
          </p:nvSpPr>
          <p:spPr>
            <a:xfrm>
              <a:off x="-20026" y="-1"/>
              <a:ext cx="12212025" cy="1294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20025" y="408716"/>
              <a:ext cx="42975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 smtClean="0">
                  <a:solidFill>
                    <a:schemeClr val="bg2">
                      <a:lumMod val="25000"/>
                    </a:schemeClr>
                  </a:solidFill>
                </a:rPr>
                <a:t>ICT EQUIPMENT STORAGE</a:t>
              </a:r>
              <a:endParaRPr lang="en-US" sz="25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9092520" y="51643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</a:t>
            </a:r>
            <a:endParaRPr lang="en-US" dirty="0"/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0084846" y="51643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Lend </a:t>
            </a:r>
            <a:endParaRPr lang="en-US" dirty="0"/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10968168" y="516438"/>
            <a:ext cx="886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Return 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99254" y="6286078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link </a:t>
            </a:r>
            <a:endParaRPr lang="en-US" dirty="0"/>
          </a:p>
        </p:txBody>
      </p:sp>
      <p:cxnSp>
        <p:nvCxnSpPr>
          <p:cNvPr id="15" name="Straight Connector 14"/>
          <p:cNvCxnSpPr>
            <a:stCxn id="10" idx="2"/>
            <a:endCxn id="14" idx="3"/>
          </p:cNvCxnSpPr>
          <p:nvPr/>
        </p:nvCxnSpPr>
        <p:spPr>
          <a:xfrm flipH="1">
            <a:off x="4165197" y="6124755"/>
            <a:ext cx="1935343" cy="345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26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78677" y="628946"/>
            <a:ext cx="5710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</a:rPr>
              <a:t>Check Ticket Status</a:t>
            </a:r>
            <a:endParaRPr lang="en-US" sz="4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98143" y="1336832"/>
            <a:ext cx="734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To view your ticket status you need to enter the email address you’ve used when creating the ticket and the ticket number send by the administrator.</a:t>
            </a:r>
            <a:endParaRPr lang="en-US" sz="15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615" y="2341497"/>
            <a:ext cx="5767316" cy="2658086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2398143" y="2062406"/>
            <a:ext cx="734970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5350476" y="4819135"/>
            <a:ext cx="2594919" cy="864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39514" y="5671751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link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8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9073507" y="3554233"/>
            <a:ext cx="2727702" cy="31992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19100" dist="38100" dir="5400000" sx="103000" sy="103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1239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28599" y="259072"/>
            <a:ext cx="2284492" cy="707886"/>
            <a:chOff x="728599" y="259072"/>
            <a:chExt cx="2284492" cy="707886"/>
          </a:xfrm>
        </p:grpSpPr>
        <p:sp>
          <p:nvSpPr>
            <p:cNvPr id="10" name="TextBox 9"/>
            <p:cNvSpPr txBox="1"/>
            <p:nvPr/>
          </p:nvSpPr>
          <p:spPr>
            <a:xfrm>
              <a:off x="728599" y="259072"/>
              <a:ext cx="11714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accent1"/>
                  </a:solidFill>
                </a:rPr>
                <a:t>D</a:t>
              </a:r>
              <a:r>
                <a:rPr lang="en-US" sz="4000" b="1" dirty="0" smtClean="0">
                  <a:solidFill>
                    <a:srgbClr val="FF0000"/>
                  </a:solidFill>
                </a:rPr>
                <a:t>I</a:t>
              </a:r>
              <a:r>
                <a:rPr lang="en-US" sz="4000" b="1" dirty="0" smtClean="0">
                  <a:solidFill>
                    <a:srgbClr val="FFC000"/>
                  </a:solidFill>
                </a:rPr>
                <a:t>C</a:t>
              </a:r>
              <a:r>
                <a:rPr lang="en-US" sz="4000" b="1" dirty="0" smtClean="0"/>
                <a:t>T</a:t>
              </a:r>
              <a:endParaRPr lang="en-US" sz="40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782305" y="435266"/>
              <a:ext cx="1230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| Ticketing 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54" name="Straight Arrow Connector 53"/>
          <p:cNvCxnSpPr>
            <a:stCxn id="46" idx="1"/>
            <a:endCxn id="56" idx="3"/>
          </p:cNvCxnSpPr>
          <p:nvPr/>
        </p:nvCxnSpPr>
        <p:spPr>
          <a:xfrm flipH="1">
            <a:off x="6369136" y="678313"/>
            <a:ext cx="3934769" cy="895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57944" y="1389604"/>
            <a:ext cx="2011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Ticket </a:t>
            </a:r>
            <a:r>
              <a:rPr lang="en-US" b="1" dirty="0" smtClean="0"/>
              <a:t>Notifications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517668" y="3051417"/>
            <a:ext cx="4690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Show the Dropdown menu when clicking on the</a:t>
            </a:r>
          </a:p>
          <a:p>
            <a:r>
              <a:rPr lang="en-US" b="1" dirty="0" smtClean="0"/>
              <a:t>user</a:t>
            </a:r>
            <a:r>
              <a:rPr lang="en-US" dirty="0" smtClean="0"/>
              <a:t> avatar 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2397698" y="804598"/>
            <a:ext cx="25016" cy="1373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919512" y="2361346"/>
            <a:ext cx="127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Logo</a:t>
            </a:r>
            <a:r>
              <a:rPr lang="en-US" dirty="0" smtClean="0"/>
              <a:t>/Brand</a:t>
            </a:r>
            <a:endParaRPr lang="en-US" dirty="0"/>
          </a:p>
        </p:txBody>
      </p:sp>
      <p:cxnSp>
        <p:nvCxnSpPr>
          <p:cNvPr id="62" name="Straight Arrow Connector 61"/>
          <p:cNvCxnSpPr>
            <a:endCxn id="66" idx="0"/>
          </p:cNvCxnSpPr>
          <p:nvPr/>
        </p:nvCxnSpPr>
        <p:spPr>
          <a:xfrm flipH="1">
            <a:off x="4535221" y="613014"/>
            <a:ext cx="6911433" cy="38659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01459" y="4479010"/>
            <a:ext cx="406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login Agent </a:t>
            </a:r>
            <a:r>
              <a:rPr lang="en-US" b="1" dirty="0" smtClean="0"/>
              <a:t>avatar/profile/photo</a:t>
            </a:r>
            <a:endParaRPr lang="en-US" b="1" dirty="0"/>
          </a:p>
        </p:txBody>
      </p:sp>
      <p:cxnSp>
        <p:nvCxnSpPr>
          <p:cNvPr id="47" name="Straight Arrow Connector 46"/>
          <p:cNvCxnSpPr>
            <a:endCxn id="45" idx="0"/>
          </p:cNvCxnSpPr>
          <p:nvPr/>
        </p:nvCxnSpPr>
        <p:spPr>
          <a:xfrm flipH="1">
            <a:off x="10437358" y="905648"/>
            <a:ext cx="991176" cy="2648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9058757" y="3680936"/>
            <a:ext cx="2742452" cy="2446015"/>
            <a:chOff x="9058757" y="3680936"/>
            <a:chExt cx="2742452" cy="2446015"/>
          </a:xfrm>
        </p:grpSpPr>
        <p:grpSp>
          <p:nvGrpSpPr>
            <p:cNvPr id="87" name="Group 86"/>
            <p:cNvGrpSpPr/>
            <p:nvPr/>
          </p:nvGrpSpPr>
          <p:grpSpPr>
            <a:xfrm>
              <a:off x="9073507" y="4315665"/>
              <a:ext cx="2727702" cy="520183"/>
              <a:chOff x="9073507" y="4315665"/>
              <a:chExt cx="2727702" cy="520183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9221246" y="4315665"/>
                <a:ext cx="2402685" cy="402956"/>
                <a:chOff x="9215164" y="3680936"/>
                <a:chExt cx="2402685" cy="402956"/>
              </a:xfrm>
            </p:grpSpPr>
            <p:sp>
              <p:nvSpPr>
                <p:cNvPr id="76" name="Rectangle 75">
                  <a:hlinkClick r:id="rId2" action="ppaction://hlinksldjump"/>
                </p:cNvPr>
                <p:cNvSpPr/>
                <p:nvPr/>
              </p:nvSpPr>
              <p:spPr>
                <a:xfrm>
                  <a:off x="9215164" y="3697748"/>
                  <a:ext cx="8428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>
                          <a:lumMod val="25000"/>
                        </a:schemeClr>
                      </a:solidFill>
                    </a:rPr>
                    <a:t>tickets </a:t>
                  </a:r>
                  <a:endParaRPr lang="en-US" dirty="0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1214893" y="3680936"/>
                  <a:ext cx="402956" cy="402956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2" name="Straight Connector 81"/>
              <p:cNvCxnSpPr/>
              <p:nvPr/>
            </p:nvCxnSpPr>
            <p:spPr>
              <a:xfrm>
                <a:off x="9073507" y="4835848"/>
                <a:ext cx="27277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9073507" y="3680936"/>
              <a:ext cx="2727702" cy="526243"/>
              <a:chOff x="9073507" y="3680936"/>
              <a:chExt cx="2727702" cy="526243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9215164" y="3680936"/>
                <a:ext cx="2402685" cy="402956"/>
                <a:chOff x="9215164" y="3680936"/>
                <a:chExt cx="2402685" cy="402956"/>
              </a:xfrm>
            </p:grpSpPr>
            <p:sp>
              <p:nvSpPr>
                <p:cNvPr id="72" name="Rectangle 71">
                  <a:hlinkClick r:id="rId3" action="ppaction://hlinksldjump"/>
                </p:cNvPr>
                <p:cNvSpPr/>
                <p:nvPr/>
              </p:nvSpPr>
              <p:spPr>
                <a:xfrm>
                  <a:off x="9215164" y="3697748"/>
                  <a:ext cx="12221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bg2">
                          <a:lumMod val="25000"/>
                        </a:schemeClr>
                      </a:solidFill>
                    </a:rPr>
                    <a:t>Dashboard</a:t>
                  </a:r>
                  <a:endParaRPr lang="en-US" dirty="0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11214893" y="3680936"/>
                  <a:ext cx="402956" cy="402956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4" name="Straight Connector 83"/>
              <p:cNvCxnSpPr/>
              <p:nvPr/>
            </p:nvCxnSpPr>
            <p:spPr>
              <a:xfrm>
                <a:off x="9073507" y="4207179"/>
                <a:ext cx="27277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9070925" y="4933582"/>
              <a:ext cx="2727702" cy="532108"/>
              <a:chOff x="9070925" y="4933582"/>
              <a:chExt cx="2727702" cy="532108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9215164" y="4933582"/>
                <a:ext cx="2402685" cy="402956"/>
                <a:chOff x="9215164" y="3680936"/>
                <a:chExt cx="2402685" cy="402956"/>
              </a:xfrm>
            </p:grpSpPr>
            <p:sp>
              <p:nvSpPr>
                <p:cNvPr id="79" name="Rectangle 78">
                  <a:hlinkClick r:id="rId4" action="ppaction://hlinksldjump"/>
                </p:cNvPr>
                <p:cNvSpPr/>
                <p:nvPr/>
              </p:nvSpPr>
              <p:spPr>
                <a:xfrm>
                  <a:off x="9215164" y="3697748"/>
                  <a:ext cx="9816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>
                          <a:lumMod val="25000"/>
                        </a:schemeClr>
                      </a:solidFill>
                    </a:rPr>
                    <a:t>Settings </a:t>
                  </a:r>
                  <a:endParaRPr lang="en-US" dirty="0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11214893" y="3680936"/>
                  <a:ext cx="402956" cy="402956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5" name="Straight Connector 84"/>
              <p:cNvCxnSpPr/>
              <p:nvPr/>
            </p:nvCxnSpPr>
            <p:spPr>
              <a:xfrm>
                <a:off x="9070925" y="5465690"/>
                <a:ext cx="27277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9058757" y="5594843"/>
              <a:ext cx="2727702" cy="532108"/>
              <a:chOff x="9070925" y="4933582"/>
              <a:chExt cx="2727702" cy="532108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9215164" y="4933582"/>
                <a:ext cx="2402685" cy="402956"/>
                <a:chOff x="9215164" y="3680936"/>
                <a:chExt cx="2402685" cy="402956"/>
              </a:xfrm>
            </p:grpSpPr>
            <p:sp>
              <p:nvSpPr>
                <p:cNvPr id="92" name="Rectangle 91">
                  <a:hlinkClick r:id="rId5" action="ppaction://hlinksldjump"/>
                </p:cNvPr>
                <p:cNvSpPr/>
                <p:nvPr/>
              </p:nvSpPr>
              <p:spPr>
                <a:xfrm>
                  <a:off x="9215164" y="3697748"/>
                  <a:ext cx="7965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bg2">
                          <a:lumMod val="25000"/>
                        </a:schemeClr>
                      </a:solidFill>
                    </a:rPr>
                    <a:t>profile</a:t>
                  </a:r>
                  <a:endParaRPr lang="en-US" dirty="0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11214893" y="3680936"/>
                  <a:ext cx="402956" cy="402956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1" name="Straight Connector 90"/>
              <p:cNvCxnSpPr/>
              <p:nvPr/>
            </p:nvCxnSpPr>
            <p:spPr>
              <a:xfrm>
                <a:off x="9070925" y="5465690"/>
                <a:ext cx="27277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/>
          <p:cNvGrpSpPr/>
          <p:nvPr/>
        </p:nvGrpSpPr>
        <p:grpSpPr>
          <a:xfrm>
            <a:off x="10303905" y="190970"/>
            <a:ext cx="701910" cy="779976"/>
            <a:chOff x="10437358" y="125672"/>
            <a:chExt cx="701910" cy="779976"/>
          </a:xfrm>
        </p:grpSpPr>
        <p:pic>
          <p:nvPicPr>
            <p:cNvPr id="46" name="Picture 45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37358" y="320381"/>
              <a:ext cx="585267" cy="585267"/>
            </a:xfrm>
            <a:prstGeom prst="rect">
              <a:avLst/>
            </a:prstGeom>
          </p:spPr>
        </p:pic>
        <p:sp>
          <p:nvSpPr>
            <p:cNvPr id="48" name="Oval 47"/>
            <p:cNvSpPr/>
            <p:nvPr/>
          </p:nvSpPr>
          <p:spPr>
            <a:xfrm>
              <a:off x="10749851" y="125672"/>
              <a:ext cx="389417" cy="38941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886428" y="323289"/>
            <a:ext cx="1222066" cy="835740"/>
            <a:chOff x="10886428" y="323289"/>
            <a:chExt cx="1222066" cy="835740"/>
          </a:xfrm>
        </p:grpSpPr>
        <p:pic>
          <p:nvPicPr>
            <p:cNvPr id="31" name="Picture 30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157362" y="323289"/>
              <a:ext cx="578578" cy="58236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0886428" y="851252"/>
              <a:ext cx="12220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</a:rPr>
                <a:t>Administrator</a:t>
              </a:r>
              <a:endParaRPr lang="en-US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53" name="Straight Arrow Connector 52"/>
          <p:cNvCxnSpPr>
            <a:endCxn id="59" idx="0"/>
          </p:cNvCxnSpPr>
          <p:nvPr/>
        </p:nvCxnSpPr>
        <p:spPr>
          <a:xfrm flipH="1">
            <a:off x="3319837" y="5149316"/>
            <a:ext cx="5724170" cy="8933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428966" y="6042676"/>
            <a:ext cx="378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exist if the user is a </a:t>
            </a:r>
            <a:r>
              <a:rPr lang="en-US" b="1" dirty="0" smtClean="0"/>
              <a:t>administrator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97322" y="1483349"/>
            <a:ext cx="16822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TAB TITLE</a:t>
            </a:r>
            <a:endParaRPr lang="en-US" sz="3000" dirty="0"/>
          </a:p>
        </p:txBody>
      </p:sp>
      <p:sp>
        <p:nvSpPr>
          <p:cNvPr id="52" name="TextBox 51"/>
          <p:cNvSpPr txBox="1"/>
          <p:nvPr/>
        </p:nvSpPr>
        <p:spPr>
          <a:xfrm>
            <a:off x="548370" y="3624038"/>
            <a:ext cx="181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tab </a:t>
            </a:r>
            <a:r>
              <a:rPr lang="en-US" b="1" dirty="0" smtClean="0"/>
              <a:t>TITLE</a:t>
            </a:r>
            <a:endParaRPr lang="en-US" b="1" dirty="0"/>
          </a:p>
        </p:txBody>
      </p:sp>
      <p:cxnSp>
        <p:nvCxnSpPr>
          <p:cNvPr id="55" name="Straight Arrow Connector 54"/>
          <p:cNvCxnSpPr>
            <a:stCxn id="50" idx="2"/>
            <a:endCxn id="52" idx="0"/>
          </p:cNvCxnSpPr>
          <p:nvPr/>
        </p:nvCxnSpPr>
        <p:spPr>
          <a:xfrm flipH="1">
            <a:off x="1453458" y="2037347"/>
            <a:ext cx="84992" cy="15866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9202996" y="6225487"/>
            <a:ext cx="2402685" cy="402956"/>
            <a:chOff x="5997255" y="5925473"/>
            <a:chExt cx="2402685" cy="402956"/>
          </a:xfrm>
        </p:grpSpPr>
        <p:sp>
          <p:nvSpPr>
            <p:cNvPr id="63" name="Rectangle 62"/>
            <p:cNvSpPr/>
            <p:nvPr/>
          </p:nvSpPr>
          <p:spPr>
            <a:xfrm>
              <a:off x="5997255" y="5942285"/>
              <a:ext cx="8322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</a:rPr>
                <a:t>Logout</a:t>
              </a:r>
              <a:endParaRPr lang="en-US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7996984" y="5925473"/>
              <a:ext cx="402956" cy="40295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237967" y="1905165"/>
            <a:ext cx="24373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Admin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i="1" dirty="0" smtClean="0"/>
              <a:t>all ticket issue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i="1" dirty="0" smtClean="0"/>
              <a:t>Ticket status updates</a:t>
            </a:r>
          </a:p>
          <a:p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586703" y="1848753"/>
            <a:ext cx="25905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Agent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i="1" dirty="0" smtClean="0"/>
              <a:t>assign ticket by admin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i="1" dirty="0" smtClean="0"/>
              <a:t>New message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4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1239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28599" y="259072"/>
            <a:ext cx="2284492" cy="707886"/>
            <a:chOff x="728599" y="259072"/>
            <a:chExt cx="2284492" cy="707886"/>
          </a:xfrm>
        </p:grpSpPr>
        <p:sp>
          <p:nvSpPr>
            <p:cNvPr id="4" name="TextBox 3"/>
            <p:cNvSpPr txBox="1"/>
            <p:nvPr/>
          </p:nvSpPr>
          <p:spPr>
            <a:xfrm>
              <a:off x="728599" y="259072"/>
              <a:ext cx="11714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accent1"/>
                  </a:solidFill>
                </a:rPr>
                <a:t>D</a:t>
              </a:r>
              <a:r>
                <a:rPr lang="en-US" sz="4000" b="1" dirty="0" smtClean="0">
                  <a:solidFill>
                    <a:srgbClr val="FF0000"/>
                  </a:solidFill>
                </a:rPr>
                <a:t>I</a:t>
              </a:r>
              <a:r>
                <a:rPr lang="en-US" sz="4000" b="1" dirty="0" smtClean="0">
                  <a:solidFill>
                    <a:srgbClr val="FFC000"/>
                  </a:solidFill>
                </a:rPr>
                <a:t>C</a:t>
              </a:r>
              <a:r>
                <a:rPr lang="en-US" sz="4000" b="1" dirty="0" smtClean="0"/>
                <a:t>T</a:t>
              </a:r>
              <a:endParaRPr lang="en-US" sz="40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82305" y="435266"/>
              <a:ext cx="1230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| Ticketing 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507697" y="1911205"/>
            <a:ext cx="3938954" cy="4013430"/>
            <a:chOff x="7455878" y="1570889"/>
            <a:chExt cx="3938954" cy="4013430"/>
          </a:xfrm>
        </p:grpSpPr>
        <p:grpSp>
          <p:nvGrpSpPr>
            <p:cNvPr id="20" name="Group 19"/>
            <p:cNvGrpSpPr/>
            <p:nvPr/>
          </p:nvGrpSpPr>
          <p:grpSpPr>
            <a:xfrm>
              <a:off x="7455878" y="2066911"/>
              <a:ext cx="3938954" cy="689317"/>
              <a:chOff x="7455878" y="2066911"/>
              <a:chExt cx="3938954" cy="689317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7455878" y="2066911"/>
                <a:ext cx="3938954" cy="6893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228600" sx="99000" sy="99000" algn="ctr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Total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0480432" y="2066911"/>
                <a:ext cx="914400" cy="6893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chemeClr val="tx1"/>
                    </a:solidFill>
                  </a:rPr>
                  <a:t>112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7455878" y="3009607"/>
              <a:ext cx="3938954" cy="689318"/>
              <a:chOff x="7455878" y="3009607"/>
              <a:chExt cx="3938954" cy="689318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455878" y="3009608"/>
                <a:ext cx="3938954" cy="6893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228600" sx="99000" sy="99000" algn="ctr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rgbClr val="00B0F0"/>
                    </a:solidFill>
                  </a:rPr>
                  <a:t>Open</a:t>
                </a:r>
                <a:endParaRPr 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480432" y="3009607"/>
                <a:ext cx="914400" cy="6893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rgbClr val="00B0F0"/>
                    </a:solidFill>
                  </a:rPr>
                  <a:t>10</a:t>
                </a:r>
                <a:endParaRPr lang="en-US" sz="2000" b="1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7455878" y="3952304"/>
              <a:ext cx="3938954" cy="689318"/>
              <a:chOff x="7455878" y="3952304"/>
              <a:chExt cx="3938954" cy="689318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7455878" y="3952305"/>
                <a:ext cx="3938954" cy="6893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228600" sx="99000" sy="99000" algn="ctr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Pending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0480432" y="3952304"/>
                <a:ext cx="914400" cy="6893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rgbClr val="FF0000"/>
                    </a:solidFill>
                  </a:rPr>
                  <a:t>2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455878" y="4895002"/>
              <a:ext cx="3938954" cy="689317"/>
              <a:chOff x="7455878" y="4895002"/>
              <a:chExt cx="3938954" cy="68931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455878" y="4895002"/>
                <a:ext cx="3938954" cy="6893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228600" sx="99000" sy="99000" algn="ctr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Resolved 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0480432" y="4895002"/>
                <a:ext cx="914400" cy="6893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100</a:t>
                </a:r>
                <a:endParaRPr lang="en-U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9005143" y="1570889"/>
              <a:ext cx="840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Tickets</a:t>
              </a:r>
              <a:endParaRPr lang="en-US" b="1" dirty="0"/>
            </a:p>
          </p:txBody>
        </p:sp>
      </p:grpSp>
      <p:graphicFrame>
        <p:nvGraphicFramePr>
          <p:cNvPr id="32" name="Chart 31"/>
          <p:cNvGraphicFramePr/>
          <p:nvPr>
            <p:extLst/>
          </p:nvPr>
        </p:nvGraphicFramePr>
        <p:xfrm>
          <a:off x="602474" y="1904047"/>
          <a:ext cx="6432902" cy="4288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11138682" y="323289"/>
            <a:ext cx="623504" cy="835740"/>
            <a:chOff x="11138682" y="323289"/>
            <a:chExt cx="623504" cy="835740"/>
          </a:xfrm>
        </p:grpSpPr>
        <p:pic>
          <p:nvPicPr>
            <p:cNvPr id="6" name="Picture 5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57362" y="323289"/>
              <a:ext cx="578578" cy="58236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1138682" y="851252"/>
              <a:ext cx="623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</a:rPr>
                <a:t>Agent</a:t>
              </a:r>
              <a:endParaRPr lang="en-US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0331667" y="223027"/>
            <a:ext cx="701910" cy="779976"/>
            <a:chOff x="10437358" y="125672"/>
            <a:chExt cx="701910" cy="77997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7358" y="320381"/>
              <a:ext cx="585267" cy="585267"/>
            </a:xfrm>
            <a:prstGeom prst="rect">
              <a:avLst/>
            </a:prstGeom>
          </p:spPr>
        </p:pic>
        <p:sp>
          <p:nvSpPr>
            <p:cNvPr id="34" name="Oval 33"/>
            <p:cNvSpPr/>
            <p:nvPr/>
          </p:nvSpPr>
          <p:spPr>
            <a:xfrm>
              <a:off x="10749851" y="125672"/>
              <a:ext cx="389417" cy="38941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697322" y="1483349"/>
            <a:ext cx="22350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2">
                    <a:lumMod val="25000"/>
                  </a:schemeClr>
                </a:solidFill>
              </a:rPr>
              <a:t>DASHBOARD</a:t>
            </a:r>
            <a:endParaRPr lang="en-US" sz="3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Oval 1">
            <a:hlinkClick r:id="rId6" action="ppaction://hlinksldjump"/>
          </p:cNvPr>
          <p:cNvSpPr/>
          <p:nvPr/>
        </p:nvSpPr>
        <p:spPr>
          <a:xfrm>
            <a:off x="2932357" y="1613647"/>
            <a:ext cx="297558" cy="29755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0335437" y="222502"/>
            <a:ext cx="701910" cy="779976"/>
            <a:chOff x="10437358" y="125672"/>
            <a:chExt cx="701910" cy="779976"/>
          </a:xfrm>
        </p:grpSpPr>
        <p:pic>
          <p:nvPicPr>
            <p:cNvPr id="31" name="Picture 30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7358" y="320381"/>
              <a:ext cx="585267" cy="585267"/>
            </a:xfrm>
            <a:prstGeom prst="rect">
              <a:avLst/>
            </a:prstGeom>
          </p:spPr>
        </p:pic>
        <p:sp>
          <p:nvSpPr>
            <p:cNvPr id="38" name="Oval 37"/>
            <p:cNvSpPr/>
            <p:nvPr/>
          </p:nvSpPr>
          <p:spPr>
            <a:xfrm>
              <a:off x="10749851" y="125672"/>
              <a:ext cx="389417" cy="38941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939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239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28599" y="259072"/>
            <a:ext cx="2284492" cy="707886"/>
            <a:chOff x="728599" y="259072"/>
            <a:chExt cx="2284492" cy="707886"/>
          </a:xfrm>
        </p:grpSpPr>
        <p:sp>
          <p:nvSpPr>
            <p:cNvPr id="3" name="TextBox 2"/>
            <p:cNvSpPr txBox="1"/>
            <p:nvPr/>
          </p:nvSpPr>
          <p:spPr>
            <a:xfrm>
              <a:off x="728599" y="259072"/>
              <a:ext cx="11714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accent1"/>
                  </a:solidFill>
                </a:rPr>
                <a:t>D</a:t>
              </a:r>
              <a:r>
                <a:rPr lang="en-US" sz="4000" b="1" dirty="0" smtClean="0">
                  <a:solidFill>
                    <a:srgbClr val="FF0000"/>
                  </a:solidFill>
                </a:rPr>
                <a:t>I</a:t>
              </a:r>
              <a:r>
                <a:rPr lang="en-US" sz="4000" b="1" dirty="0" smtClean="0">
                  <a:solidFill>
                    <a:srgbClr val="FFC000"/>
                  </a:solidFill>
                </a:rPr>
                <a:t>C</a:t>
              </a:r>
              <a:r>
                <a:rPr lang="en-US" sz="4000" b="1" dirty="0" smtClean="0"/>
                <a:t>T</a:t>
              </a:r>
              <a:endParaRPr lang="en-US" sz="40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82305" y="435266"/>
              <a:ext cx="1230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| Ticketing 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138682" y="323289"/>
            <a:ext cx="623504" cy="835740"/>
            <a:chOff x="11138682" y="323289"/>
            <a:chExt cx="623504" cy="835740"/>
          </a:xfrm>
        </p:grpSpPr>
        <p:pic>
          <p:nvPicPr>
            <p:cNvPr id="22" name="Picture 21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57362" y="323289"/>
              <a:ext cx="578578" cy="58236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1138682" y="851252"/>
              <a:ext cx="623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</a:rPr>
                <a:t>Agent</a:t>
              </a:r>
              <a:endParaRPr lang="en-US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0331667" y="223027"/>
            <a:ext cx="701910" cy="779976"/>
            <a:chOff x="10437358" y="125672"/>
            <a:chExt cx="701910" cy="779976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37358" y="320381"/>
              <a:ext cx="585267" cy="585267"/>
            </a:xfrm>
            <a:prstGeom prst="rect">
              <a:avLst/>
            </a:prstGeom>
          </p:spPr>
        </p:pic>
        <p:sp>
          <p:nvSpPr>
            <p:cNvPr id="26" name="Oval 25"/>
            <p:cNvSpPr/>
            <p:nvPr/>
          </p:nvSpPr>
          <p:spPr>
            <a:xfrm>
              <a:off x="10749851" y="125672"/>
              <a:ext cx="389417" cy="38941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49760" y="2041360"/>
            <a:ext cx="11016427" cy="4694510"/>
            <a:chOff x="549760" y="2041360"/>
            <a:chExt cx="11016427" cy="4694510"/>
          </a:xfrm>
        </p:grpSpPr>
        <p:grpSp>
          <p:nvGrpSpPr>
            <p:cNvPr id="59" name="Group 58"/>
            <p:cNvGrpSpPr/>
            <p:nvPr/>
          </p:nvGrpSpPr>
          <p:grpSpPr>
            <a:xfrm>
              <a:off x="592261" y="2041360"/>
              <a:ext cx="4220458" cy="503134"/>
              <a:chOff x="7387199" y="1484263"/>
              <a:chExt cx="4220458" cy="503134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7387199" y="1484263"/>
                <a:ext cx="4220458" cy="5031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search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97965" y="1583937"/>
                <a:ext cx="292798" cy="291583"/>
              </a:xfrm>
              <a:prstGeom prst="rect">
                <a:avLst/>
              </a:prstGeom>
            </p:spPr>
          </p:pic>
        </p:grpSp>
        <p:grpSp>
          <p:nvGrpSpPr>
            <p:cNvPr id="58" name="Group 57"/>
            <p:cNvGrpSpPr/>
            <p:nvPr/>
          </p:nvGrpSpPr>
          <p:grpSpPr>
            <a:xfrm>
              <a:off x="7356761" y="2119745"/>
              <a:ext cx="4134002" cy="346364"/>
              <a:chOff x="7356761" y="2119745"/>
              <a:chExt cx="4134002" cy="346364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7356761" y="2119745"/>
                <a:ext cx="914400" cy="346364"/>
              </a:xfrm>
              <a:prstGeom prst="roundRect">
                <a:avLst>
                  <a:gd name="adj" fmla="val 3666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/>
                  <a:t>Open</a:t>
                </a:r>
                <a:endParaRPr lang="en-US" sz="1500" dirty="0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8360499" y="2119745"/>
                <a:ext cx="914400" cy="346364"/>
              </a:xfrm>
              <a:prstGeom prst="roundRect">
                <a:avLst>
                  <a:gd name="adj" fmla="val 3666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/>
                  <a:t>Pending</a:t>
                </a:r>
                <a:endParaRPr lang="en-US" sz="1500" dirty="0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9363198" y="2119745"/>
                <a:ext cx="1102339" cy="346364"/>
              </a:xfrm>
              <a:prstGeom prst="roundRect">
                <a:avLst>
                  <a:gd name="adj" fmla="val 36667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/>
                  <a:t>Resolved</a:t>
                </a:r>
                <a:endParaRPr lang="en-US" sz="1500" dirty="0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10553836" y="2119745"/>
                <a:ext cx="936927" cy="346364"/>
              </a:xfrm>
              <a:prstGeom prst="roundRect">
                <a:avLst>
                  <a:gd name="adj" fmla="val 3666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/>
                  <a:t>Closed</a:t>
                </a:r>
                <a:endParaRPr lang="en-US" sz="1500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549760" y="2834092"/>
              <a:ext cx="11016427" cy="3901778"/>
              <a:chOff x="549760" y="2834092"/>
              <a:chExt cx="11016427" cy="3901778"/>
            </a:xfrm>
          </p:grpSpPr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9760" y="2834092"/>
                <a:ext cx="11016427" cy="3901778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86852" y="3405170"/>
                <a:ext cx="1146147" cy="286537"/>
              </a:xfrm>
              <a:prstGeom prst="rect">
                <a:avLst/>
              </a:prstGeom>
            </p:spPr>
          </p:pic>
        </p:grpSp>
      </p:grpSp>
      <p:sp>
        <p:nvSpPr>
          <p:cNvPr id="28" name="TextBox 27"/>
          <p:cNvSpPr txBox="1"/>
          <p:nvPr/>
        </p:nvSpPr>
        <p:spPr>
          <a:xfrm>
            <a:off x="697322" y="1483349"/>
            <a:ext cx="1535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2">
                    <a:lumMod val="25000"/>
                  </a:schemeClr>
                </a:solidFill>
              </a:rPr>
              <a:t>TICKETS </a:t>
            </a:r>
            <a:endParaRPr lang="en-US" sz="3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26590" y="435266"/>
            <a:ext cx="1402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Admin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i="1" dirty="0" smtClean="0"/>
              <a:t>all tickets</a:t>
            </a:r>
          </a:p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610225" y="488582"/>
            <a:ext cx="3551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Agent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i="1" dirty="0" smtClean="0"/>
              <a:t>current assigned ticket by admin</a:t>
            </a:r>
          </a:p>
          <a:p>
            <a:endParaRPr lang="en-US" dirty="0"/>
          </a:p>
        </p:txBody>
      </p:sp>
      <p:sp>
        <p:nvSpPr>
          <p:cNvPr id="31" name="Oval 30">
            <a:hlinkClick r:id="rId8" action="ppaction://hlinksldjump"/>
          </p:cNvPr>
          <p:cNvSpPr/>
          <p:nvPr/>
        </p:nvSpPr>
        <p:spPr>
          <a:xfrm>
            <a:off x="2189345" y="1611569"/>
            <a:ext cx="297558" cy="29755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hlinkClick r:id="rId9" action="ppaction://hlinksldjump"/>
          </p:cNvPr>
          <p:cNvSpPr txBox="1"/>
          <p:nvPr/>
        </p:nvSpPr>
        <p:spPr>
          <a:xfrm>
            <a:off x="592261" y="3363772"/>
            <a:ext cx="164080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tfhbl479fambfu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10319671" y="222502"/>
            <a:ext cx="701910" cy="779976"/>
            <a:chOff x="10437358" y="125672"/>
            <a:chExt cx="701910" cy="779976"/>
          </a:xfrm>
        </p:grpSpPr>
        <p:pic>
          <p:nvPicPr>
            <p:cNvPr id="34" name="Picture 33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37358" y="320381"/>
              <a:ext cx="585267" cy="585267"/>
            </a:xfrm>
            <a:prstGeom prst="rect">
              <a:avLst/>
            </a:prstGeom>
          </p:spPr>
        </p:pic>
        <p:sp>
          <p:nvSpPr>
            <p:cNvPr id="35" name="Oval 34"/>
            <p:cNvSpPr/>
            <p:nvPr/>
          </p:nvSpPr>
          <p:spPr>
            <a:xfrm>
              <a:off x="10749851" y="125672"/>
              <a:ext cx="389417" cy="38941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154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239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8599" y="259072"/>
            <a:ext cx="2284492" cy="707886"/>
            <a:chOff x="728599" y="259072"/>
            <a:chExt cx="2284492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728599" y="259072"/>
              <a:ext cx="11714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accent1"/>
                  </a:solidFill>
                </a:rPr>
                <a:t>D</a:t>
              </a:r>
              <a:r>
                <a:rPr lang="en-US" sz="4000" b="1" dirty="0" smtClean="0">
                  <a:solidFill>
                    <a:srgbClr val="FF0000"/>
                  </a:solidFill>
                </a:rPr>
                <a:t>I</a:t>
              </a:r>
              <a:r>
                <a:rPr lang="en-US" sz="4000" b="1" dirty="0" smtClean="0">
                  <a:solidFill>
                    <a:srgbClr val="FFC000"/>
                  </a:solidFill>
                </a:rPr>
                <a:t>C</a:t>
              </a:r>
              <a:r>
                <a:rPr lang="en-US" sz="4000" b="1" dirty="0" smtClean="0"/>
                <a:t>T</a:t>
              </a:r>
              <a:endParaRPr lang="en-US" sz="40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82305" y="435266"/>
              <a:ext cx="1230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| Ticketing 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138682" y="323289"/>
            <a:ext cx="623504" cy="835740"/>
            <a:chOff x="11138682" y="323289"/>
            <a:chExt cx="623504" cy="835740"/>
          </a:xfrm>
        </p:grpSpPr>
        <p:pic>
          <p:nvPicPr>
            <p:cNvPr id="8" name="Picture 7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57362" y="323289"/>
              <a:ext cx="578578" cy="58236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1138682" y="851252"/>
              <a:ext cx="623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</a:rPr>
                <a:t>Agent</a:t>
              </a:r>
              <a:endParaRPr lang="en-US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331667" y="223027"/>
            <a:ext cx="701910" cy="779976"/>
            <a:chOff x="10437358" y="125672"/>
            <a:chExt cx="701910" cy="77997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37358" y="320381"/>
              <a:ext cx="585267" cy="585267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10749851" y="125672"/>
              <a:ext cx="389417" cy="38941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0" y="1239864"/>
            <a:ext cx="3378630" cy="5631970"/>
            <a:chOff x="0" y="1226030"/>
            <a:chExt cx="3378630" cy="5631970"/>
          </a:xfrm>
        </p:grpSpPr>
        <p:sp>
          <p:nvSpPr>
            <p:cNvPr id="26" name="Rectangle 25"/>
            <p:cNvSpPr/>
            <p:nvPr/>
          </p:nvSpPr>
          <p:spPr>
            <a:xfrm>
              <a:off x="0" y="1239865"/>
              <a:ext cx="3378630" cy="56181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0" y="1226030"/>
              <a:ext cx="3378630" cy="1487838"/>
              <a:chOff x="5231802" y="2883219"/>
              <a:chExt cx="3378630" cy="1487838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5231802" y="2883219"/>
                <a:ext cx="3378630" cy="743919"/>
                <a:chOff x="5231802" y="2883219"/>
                <a:chExt cx="3378630" cy="743919"/>
              </a:xfrm>
            </p:grpSpPr>
            <p:sp>
              <p:nvSpPr>
                <p:cNvPr id="28" name="Rectangle 27">
                  <a:hlinkClick r:id="rId5" action="ppaction://hlinksldjump"/>
                </p:cNvPr>
                <p:cNvSpPr/>
                <p:nvPr/>
              </p:nvSpPr>
              <p:spPr>
                <a:xfrm>
                  <a:off x="5231802" y="2883219"/>
                  <a:ext cx="3378630" cy="74391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b="1" dirty="0" smtClean="0">
                      <a:solidFill>
                        <a:schemeClr val="bg2">
                          <a:lumMod val="25000"/>
                        </a:schemeClr>
                      </a:solidFill>
                    </a:rPr>
                    <a:t>Ticket </a:t>
                  </a:r>
                  <a:endParaRPr lang="en-US" b="1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8083493" y="3104072"/>
                  <a:ext cx="402956" cy="402956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5231802" y="3627138"/>
                <a:ext cx="3378630" cy="743919"/>
                <a:chOff x="5231802" y="3627138"/>
                <a:chExt cx="3378630" cy="743919"/>
              </a:xfrm>
            </p:grpSpPr>
            <p:sp>
              <p:nvSpPr>
                <p:cNvPr id="30" name="Rectangle 29">
                  <a:hlinkClick r:id="rId6" action="ppaction://hlinksldjump"/>
                </p:cNvPr>
                <p:cNvSpPr/>
                <p:nvPr/>
              </p:nvSpPr>
              <p:spPr>
                <a:xfrm>
                  <a:off x="5231802" y="3627138"/>
                  <a:ext cx="3378630" cy="7439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Agents</a:t>
                  </a: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8083491" y="3847991"/>
                  <a:ext cx="402956" cy="402956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2438" y="2023774"/>
            <a:ext cx="7571888" cy="2353260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3706763" y="1334824"/>
            <a:ext cx="8129893" cy="553998"/>
            <a:chOff x="3706763" y="1334824"/>
            <a:chExt cx="8129893" cy="553998"/>
          </a:xfrm>
        </p:grpSpPr>
        <p:sp>
          <p:nvSpPr>
            <p:cNvPr id="48" name="TextBox 47"/>
            <p:cNvSpPr txBox="1"/>
            <p:nvPr/>
          </p:nvSpPr>
          <p:spPr>
            <a:xfrm>
              <a:off x="3706763" y="1334824"/>
              <a:ext cx="30503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 smtClean="0">
                  <a:solidFill>
                    <a:schemeClr val="bg2">
                      <a:lumMod val="25000"/>
                    </a:schemeClr>
                  </a:solidFill>
                </a:rPr>
                <a:t>SETTINGS | ticket </a:t>
              </a:r>
              <a:endParaRPr lang="en-US" sz="30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9859146" y="1374816"/>
              <a:ext cx="1977510" cy="474013"/>
              <a:chOff x="9832900" y="1530966"/>
              <a:chExt cx="1977510" cy="474013"/>
            </a:xfrm>
          </p:grpSpPr>
          <p:sp>
            <p:nvSpPr>
              <p:cNvPr id="50" name="Rounded Rectangle 49">
                <a:hlinkClick r:id="rId8" action="ppaction://hlinksldjump"/>
              </p:cNvPr>
              <p:cNvSpPr/>
              <p:nvPr/>
            </p:nvSpPr>
            <p:spPr>
              <a:xfrm>
                <a:off x="9832900" y="1530966"/>
                <a:ext cx="1977510" cy="474013"/>
              </a:xfrm>
              <a:prstGeom prst="roundRect">
                <a:avLst>
                  <a:gd name="adj" fmla="val 32885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500" b="1" dirty="0" smtClean="0"/>
                  <a:t>New Ticket Type</a:t>
                </a:r>
                <a:endParaRPr lang="en-US" sz="1500" b="1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1332984" y="1564236"/>
                <a:ext cx="402956" cy="40295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5429962" y="388871"/>
            <a:ext cx="34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Section for adding new ticket types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Oval 40">
            <a:hlinkClick r:id="rId9" action="ppaction://hlinksldjump"/>
          </p:cNvPr>
          <p:cNvSpPr/>
          <p:nvPr/>
        </p:nvSpPr>
        <p:spPr>
          <a:xfrm>
            <a:off x="6704312" y="1509961"/>
            <a:ext cx="297558" cy="29755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10319671" y="222502"/>
            <a:ext cx="701910" cy="779976"/>
            <a:chOff x="10437358" y="125672"/>
            <a:chExt cx="701910" cy="779976"/>
          </a:xfrm>
        </p:grpSpPr>
        <p:pic>
          <p:nvPicPr>
            <p:cNvPr id="44" name="Picture 43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37358" y="320381"/>
              <a:ext cx="585267" cy="585267"/>
            </a:xfrm>
            <a:prstGeom prst="rect">
              <a:avLst/>
            </a:prstGeom>
          </p:spPr>
        </p:pic>
        <p:sp>
          <p:nvSpPr>
            <p:cNvPr id="45" name="Oval 44"/>
            <p:cNvSpPr/>
            <p:nvPr/>
          </p:nvSpPr>
          <p:spPr>
            <a:xfrm>
              <a:off x="10749851" y="125672"/>
              <a:ext cx="389417" cy="38941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70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239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8599" y="259072"/>
            <a:ext cx="2284492" cy="707886"/>
            <a:chOff x="728599" y="259072"/>
            <a:chExt cx="2284492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728599" y="259072"/>
              <a:ext cx="11714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accent1"/>
                  </a:solidFill>
                </a:rPr>
                <a:t>D</a:t>
              </a:r>
              <a:r>
                <a:rPr lang="en-US" sz="4000" b="1" dirty="0" smtClean="0">
                  <a:solidFill>
                    <a:srgbClr val="FF0000"/>
                  </a:solidFill>
                </a:rPr>
                <a:t>I</a:t>
              </a:r>
              <a:r>
                <a:rPr lang="en-US" sz="4000" b="1" dirty="0" smtClean="0">
                  <a:solidFill>
                    <a:srgbClr val="FFC000"/>
                  </a:solidFill>
                </a:rPr>
                <a:t>C</a:t>
              </a:r>
              <a:r>
                <a:rPr lang="en-US" sz="4000" b="1" dirty="0" smtClean="0"/>
                <a:t>T</a:t>
              </a:r>
              <a:endParaRPr lang="en-US" sz="40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82305" y="435266"/>
              <a:ext cx="1230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| Ticketing 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138682" y="323289"/>
            <a:ext cx="623504" cy="835740"/>
            <a:chOff x="11138682" y="323289"/>
            <a:chExt cx="623504" cy="835740"/>
          </a:xfrm>
        </p:grpSpPr>
        <p:pic>
          <p:nvPicPr>
            <p:cNvPr id="8" name="Picture 7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57362" y="323289"/>
              <a:ext cx="578578" cy="58236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1138682" y="851252"/>
              <a:ext cx="623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</a:rPr>
                <a:t>Agent</a:t>
              </a:r>
              <a:endParaRPr lang="en-US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331667" y="223027"/>
            <a:ext cx="701910" cy="779976"/>
            <a:chOff x="10437358" y="125672"/>
            <a:chExt cx="701910" cy="77997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37358" y="320381"/>
              <a:ext cx="585267" cy="585267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10749851" y="125672"/>
              <a:ext cx="389417" cy="38941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0" y="1239864"/>
            <a:ext cx="3378630" cy="5631970"/>
            <a:chOff x="0" y="1226030"/>
            <a:chExt cx="3378630" cy="5631970"/>
          </a:xfrm>
        </p:grpSpPr>
        <p:sp>
          <p:nvSpPr>
            <p:cNvPr id="29" name="Rectangle 28"/>
            <p:cNvSpPr/>
            <p:nvPr/>
          </p:nvSpPr>
          <p:spPr>
            <a:xfrm>
              <a:off x="0" y="1239865"/>
              <a:ext cx="3378630" cy="56181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0" y="1226030"/>
              <a:ext cx="3378630" cy="1487838"/>
              <a:chOff x="5231802" y="2883219"/>
              <a:chExt cx="3378630" cy="1487838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5231802" y="2883219"/>
                <a:ext cx="3378630" cy="743919"/>
                <a:chOff x="5231802" y="2883219"/>
                <a:chExt cx="3378630" cy="743919"/>
              </a:xfrm>
            </p:grpSpPr>
            <p:sp>
              <p:nvSpPr>
                <p:cNvPr id="38" name="Rectangle 37">
                  <a:hlinkClick r:id="rId5" action="ppaction://hlinksldjump"/>
                </p:cNvPr>
                <p:cNvSpPr/>
                <p:nvPr/>
              </p:nvSpPr>
              <p:spPr>
                <a:xfrm>
                  <a:off x="5231802" y="2883219"/>
                  <a:ext cx="3378630" cy="7439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b="1" dirty="0" smtClean="0">
                      <a:solidFill>
                        <a:schemeClr val="bg2">
                          <a:lumMod val="25000"/>
                        </a:schemeClr>
                      </a:solidFill>
                    </a:rPr>
                    <a:t>Ticket </a:t>
                  </a:r>
                  <a:endParaRPr lang="en-US" b="1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8083493" y="3104072"/>
                  <a:ext cx="402956" cy="402956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5231802" y="3627138"/>
                <a:ext cx="3378630" cy="743919"/>
                <a:chOff x="5231802" y="3627138"/>
                <a:chExt cx="3378630" cy="743919"/>
              </a:xfrm>
            </p:grpSpPr>
            <p:sp>
              <p:nvSpPr>
                <p:cNvPr id="36" name="Rectangle 35">
                  <a:hlinkClick r:id="rId6" action="ppaction://hlinksldjump"/>
                </p:cNvPr>
                <p:cNvSpPr/>
                <p:nvPr/>
              </p:nvSpPr>
              <p:spPr>
                <a:xfrm>
                  <a:off x="5231802" y="3627138"/>
                  <a:ext cx="3378630" cy="74391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Agents</a:t>
                  </a:r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8083491" y="3847991"/>
                  <a:ext cx="402956" cy="402956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3" name="Group 92"/>
          <p:cNvGrpSpPr/>
          <p:nvPr/>
        </p:nvGrpSpPr>
        <p:grpSpPr>
          <a:xfrm>
            <a:off x="3774452" y="1530966"/>
            <a:ext cx="7987734" cy="4423898"/>
            <a:chOff x="3800698" y="2133579"/>
            <a:chExt cx="7987734" cy="4423898"/>
          </a:xfrm>
        </p:grpSpPr>
        <p:grpSp>
          <p:nvGrpSpPr>
            <p:cNvPr id="52" name="Group 51"/>
            <p:cNvGrpSpPr/>
            <p:nvPr/>
          </p:nvGrpSpPr>
          <p:grpSpPr>
            <a:xfrm>
              <a:off x="9859146" y="2133579"/>
              <a:ext cx="1876794" cy="474013"/>
              <a:chOff x="8593982" y="2190802"/>
              <a:chExt cx="1876794" cy="474013"/>
            </a:xfrm>
          </p:grpSpPr>
          <p:sp>
            <p:nvSpPr>
              <p:cNvPr id="48" name="Rounded Rectangle 47">
                <a:hlinkClick r:id="rId7" action="ppaction://hlinksldjump"/>
              </p:cNvPr>
              <p:cNvSpPr/>
              <p:nvPr/>
            </p:nvSpPr>
            <p:spPr>
              <a:xfrm>
                <a:off x="8593982" y="2190802"/>
                <a:ext cx="1876794" cy="474013"/>
              </a:xfrm>
              <a:prstGeom prst="roundRect">
                <a:avLst>
                  <a:gd name="adj" fmla="val 32885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500" b="1" dirty="0" smtClean="0"/>
                  <a:t>Add Agent</a:t>
                </a:r>
                <a:endParaRPr lang="en-US" sz="1500" b="1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0006255" y="2222989"/>
                <a:ext cx="402956" cy="40295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3800698" y="2778362"/>
              <a:ext cx="7987734" cy="3779115"/>
              <a:chOff x="3800698" y="2778362"/>
              <a:chExt cx="7987734" cy="3779115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3800698" y="2778362"/>
                <a:ext cx="7961488" cy="693547"/>
                <a:chOff x="3774452" y="2805814"/>
                <a:chExt cx="7961488" cy="693547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3774452" y="2805814"/>
                  <a:ext cx="7961488" cy="69354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469900" dist="50800" dir="3000000" sx="99000" sy="99000" algn="t" rotWithShape="0">
                    <a:prstClr val="black">
                      <a:alpha val="2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" name="Group 58"/>
                <p:cNvGrpSpPr/>
                <p:nvPr/>
              </p:nvGrpSpPr>
              <p:grpSpPr>
                <a:xfrm>
                  <a:off x="3897152" y="2866540"/>
                  <a:ext cx="2434698" cy="588150"/>
                  <a:chOff x="3897152" y="2866540"/>
                  <a:chExt cx="2434698" cy="588150"/>
                </a:xfrm>
              </p:grpSpPr>
              <p:sp>
                <p:nvSpPr>
                  <p:cNvPr id="55" name="Oval 54">
                    <a:hlinkClick r:id="rId2" action="ppaction://hlinksldjump"/>
                  </p:cNvPr>
                  <p:cNvSpPr/>
                  <p:nvPr/>
                </p:nvSpPr>
                <p:spPr>
                  <a:xfrm>
                    <a:off x="3897152" y="2866540"/>
                    <a:ext cx="579073" cy="579073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4508915" y="2866540"/>
                    <a:ext cx="1822935" cy="588150"/>
                    <a:chOff x="4508915" y="2866540"/>
                    <a:chExt cx="1822935" cy="588150"/>
                  </a:xfrm>
                </p:grpSpPr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4508915" y="2866540"/>
                      <a:ext cx="13492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Agent Name</a:t>
                      </a:r>
                      <a:endParaRPr lang="en-US" dirty="0"/>
                    </a:p>
                  </p:txBody>
                </p: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4508915" y="3146913"/>
                      <a:ext cx="182293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 smtClean="0"/>
                        <a:t>Joined on </a:t>
                      </a:r>
                      <a:r>
                        <a:rPr lang="en-US" sz="1050" i="1" dirty="0" smtClean="0"/>
                        <a:t>march 03, 3030</a:t>
                      </a:r>
                      <a:endParaRPr lang="en-US" sz="1050" i="1" dirty="0"/>
                    </a:p>
                  </p:txBody>
                </p:sp>
              </p:grpSp>
            </p:grpSp>
          </p:grpSp>
          <p:grpSp>
            <p:nvGrpSpPr>
              <p:cNvPr id="63" name="Group 62"/>
              <p:cNvGrpSpPr/>
              <p:nvPr/>
            </p:nvGrpSpPr>
            <p:grpSpPr>
              <a:xfrm>
                <a:off x="3800698" y="3549519"/>
                <a:ext cx="7961488" cy="693547"/>
                <a:chOff x="3774452" y="2805814"/>
                <a:chExt cx="7961488" cy="693547"/>
              </a:xfrm>
            </p:grpSpPr>
            <p:sp>
              <p:nvSpPr>
                <p:cNvPr id="64" name="Rounded Rectangle 63"/>
                <p:cNvSpPr/>
                <p:nvPr/>
              </p:nvSpPr>
              <p:spPr>
                <a:xfrm>
                  <a:off x="3774452" y="2805814"/>
                  <a:ext cx="7961488" cy="69354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469900" dist="50800" dir="3000000" sx="99000" sy="99000" algn="t" rotWithShape="0">
                    <a:prstClr val="black">
                      <a:alpha val="2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5" name="Group 64"/>
                <p:cNvGrpSpPr/>
                <p:nvPr/>
              </p:nvGrpSpPr>
              <p:grpSpPr>
                <a:xfrm>
                  <a:off x="3897152" y="2866540"/>
                  <a:ext cx="2434698" cy="588150"/>
                  <a:chOff x="3897152" y="2866540"/>
                  <a:chExt cx="2434698" cy="588150"/>
                </a:xfrm>
              </p:grpSpPr>
              <p:sp>
                <p:nvSpPr>
                  <p:cNvPr id="66" name="Oval 65">
                    <a:hlinkClick r:id="rId2" action="ppaction://hlinksldjump"/>
                  </p:cNvPr>
                  <p:cNvSpPr/>
                  <p:nvPr/>
                </p:nvSpPr>
                <p:spPr>
                  <a:xfrm>
                    <a:off x="3897152" y="2866540"/>
                    <a:ext cx="579073" cy="579073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4508915" y="2866540"/>
                    <a:ext cx="1822935" cy="588150"/>
                    <a:chOff x="4508915" y="2866540"/>
                    <a:chExt cx="1822935" cy="588150"/>
                  </a:xfrm>
                </p:grpSpPr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4508915" y="2866540"/>
                      <a:ext cx="13492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Agent Name</a:t>
                      </a:r>
                      <a:endParaRPr lang="en-US" dirty="0"/>
                    </a:p>
                  </p:txBody>
                </p:sp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4508915" y="3146913"/>
                      <a:ext cx="182293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 smtClean="0"/>
                        <a:t>Joined on </a:t>
                      </a:r>
                      <a:r>
                        <a:rPr lang="en-US" sz="1050" i="1" dirty="0" smtClean="0"/>
                        <a:t>march 03, 3030</a:t>
                      </a:r>
                      <a:endParaRPr lang="en-US" sz="1050" i="1" dirty="0"/>
                    </a:p>
                  </p:txBody>
                </p:sp>
              </p:grpSp>
            </p:grpSp>
          </p:grpSp>
          <p:grpSp>
            <p:nvGrpSpPr>
              <p:cNvPr id="70" name="Group 69"/>
              <p:cNvGrpSpPr/>
              <p:nvPr/>
            </p:nvGrpSpPr>
            <p:grpSpPr>
              <a:xfrm>
                <a:off x="3826944" y="4315941"/>
                <a:ext cx="7961488" cy="693547"/>
                <a:chOff x="3800698" y="2800139"/>
                <a:chExt cx="7961488" cy="693547"/>
              </a:xfrm>
            </p:grpSpPr>
            <p:sp>
              <p:nvSpPr>
                <p:cNvPr id="71" name="Rounded Rectangle 70"/>
                <p:cNvSpPr/>
                <p:nvPr/>
              </p:nvSpPr>
              <p:spPr>
                <a:xfrm>
                  <a:off x="3800698" y="2800139"/>
                  <a:ext cx="7961488" cy="69354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469900" dist="50800" dir="3000000" sx="99000" sy="99000" algn="t" rotWithShape="0">
                    <a:prstClr val="black">
                      <a:alpha val="2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2" name="Group 71"/>
                <p:cNvGrpSpPr/>
                <p:nvPr/>
              </p:nvGrpSpPr>
              <p:grpSpPr>
                <a:xfrm>
                  <a:off x="3897152" y="2866540"/>
                  <a:ext cx="2434698" cy="588150"/>
                  <a:chOff x="3897152" y="2866540"/>
                  <a:chExt cx="2434698" cy="588150"/>
                </a:xfrm>
              </p:grpSpPr>
              <p:sp>
                <p:nvSpPr>
                  <p:cNvPr id="73" name="Oval 72">
                    <a:hlinkClick r:id="rId2" action="ppaction://hlinksldjump"/>
                  </p:cNvPr>
                  <p:cNvSpPr/>
                  <p:nvPr/>
                </p:nvSpPr>
                <p:spPr>
                  <a:xfrm>
                    <a:off x="3897152" y="2866540"/>
                    <a:ext cx="579073" cy="579073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4" name="Group 73"/>
                  <p:cNvGrpSpPr/>
                  <p:nvPr/>
                </p:nvGrpSpPr>
                <p:grpSpPr>
                  <a:xfrm>
                    <a:off x="4508915" y="2866540"/>
                    <a:ext cx="1822935" cy="588150"/>
                    <a:chOff x="4508915" y="2866540"/>
                    <a:chExt cx="1822935" cy="588150"/>
                  </a:xfrm>
                </p:grpSpPr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4508915" y="2866540"/>
                      <a:ext cx="13492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Agent Name</a:t>
                      </a:r>
                      <a:endParaRPr lang="en-US" dirty="0"/>
                    </a:p>
                  </p:txBody>
                </p:sp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4508915" y="3146913"/>
                      <a:ext cx="182293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 smtClean="0"/>
                        <a:t>Joined on </a:t>
                      </a:r>
                      <a:r>
                        <a:rPr lang="en-US" sz="1050" i="1" dirty="0" smtClean="0"/>
                        <a:t>march 03, 3030</a:t>
                      </a:r>
                      <a:endParaRPr lang="en-US" sz="1050" i="1" dirty="0"/>
                    </a:p>
                  </p:txBody>
                </p:sp>
              </p:grpSp>
            </p:grpSp>
          </p:grpSp>
          <p:grpSp>
            <p:nvGrpSpPr>
              <p:cNvPr id="77" name="Group 76"/>
              <p:cNvGrpSpPr/>
              <p:nvPr/>
            </p:nvGrpSpPr>
            <p:grpSpPr>
              <a:xfrm>
                <a:off x="3800698" y="5092773"/>
                <a:ext cx="7961488" cy="693547"/>
                <a:chOff x="3774452" y="2805814"/>
                <a:chExt cx="7961488" cy="693547"/>
              </a:xfrm>
            </p:grpSpPr>
            <p:sp>
              <p:nvSpPr>
                <p:cNvPr id="78" name="Rounded Rectangle 77"/>
                <p:cNvSpPr/>
                <p:nvPr/>
              </p:nvSpPr>
              <p:spPr>
                <a:xfrm>
                  <a:off x="3774452" y="2805814"/>
                  <a:ext cx="7961488" cy="69354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469900" dist="50800" dir="3000000" sx="99000" sy="99000" algn="t" rotWithShape="0">
                    <a:prstClr val="black">
                      <a:alpha val="2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9" name="Group 78"/>
                <p:cNvGrpSpPr/>
                <p:nvPr/>
              </p:nvGrpSpPr>
              <p:grpSpPr>
                <a:xfrm>
                  <a:off x="3897152" y="2866540"/>
                  <a:ext cx="2434698" cy="588150"/>
                  <a:chOff x="3897152" y="2866540"/>
                  <a:chExt cx="2434698" cy="588150"/>
                </a:xfrm>
              </p:grpSpPr>
              <p:sp>
                <p:nvSpPr>
                  <p:cNvPr id="80" name="Oval 79">
                    <a:hlinkClick r:id="rId2" action="ppaction://hlinksldjump"/>
                  </p:cNvPr>
                  <p:cNvSpPr/>
                  <p:nvPr/>
                </p:nvSpPr>
                <p:spPr>
                  <a:xfrm>
                    <a:off x="3897152" y="2866540"/>
                    <a:ext cx="579073" cy="579073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1" name="Group 80"/>
                  <p:cNvGrpSpPr/>
                  <p:nvPr/>
                </p:nvGrpSpPr>
                <p:grpSpPr>
                  <a:xfrm>
                    <a:off x="4508915" y="2866540"/>
                    <a:ext cx="1822935" cy="588150"/>
                    <a:chOff x="4508915" y="2866540"/>
                    <a:chExt cx="1822935" cy="588150"/>
                  </a:xfrm>
                </p:grpSpPr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4508915" y="2866540"/>
                      <a:ext cx="13492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Agent Name</a:t>
                      </a:r>
                      <a:endParaRPr lang="en-US" dirty="0"/>
                    </a:p>
                  </p:txBody>
                </p:sp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4508915" y="3146913"/>
                      <a:ext cx="182293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 smtClean="0"/>
                        <a:t>Joined on </a:t>
                      </a:r>
                      <a:r>
                        <a:rPr lang="en-US" sz="1050" i="1" dirty="0" smtClean="0"/>
                        <a:t>march 03, 3030</a:t>
                      </a:r>
                      <a:endParaRPr lang="en-US" sz="1050" i="1" dirty="0"/>
                    </a:p>
                  </p:txBody>
                </p:sp>
              </p:grpSp>
            </p:grpSp>
          </p:grpSp>
          <p:grpSp>
            <p:nvGrpSpPr>
              <p:cNvPr id="84" name="Group 83"/>
              <p:cNvGrpSpPr/>
              <p:nvPr/>
            </p:nvGrpSpPr>
            <p:grpSpPr>
              <a:xfrm>
                <a:off x="3800698" y="5863930"/>
                <a:ext cx="7961488" cy="693547"/>
                <a:chOff x="3774452" y="2805814"/>
                <a:chExt cx="7961488" cy="693547"/>
              </a:xfrm>
            </p:grpSpPr>
            <p:sp>
              <p:nvSpPr>
                <p:cNvPr id="85" name="Rounded Rectangle 84"/>
                <p:cNvSpPr/>
                <p:nvPr/>
              </p:nvSpPr>
              <p:spPr>
                <a:xfrm>
                  <a:off x="3774452" y="2805814"/>
                  <a:ext cx="7961488" cy="69354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469900" dist="50800" dir="3000000" sx="99000" sy="99000" algn="t" rotWithShape="0">
                    <a:prstClr val="black">
                      <a:alpha val="2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6" name="Group 85"/>
                <p:cNvGrpSpPr/>
                <p:nvPr/>
              </p:nvGrpSpPr>
              <p:grpSpPr>
                <a:xfrm>
                  <a:off x="3897152" y="2866540"/>
                  <a:ext cx="2434698" cy="588150"/>
                  <a:chOff x="3897152" y="2866540"/>
                  <a:chExt cx="2434698" cy="588150"/>
                </a:xfrm>
              </p:grpSpPr>
              <p:sp>
                <p:nvSpPr>
                  <p:cNvPr id="87" name="Oval 86">
                    <a:hlinkClick r:id="rId2" action="ppaction://hlinksldjump"/>
                  </p:cNvPr>
                  <p:cNvSpPr/>
                  <p:nvPr/>
                </p:nvSpPr>
                <p:spPr>
                  <a:xfrm>
                    <a:off x="3897152" y="2866540"/>
                    <a:ext cx="579073" cy="579073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4508915" y="2866540"/>
                    <a:ext cx="1822935" cy="588150"/>
                    <a:chOff x="4508915" y="2866540"/>
                    <a:chExt cx="1822935" cy="588150"/>
                  </a:xfrm>
                </p:grpSpPr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4508915" y="2866540"/>
                      <a:ext cx="13492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Agent Name</a:t>
                      </a:r>
                      <a:endParaRPr lang="en-US" dirty="0"/>
                    </a:p>
                  </p:txBody>
                </p:sp>
                <p:sp>
                  <p:nvSpPr>
                    <p:cNvPr id="90" name="TextBox 89"/>
                    <p:cNvSpPr txBox="1"/>
                    <p:nvPr/>
                  </p:nvSpPr>
                  <p:spPr>
                    <a:xfrm>
                      <a:off x="4508915" y="3146913"/>
                      <a:ext cx="182293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 smtClean="0"/>
                        <a:t>Joined on </a:t>
                      </a:r>
                      <a:r>
                        <a:rPr lang="en-US" sz="1050" i="1" dirty="0" smtClean="0"/>
                        <a:t>march 03, 3030</a:t>
                      </a:r>
                      <a:endParaRPr lang="en-US" sz="1050" i="1" dirty="0"/>
                    </a:p>
                  </p:txBody>
                </p:sp>
              </p:grpSp>
            </p:grpSp>
          </p:grpSp>
        </p:grpSp>
      </p:grpSp>
      <p:sp>
        <p:nvSpPr>
          <p:cNvPr id="94" name="TextBox 93"/>
          <p:cNvSpPr txBox="1"/>
          <p:nvPr/>
        </p:nvSpPr>
        <p:spPr>
          <a:xfrm>
            <a:off x="3706763" y="1334824"/>
            <a:ext cx="31728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2">
                    <a:lumMod val="25000"/>
                  </a:schemeClr>
                </a:solidFill>
              </a:rPr>
              <a:t>SETTINGS | Agents</a:t>
            </a:r>
            <a:endParaRPr lang="en-US" sz="3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620525" y="6113917"/>
            <a:ext cx="342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Section for adding new agent/user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5" name="Oval 94">
            <a:hlinkClick r:id="rId8" action="ppaction://hlinksldjump"/>
          </p:cNvPr>
          <p:cNvSpPr/>
          <p:nvPr/>
        </p:nvSpPr>
        <p:spPr>
          <a:xfrm>
            <a:off x="6910194" y="1495114"/>
            <a:ext cx="297558" cy="29755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10319671" y="222502"/>
            <a:ext cx="701910" cy="779976"/>
            <a:chOff x="10437358" y="125672"/>
            <a:chExt cx="701910" cy="779976"/>
          </a:xfrm>
        </p:grpSpPr>
        <p:pic>
          <p:nvPicPr>
            <p:cNvPr id="97" name="Picture 96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37358" y="320381"/>
              <a:ext cx="585267" cy="585267"/>
            </a:xfrm>
            <a:prstGeom prst="rect">
              <a:avLst/>
            </a:prstGeom>
          </p:spPr>
        </p:pic>
        <p:sp>
          <p:nvSpPr>
            <p:cNvPr id="98" name="Oval 97"/>
            <p:cNvSpPr/>
            <p:nvPr/>
          </p:nvSpPr>
          <p:spPr>
            <a:xfrm>
              <a:off x="10749851" y="125672"/>
              <a:ext cx="389417" cy="38941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97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2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Props1.xml><?xml version="1.0" encoding="utf-8"?>
<ds:datastoreItem xmlns:ds="http://schemas.openxmlformats.org/officeDocument/2006/customXml" ds:itemID="{5FBC7A52-5693-4ABD-B92D-451705AAE35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F18407C-A594-428F-9FAC-C9C0B20DA64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346</Words>
  <Application>Microsoft Office PowerPoint</Application>
  <PresentationFormat>Widescreen</PresentationFormat>
  <Paragraphs>133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anduyoanduyo@gmail.com</dc:creator>
  <cp:lastModifiedBy>anduyoanduyo@gmail.com</cp:lastModifiedBy>
  <cp:revision>14</cp:revision>
  <dcterms:created xsi:type="dcterms:W3CDTF">2022-04-19T05:26:41Z</dcterms:created>
  <dcterms:modified xsi:type="dcterms:W3CDTF">2022-04-19T05:41:08Z</dcterms:modified>
</cp:coreProperties>
</file>